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9" r:id="rId1"/>
    <p:sldMasterId id="2147483742" r:id="rId2"/>
  </p:sldMasterIdLst>
  <p:notesMasterIdLst>
    <p:notesMasterId r:id="rId60"/>
  </p:notesMasterIdLst>
  <p:sldIdLst>
    <p:sldId id="366" r:id="rId3"/>
    <p:sldId id="324" r:id="rId4"/>
    <p:sldId id="325" r:id="rId5"/>
    <p:sldId id="326" r:id="rId6"/>
    <p:sldId id="327" r:id="rId7"/>
    <p:sldId id="367" r:id="rId8"/>
    <p:sldId id="368" r:id="rId9"/>
    <p:sldId id="371" r:id="rId10"/>
    <p:sldId id="386" r:id="rId11"/>
    <p:sldId id="387" r:id="rId12"/>
    <p:sldId id="372" r:id="rId13"/>
    <p:sldId id="328" r:id="rId14"/>
    <p:sldId id="373" r:id="rId15"/>
    <p:sldId id="329" r:id="rId16"/>
    <p:sldId id="330" r:id="rId17"/>
    <p:sldId id="363" r:id="rId18"/>
    <p:sldId id="364" r:id="rId19"/>
    <p:sldId id="374" r:id="rId20"/>
    <p:sldId id="375" r:id="rId21"/>
    <p:sldId id="331" r:id="rId22"/>
    <p:sldId id="376" r:id="rId23"/>
    <p:sldId id="352" r:id="rId24"/>
    <p:sldId id="360" r:id="rId25"/>
    <p:sldId id="361" r:id="rId26"/>
    <p:sldId id="362" r:id="rId27"/>
    <p:sldId id="377" r:id="rId28"/>
    <p:sldId id="333" r:id="rId29"/>
    <p:sldId id="335" r:id="rId30"/>
    <p:sldId id="354" r:id="rId31"/>
    <p:sldId id="355" r:id="rId32"/>
    <p:sldId id="334" r:id="rId33"/>
    <p:sldId id="356" r:id="rId34"/>
    <p:sldId id="357" r:id="rId35"/>
    <p:sldId id="358" r:id="rId36"/>
    <p:sldId id="379" r:id="rId37"/>
    <p:sldId id="340" r:id="rId38"/>
    <p:sldId id="380" r:id="rId39"/>
    <p:sldId id="341" r:id="rId40"/>
    <p:sldId id="390" r:id="rId41"/>
    <p:sldId id="388" r:id="rId42"/>
    <p:sldId id="389" r:id="rId43"/>
    <p:sldId id="342" r:id="rId44"/>
    <p:sldId id="343" r:id="rId45"/>
    <p:sldId id="391" r:id="rId46"/>
    <p:sldId id="344" r:id="rId47"/>
    <p:sldId id="381" r:id="rId48"/>
    <p:sldId id="392" r:id="rId49"/>
    <p:sldId id="393" r:id="rId50"/>
    <p:sldId id="353" r:id="rId51"/>
    <p:sldId id="349" r:id="rId52"/>
    <p:sldId id="394" r:id="rId53"/>
    <p:sldId id="351" r:id="rId54"/>
    <p:sldId id="382" r:id="rId55"/>
    <p:sldId id="384" r:id="rId56"/>
    <p:sldId id="385" r:id="rId57"/>
    <p:sldId id="395" r:id="rId58"/>
    <p:sldId id="396" r:id="rId59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FF"/>
    <a:srgbClr val="E1C48F"/>
    <a:srgbClr val="3399FF"/>
    <a:srgbClr val="FF3300"/>
    <a:srgbClr val="FFFF99"/>
    <a:srgbClr val="33CC33"/>
    <a:srgbClr val="0000CC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63" autoAdjust="0"/>
    <p:restoredTop sz="94660"/>
  </p:normalViewPr>
  <p:slideViewPr>
    <p:cSldViewPr>
      <p:cViewPr varScale="1">
        <p:scale>
          <a:sx n="122" d="100"/>
          <a:sy n="122" d="100"/>
        </p:scale>
        <p:origin x="122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948"/>
    </p:cViewPr>
  </p:sorter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67DF92-FACD-4D96-A8D6-FA359353BF4D}" type="datetimeFigureOut">
              <a:rPr lang="ko-KR" altLang="en-US" smtClean="0"/>
              <a:t>2019-03-29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11642F-5D27-41E8-9334-2EE49F6A8A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1930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gray">
          <a:xfrm>
            <a:off x="-1" y="1335025"/>
            <a:ext cx="9147403" cy="4084204"/>
          </a:xfrm>
          <a:custGeom>
            <a:avLst/>
            <a:gdLst>
              <a:gd name="connsiteX0" fmla="*/ 0 w 9153144"/>
              <a:gd name="connsiteY0" fmla="*/ 265176 h 3200400"/>
              <a:gd name="connsiteX1" fmla="*/ 2651760 w 9153144"/>
              <a:gd name="connsiteY1" fmla="*/ 0 h 3200400"/>
              <a:gd name="connsiteX2" fmla="*/ 6986016 w 9153144"/>
              <a:gd name="connsiteY2" fmla="*/ 758952 h 3200400"/>
              <a:gd name="connsiteX3" fmla="*/ 9153144 w 9153144"/>
              <a:gd name="connsiteY3" fmla="*/ 237744 h 3200400"/>
              <a:gd name="connsiteX4" fmla="*/ 9144000 w 9153144"/>
              <a:gd name="connsiteY4" fmla="*/ 2816352 h 3200400"/>
              <a:gd name="connsiteX5" fmla="*/ 6986016 w 9153144"/>
              <a:gd name="connsiteY5" fmla="*/ 3200400 h 3200400"/>
              <a:gd name="connsiteX6" fmla="*/ 3081528 w 9153144"/>
              <a:gd name="connsiteY6" fmla="*/ 2441448 h 3200400"/>
              <a:gd name="connsiteX7" fmla="*/ 9144 w 9153144"/>
              <a:gd name="connsiteY7" fmla="*/ 3090672 h 3200400"/>
              <a:gd name="connsiteX8" fmla="*/ 0 w 9153144"/>
              <a:gd name="connsiteY8" fmla="*/ 265176 h 3200400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560064"/>
              <a:gd name="connsiteX1" fmla="*/ 2651760 w 9153144"/>
              <a:gd name="connsiteY1" fmla="*/ 249936 h 3560064"/>
              <a:gd name="connsiteX2" fmla="*/ 6986016 w 9153144"/>
              <a:gd name="connsiteY2" fmla="*/ 1008888 h 3560064"/>
              <a:gd name="connsiteX3" fmla="*/ 9153144 w 9153144"/>
              <a:gd name="connsiteY3" fmla="*/ 487680 h 3560064"/>
              <a:gd name="connsiteX4" fmla="*/ 9144000 w 9153144"/>
              <a:gd name="connsiteY4" fmla="*/ 3066288 h 3560064"/>
              <a:gd name="connsiteX5" fmla="*/ 6986016 w 9153144"/>
              <a:gd name="connsiteY5" fmla="*/ 3450336 h 3560064"/>
              <a:gd name="connsiteX6" fmla="*/ 3081528 w 9153144"/>
              <a:gd name="connsiteY6" fmla="*/ 2691384 h 3560064"/>
              <a:gd name="connsiteX7" fmla="*/ 9144 w 9153144"/>
              <a:gd name="connsiteY7" fmla="*/ 3340608 h 3560064"/>
              <a:gd name="connsiteX8" fmla="*/ 0 w 9153144"/>
              <a:gd name="connsiteY8" fmla="*/ 515112 h 3560064"/>
              <a:gd name="connsiteX0" fmla="*/ 0 w 9153144"/>
              <a:gd name="connsiteY0" fmla="*/ 515112 h 3703320"/>
              <a:gd name="connsiteX1" fmla="*/ 2651760 w 9153144"/>
              <a:gd name="connsiteY1" fmla="*/ 249936 h 3703320"/>
              <a:gd name="connsiteX2" fmla="*/ 6986016 w 9153144"/>
              <a:gd name="connsiteY2" fmla="*/ 1008888 h 3703320"/>
              <a:gd name="connsiteX3" fmla="*/ 9153144 w 9153144"/>
              <a:gd name="connsiteY3" fmla="*/ 487680 h 3703320"/>
              <a:gd name="connsiteX4" fmla="*/ 9144000 w 9153144"/>
              <a:gd name="connsiteY4" fmla="*/ 3066288 h 3703320"/>
              <a:gd name="connsiteX5" fmla="*/ 6986016 w 9153144"/>
              <a:gd name="connsiteY5" fmla="*/ 3450336 h 3703320"/>
              <a:gd name="connsiteX6" fmla="*/ 3081528 w 9153144"/>
              <a:gd name="connsiteY6" fmla="*/ 2691384 h 3703320"/>
              <a:gd name="connsiteX7" fmla="*/ 9144 w 9153144"/>
              <a:gd name="connsiteY7" fmla="*/ 3340608 h 3703320"/>
              <a:gd name="connsiteX8" fmla="*/ 0 w 9153144"/>
              <a:gd name="connsiteY8" fmla="*/ 515112 h 3703320"/>
              <a:gd name="connsiteX0" fmla="*/ 0 w 9153144"/>
              <a:gd name="connsiteY0" fmla="*/ 370332 h 3558540"/>
              <a:gd name="connsiteX1" fmla="*/ 2651760 w 9153144"/>
              <a:gd name="connsiteY1" fmla="*/ 105156 h 3558540"/>
              <a:gd name="connsiteX2" fmla="*/ 6986016 w 9153144"/>
              <a:gd name="connsiteY2" fmla="*/ 864108 h 3558540"/>
              <a:gd name="connsiteX3" fmla="*/ 9153144 w 9153144"/>
              <a:gd name="connsiteY3" fmla="*/ 342900 h 3558540"/>
              <a:gd name="connsiteX4" fmla="*/ 9144000 w 9153144"/>
              <a:gd name="connsiteY4" fmla="*/ 2921508 h 3558540"/>
              <a:gd name="connsiteX5" fmla="*/ 6986016 w 9153144"/>
              <a:gd name="connsiteY5" fmla="*/ 3305556 h 3558540"/>
              <a:gd name="connsiteX6" fmla="*/ 3081528 w 9153144"/>
              <a:gd name="connsiteY6" fmla="*/ 2546604 h 3558540"/>
              <a:gd name="connsiteX7" fmla="*/ 9144 w 9153144"/>
              <a:gd name="connsiteY7" fmla="*/ 3195828 h 3558540"/>
              <a:gd name="connsiteX8" fmla="*/ 0 w 9153144"/>
              <a:gd name="connsiteY8" fmla="*/ 370332 h 3558540"/>
              <a:gd name="connsiteX0" fmla="*/ 0 w 9153144"/>
              <a:gd name="connsiteY0" fmla="*/ 347472 h 3535680"/>
              <a:gd name="connsiteX1" fmla="*/ 2651760 w 9153144"/>
              <a:gd name="connsiteY1" fmla="*/ 82296 h 3535680"/>
              <a:gd name="connsiteX2" fmla="*/ 6986016 w 9153144"/>
              <a:gd name="connsiteY2" fmla="*/ 841248 h 3535680"/>
              <a:gd name="connsiteX3" fmla="*/ 9153144 w 9153144"/>
              <a:gd name="connsiteY3" fmla="*/ 320040 h 3535680"/>
              <a:gd name="connsiteX4" fmla="*/ 9144000 w 9153144"/>
              <a:gd name="connsiteY4" fmla="*/ 2898648 h 3535680"/>
              <a:gd name="connsiteX5" fmla="*/ 6986016 w 9153144"/>
              <a:gd name="connsiteY5" fmla="*/ 3282696 h 3535680"/>
              <a:gd name="connsiteX6" fmla="*/ 3081528 w 9153144"/>
              <a:gd name="connsiteY6" fmla="*/ 2523744 h 3535680"/>
              <a:gd name="connsiteX7" fmla="*/ 9144 w 9153144"/>
              <a:gd name="connsiteY7" fmla="*/ 3172968 h 3535680"/>
              <a:gd name="connsiteX8" fmla="*/ 0 w 9153144"/>
              <a:gd name="connsiteY8" fmla="*/ 347472 h 3535680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6064"/>
              <a:gd name="connsiteX1" fmla="*/ 2651760 w 9153144"/>
              <a:gd name="connsiteY1" fmla="*/ 45720 h 3306064"/>
              <a:gd name="connsiteX2" fmla="*/ 6986016 w 9153144"/>
              <a:gd name="connsiteY2" fmla="*/ 804672 h 3306064"/>
              <a:gd name="connsiteX3" fmla="*/ 9153144 w 9153144"/>
              <a:gd name="connsiteY3" fmla="*/ 283464 h 3306064"/>
              <a:gd name="connsiteX4" fmla="*/ 9144000 w 9153144"/>
              <a:gd name="connsiteY4" fmla="*/ 2862072 h 3306064"/>
              <a:gd name="connsiteX5" fmla="*/ 6986016 w 9153144"/>
              <a:gd name="connsiteY5" fmla="*/ 3246120 h 3306064"/>
              <a:gd name="connsiteX6" fmla="*/ 3169920 w 9153144"/>
              <a:gd name="connsiteY6" fmla="*/ 2502408 h 3306064"/>
              <a:gd name="connsiteX7" fmla="*/ 9144 w 9153144"/>
              <a:gd name="connsiteY7" fmla="*/ 3136392 h 3306064"/>
              <a:gd name="connsiteX8" fmla="*/ 0 w 9153144"/>
              <a:gd name="connsiteY8" fmla="*/ 310896 h 3306064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62288"/>
              <a:gd name="connsiteY0" fmla="*/ 290693 h 3357044"/>
              <a:gd name="connsiteX1" fmla="*/ 2660904 w 9162288"/>
              <a:gd name="connsiteY1" fmla="*/ 93652 h 3357044"/>
              <a:gd name="connsiteX2" fmla="*/ 6995160 w 9162288"/>
              <a:gd name="connsiteY2" fmla="*/ 852604 h 3357044"/>
              <a:gd name="connsiteX3" fmla="*/ 9162288 w 9162288"/>
              <a:gd name="connsiteY3" fmla="*/ 331396 h 3357044"/>
              <a:gd name="connsiteX4" fmla="*/ 9153144 w 9162288"/>
              <a:gd name="connsiteY4" fmla="*/ 2910004 h 3357044"/>
              <a:gd name="connsiteX5" fmla="*/ 6995160 w 9162288"/>
              <a:gd name="connsiteY5" fmla="*/ 3294052 h 3357044"/>
              <a:gd name="connsiteX6" fmla="*/ 3279648 w 9162288"/>
              <a:gd name="connsiteY6" fmla="*/ 2532052 h 3357044"/>
              <a:gd name="connsiteX7" fmla="*/ 18288 w 9162288"/>
              <a:gd name="connsiteY7" fmla="*/ 3184324 h 3357044"/>
              <a:gd name="connsiteX8" fmla="*/ 0 w 9162288"/>
              <a:gd name="connsiteY8" fmla="*/ 290693 h 3357044"/>
              <a:gd name="connsiteX0" fmla="*/ 0 w 9162288"/>
              <a:gd name="connsiteY0" fmla="*/ 290693 h 3357044"/>
              <a:gd name="connsiteX1" fmla="*/ 2660904 w 9162288"/>
              <a:gd name="connsiteY1" fmla="*/ 93652 h 3357044"/>
              <a:gd name="connsiteX2" fmla="*/ 6995160 w 9162288"/>
              <a:gd name="connsiteY2" fmla="*/ 852604 h 3357044"/>
              <a:gd name="connsiteX3" fmla="*/ 9162288 w 9162288"/>
              <a:gd name="connsiteY3" fmla="*/ 379091 h 3357044"/>
              <a:gd name="connsiteX4" fmla="*/ 9153144 w 9162288"/>
              <a:gd name="connsiteY4" fmla="*/ 2910004 h 3357044"/>
              <a:gd name="connsiteX5" fmla="*/ 6995160 w 9162288"/>
              <a:gd name="connsiteY5" fmla="*/ 3294052 h 3357044"/>
              <a:gd name="connsiteX6" fmla="*/ 3279648 w 9162288"/>
              <a:gd name="connsiteY6" fmla="*/ 2532052 h 3357044"/>
              <a:gd name="connsiteX7" fmla="*/ 18288 w 9162288"/>
              <a:gd name="connsiteY7" fmla="*/ 3184324 h 3357044"/>
              <a:gd name="connsiteX8" fmla="*/ 0 w 9162288"/>
              <a:gd name="connsiteY8" fmla="*/ 290693 h 3357044"/>
              <a:gd name="connsiteX0" fmla="*/ 0 w 9162288"/>
              <a:gd name="connsiteY0" fmla="*/ 299777 h 3366128"/>
              <a:gd name="connsiteX1" fmla="*/ 2660904 w 9162288"/>
              <a:gd name="connsiteY1" fmla="*/ 102736 h 3366128"/>
              <a:gd name="connsiteX2" fmla="*/ 6595872 w 9162288"/>
              <a:gd name="connsiteY2" fmla="*/ 916196 h 3366128"/>
              <a:gd name="connsiteX3" fmla="*/ 9162288 w 9162288"/>
              <a:gd name="connsiteY3" fmla="*/ 388175 h 3366128"/>
              <a:gd name="connsiteX4" fmla="*/ 9153144 w 9162288"/>
              <a:gd name="connsiteY4" fmla="*/ 2919088 h 3366128"/>
              <a:gd name="connsiteX5" fmla="*/ 6995160 w 9162288"/>
              <a:gd name="connsiteY5" fmla="*/ 3303136 h 3366128"/>
              <a:gd name="connsiteX6" fmla="*/ 3279648 w 9162288"/>
              <a:gd name="connsiteY6" fmla="*/ 2541136 h 3366128"/>
              <a:gd name="connsiteX7" fmla="*/ 18288 w 9162288"/>
              <a:gd name="connsiteY7" fmla="*/ 3193408 h 3366128"/>
              <a:gd name="connsiteX8" fmla="*/ 0 w 9162288"/>
              <a:gd name="connsiteY8" fmla="*/ 299777 h 3366128"/>
              <a:gd name="connsiteX0" fmla="*/ 0 w 9162288"/>
              <a:gd name="connsiteY0" fmla="*/ 181676 h 3248027"/>
              <a:gd name="connsiteX1" fmla="*/ 2727960 w 9162288"/>
              <a:gd name="connsiteY1" fmla="*/ 102736 h 3248027"/>
              <a:gd name="connsiteX2" fmla="*/ 6595872 w 9162288"/>
              <a:gd name="connsiteY2" fmla="*/ 798095 h 3248027"/>
              <a:gd name="connsiteX3" fmla="*/ 9162288 w 9162288"/>
              <a:gd name="connsiteY3" fmla="*/ 270074 h 3248027"/>
              <a:gd name="connsiteX4" fmla="*/ 9153144 w 9162288"/>
              <a:gd name="connsiteY4" fmla="*/ 2800987 h 3248027"/>
              <a:gd name="connsiteX5" fmla="*/ 6995160 w 9162288"/>
              <a:gd name="connsiteY5" fmla="*/ 3185035 h 3248027"/>
              <a:gd name="connsiteX6" fmla="*/ 3279648 w 9162288"/>
              <a:gd name="connsiteY6" fmla="*/ 2423035 h 3248027"/>
              <a:gd name="connsiteX7" fmla="*/ 18288 w 9162288"/>
              <a:gd name="connsiteY7" fmla="*/ 3075307 h 3248027"/>
              <a:gd name="connsiteX8" fmla="*/ 0 w 9162288"/>
              <a:gd name="connsiteY8" fmla="*/ 181676 h 3248027"/>
              <a:gd name="connsiteX0" fmla="*/ 0 w 9162288"/>
              <a:gd name="connsiteY0" fmla="*/ 155448 h 3221799"/>
              <a:gd name="connsiteX1" fmla="*/ 2727960 w 9162288"/>
              <a:gd name="connsiteY1" fmla="*/ 76508 h 3221799"/>
              <a:gd name="connsiteX2" fmla="*/ 6595872 w 9162288"/>
              <a:gd name="connsiteY2" fmla="*/ 771867 h 3221799"/>
              <a:gd name="connsiteX3" fmla="*/ 9162288 w 9162288"/>
              <a:gd name="connsiteY3" fmla="*/ 243846 h 3221799"/>
              <a:gd name="connsiteX4" fmla="*/ 9153144 w 9162288"/>
              <a:gd name="connsiteY4" fmla="*/ 2774759 h 3221799"/>
              <a:gd name="connsiteX5" fmla="*/ 6995160 w 9162288"/>
              <a:gd name="connsiteY5" fmla="*/ 3158807 h 3221799"/>
              <a:gd name="connsiteX6" fmla="*/ 3279648 w 9162288"/>
              <a:gd name="connsiteY6" fmla="*/ 2396807 h 3221799"/>
              <a:gd name="connsiteX7" fmla="*/ 18288 w 9162288"/>
              <a:gd name="connsiteY7" fmla="*/ 3049079 h 3221799"/>
              <a:gd name="connsiteX8" fmla="*/ 0 w 9162288"/>
              <a:gd name="connsiteY8" fmla="*/ 155448 h 3221799"/>
              <a:gd name="connsiteX0" fmla="*/ 0 w 9162288"/>
              <a:gd name="connsiteY0" fmla="*/ 121380 h 3187731"/>
              <a:gd name="connsiteX1" fmla="*/ 2727960 w 9162288"/>
              <a:gd name="connsiteY1" fmla="*/ 42440 h 3187731"/>
              <a:gd name="connsiteX2" fmla="*/ 6595872 w 9162288"/>
              <a:gd name="connsiteY2" fmla="*/ 737799 h 3187731"/>
              <a:gd name="connsiteX3" fmla="*/ 9162288 w 9162288"/>
              <a:gd name="connsiteY3" fmla="*/ 209778 h 3187731"/>
              <a:gd name="connsiteX4" fmla="*/ 9153144 w 9162288"/>
              <a:gd name="connsiteY4" fmla="*/ 2740691 h 3187731"/>
              <a:gd name="connsiteX5" fmla="*/ 6995160 w 9162288"/>
              <a:gd name="connsiteY5" fmla="*/ 3124739 h 3187731"/>
              <a:gd name="connsiteX6" fmla="*/ 3279648 w 9162288"/>
              <a:gd name="connsiteY6" fmla="*/ 2362739 h 3187731"/>
              <a:gd name="connsiteX7" fmla="*/ 18288 w 9162288"/>
              <a:gd name="connsiteY7" fmla="*/ 3015011 h 3187731"/>
              <a:gd name="connsiteX8" fmla="*/ 0 w 9162288"/>
              <a:gd name="connsiteY8" fmla="*/ 121380 h 3187731"/>
              <a:gd name="connsiteX0" fmla="*/ 0 w 9162288"/>
              <a:gd name="connsiteY0" fmla="*/ 121380 h 3187731"/>
              <a:gd name="connsiteX1" fmla="*/ 2727960 w 9162288"/>
              <a:gd name="connsiteY1" fmla="*/ 42440 h 3187731"/>
              <a:gd name="connsiteX2" fmla="*/ 6595872 w 9162288"/>
              <a:gd name="connsiteY2" fmla="*/ 737799 h 3187731"/>
              <a:gd name="connsiteX3" fmla="*/ 9162288 w 9162288"/>
              <a:gd name="connsiteY3" fmla="*/ 209778 h 3187731"/>
              <a:gd name="connsiteX4" fmla="*/ 9153144 w 9162288"/>
              <a:gd name="connsiteY4" fmla="*/ 2740691 h 3187731"/>
              <a:gd name="connsiteX5" fmla="*/ 6995160 w 9162288"/>
              <a:gd name="connsiteY5" fmla="*/ 3124739 h 3187731"/>
              <a:gd name="connsiteX6" fmla="*/ 3279648 w 9162288"/>
              <a:gd name="connsiteY6" fmla="*/ 2362739 h 3187731"/>
              <a:gd name="connsiteX7" fmla="*/ 18288 w 9162288"/>
              <a:gd name="connsiteY7" fmla="*/ 3015011 h 3187731"/>
              <a:gd name="connsiteX8" fmla="*/ 0 w 9162288"/>
              <a:gd name="connsiteY8" fmla="*/ 121380 h 3187731"/>
              <a:gd name="connsiteX0" fmla="*/ 0 w 9162288"/>
              <a:gd name="connsiteY0" fmla="*/ 158964 h 3225315"/>
              <a:gd name="connsiteX1" fmla="*/ 2727960 w 9162288"/>
              <a:gd name="connsiteY1" fmla="*/ 80024 h 3225315"/>
              <a:gd name="connsiteX2" fmla="*/ 6595872 w 9162288"/>
              <a:gd name="connsiteY2" fmla="*/ 775383 h 3225315"/>
              <a:gd name="connsiteX3" fmla="*/ 9162288 w 9162288"/>
              <a:gd name="connsiteY3" fmla="*/ 247362 h 3225315"/>
              <a:gd name="connsiteX4" fmla="*/ 9153144 w 9162288"/>
              <a:gd name="connsiteY4" fmla="*/ 2778275 h 3225315"/>
              <a:gd name="connsiteX5" fmla="*/ 6995160 w 9162288"/>
              <a:gd name="connsiteY5" fmla="*/ 3162323 h 3225315"/>
              <a:gd name="connsiteX6" fmla="*/ 3279648 w 9162288"/>
              <a:gd name="connsiteY6" fmla="*/ 2400323 h 3225315"/>
              <a:gd name="connsiteX7" fmla="*/ 18288 w 9162288"/>
              <a:gd name="connsiteY7" fmla="*/ 3052595 h 3225315"/>
              <a:gd name="connsiteX8" fmla="*/ 0 w 9162288"/>
              <a:gd name="connsiteY8" fmla="*/ 158964 h 3225315"/>
              <a:gd name="connsiteX0" fmla="*/ 0 w 9162288"/>
              <a:gd name="connsiteY0" fmla="*/ 158964 h 3225315"/>
              <a:gd name="connsiteX1" fmla="*/ 2727960 w 9162288"/>
              <a:gd name="connsiteY1" fmla="*/ 80024 h 3225315"/>
              <a:gd name="connsiteX2" fmla="*/ 6595872 w 9162288"/>
              <a:gd name="connsiteY2" fmla="*/ 775383 h 3225315"/>
              <a:gd name="connsiteX3" fmla="*/ 9162288 w 9162288"/>
              <a:gd name="connsiteY3" fmla="*/ 247362 h 3225315"/>
              <a:gd name="connsiteX4" fmla="*/ 9153144 w 9162288"/>
              <a:gd name="connsiteY4" fmla="*/ 2778275 h 3225315"/>
              <a:gd name="connsiteX5" fmla="*/ 6995160 w 9162288"/>
              <a:gd name="connsiteY5" fmla="*/ 3162323 h 3225315"/>
              <a:gd name="connsiteX6" fmla="*/ 3279648 w 9162288"/>
              <a:gd name="connsiteY6" fmla="*/ 2400323 h 3225315"/>
              <a:gd name="connsiteX7" fmla="*/ 18288 w 9162288"/>
              <a:gd name="connsiteY7" fmla="*/ 3052595 h 3225315"/>
              <a:gd name="connsiteX8" fmla="*/ 0 w 9162288"/>
              <a:gd name="connsiteY8" fmla="*/ 158964 h 3225315"/>
              <a:gd name="connsiteX0" fmla="*/ 0 w 9162288"/>
              <a:gd name="connsiteY0" fmla="*/ 140794 h 3207145"/>
              <a:gd name="connsiteX1" fmla="*/ 2828544 w 9162288"/>
              <a:gd name="connsiteY1" fmla="*/ 80024 h 3207145"/>
              <a:gd name="connsiteX2" fmla="*/ 6595872 w 9162288"/>
              <a:gd name="connsiteY2" fmla="*/ 757213 h 3207145"/>
              <a:gd name="connsiteX3" fmla="*/ 9162288 w 9162288"/>
              <a:gd name="connsiteY3" fmla="*/ 229192 h 3207145"/>
              <a:gd name="connsiteX4" fmla="*/ 9153144 w 9162288"/>
              <a:gd name="connsiteY4" fmla="*/ 2760105 h 3207145"/>
              <a:gd name="connsiteX5" fmla="*/ 6995160 w 9162288"/>
              <a:gd name="connsiteY5" fmla="*/ 3144153 h 3207145"/>
              <a:gd name="connsiteX6" fmla="*/ 3279648 w 9162288"/>
              <a:gd name="connsiteY6" fmla="*/ 2382153 h 3207145"/>
              <a:gd name="connsiteX7" fmla="*/ 18288 w 9162288"/>
              <a:gd name="connsiteY7" fmla="*/ 3034425 h 3207145"/>
              <a:gd name="connsiteX8" fmla="*/ 0 w 9162288"/>
              <a:gd name="connsiteY8" fmla="*/ 140794 h 3207145"/>
              <a:gd name="connsiteX0" fmla="*/ 0 w 9162288"/>
              <a:gd name="connsiteY0" fmla="*/ 140794 h 3207145"/>
              <a:gd name="connsiteX1" fmla="*/ 2828544 w 9162288"/>
              <a:gd name="connsiteY1" fmla="*/ 80024 h 3207145"/>
              <a:gd name="connsiteX2" fmla="*/ 6595872 w 9162288"/>
              <a:gd name="connsiteY2" fmla="*/ 757213 h 3207145"/>
              <a:gd name="connsiteX3" fmla="*/ 9162288 w 9162288"/>
              <a:gd name="connsiteY3" fmla="*/ 229192 h 3207145"/>
              <a:gd name="connsiteX4" fmla="*/ 9153144 w 9162288"/>
              <a:gd name="connsiteY4" fmla="*/ 2760105 h 3207145"/>
              <a:gd name="connsiteX5" fmla="*/ 6995160 w 9162288"/>
              <a:gd name="connsiteY5" fmla="*/ 3144153 h 3207145"/>
              <a:gd name="connsiteX6" fmla="*/ 3279648 w 9162288"/>
              <a:gd name="connsiteY6" fmla="*/ 2382153 h 3207145"/>
              <a:gd name="connsiteX7" fmla="*/ 18288 w 9162288"/>
              <a:gd name="connsiteY7" fmla="*/ 3034425 h 3207145"/>
              <a:gd name="connsiteX8" fmla="*/ 0 w 9162288"/>
              <a:gd name="connsiteY8" fmla="*/ 140794 h 3207145"/>
              <a:gd name="connsiteX0" fmla="*/ 0 w 9162288"/>
              <a:gd name="connsiteY0" fmla="*/ 140794 h 3040521"/>
              <a:gd name="connsiteX1" fmla="*/ 2828544 w 9162288"/>
              <a:gd name="connsiteY1" fmla="*/ 80024 h 3040521"/>
              <a:gd name="connsiteX2" fmla="*/ 6595872 w 9162288"/>
              <a:gd name="connsiteY2" fmla="*/ 757213 h 3040521"/>
              <a:gd name="connsiteX3" fmla="*/ 9162288 w 9162288"/>
              <a:gd name="connsiteY3" fmla="*/ 229192 h 3040521"/>
              <a:gd name="connsiteX4" fmla="*/ 9153144 w 9162288"/>
              <a:gd name="connsiteY4" fmla="*/ 2760105 h 3040521"/>
              <a:gd name="connsiteX5" fmla="*/ 6690360 w 9162288"/>
              <a:gd name="connsiteY5" fmla="*/ 2746696 h 3040521"/>
              <a:gd name="connsiteX6" fmla="*/ 3279648 w 9162288"/>
              <a:gd name="connsiteY6" fmla="*/ 2382153 h 3040521"/>
              <a:gd name="connsiteX7" fmla="*/ 18288 w 9162288"/>
              <a:gd name="connsiteY7" fmla="*/ 3034425 h 3040521"/>
              <a:gd name="connsiteX8" fmla="*/ 0 w 9162288"/>
              <a:gd name="connsiteY8" fmla="*/ 140794 h 3040521"/>
              <a:gd name="connsiteX0" fmla="*/ 0 w 9162288"/>
              <a:gd name="connsiteY0" fmla="*/ 140794 h 3040521"/>
              <a:gd name="connsiteX1" fmla="*/ 2828544 w 9162288"/>
              <a:gd name="connsiteY1" fmla="*/ 80024 h 3040521"/>
              <a:gd name="connsiteX2" fmla="*/ 6595872 w 9162288"/>
              <a:gd name="connsiteY2" fmla="*/ 757213 h 3040521"/>
              <a:gd name="connsiteX3" fmla="*/ 9162288 w 9162288"/>
              <a:gd name="connsiteY3" fmla="*/ 229192 h 3040521"/>
              <a:gd name="connsiteX4" fmla="*/ 9153144 w 9162288"/>
              <a:gd name="connsiteY4" fmla="*/ 2760105 h 3040521"/>
              <a:gd name="connsiteX5" fmla="*/ 6690360 w 9162288"/>
              <a:gd name="connsiteY5" fmla="*/ 2746696 h 3040521"/>
              <a:gd name="connsiteX6" fmla="*/ 2865120 w 9162288"/>
              <a:gd name="connsiteY6" fmla="*/ 2307204 h 3040521"/>
              <a:gd name="connsiteX7" fmla="*/ 18288 w 9162288"/>
              <a:gd name="connsiteY7" fmla="*/ 3034425 h 3040521"/>
              <a:gd name="connsiteX8" fmla="*/ 0 w 9162288"/>
              <a:gd name="connsiteY8" fmla="*/ 140794 h 3040521"/>
              <a:gd name="connsiteX0" fmla="*/ 0 w 9162288"/>
              <a:gd name="connsiteY0" fmla="*/ 140794 h 3040521"/>
              <a:gd name="connsiteX1" fmla="*/ 2828544 w 9162288"/>
              <a:gd name="connsiteY1" fmla="*/ 80024 h 3040521"/>
              <a:gd name="connsiteX2" fmla="*/ 6595872 w 9162288"/>
              <a:gd name="connsiteY2" fmla="*/ 757213 h 3040521"/>
              <a:gd name="connsiteX3" fmla="*/ 9162288 w 9162288"/>
              <a:gd name="connsiteY3" fmla="*/ 229192 h 3040521"/>
              <a:gd name="connsiteX4" fmla="*/ 9153144 w 9162288"/>
              <a:gd name="connsiteY4" fmla="*/ 2760105 h 3040521"/>
              <a:gd name="connsiteX5" fmla="*/ 6690360 w 9162288"/>
              <a:gd name="connsiteY5" fmla="*/ 2746696 h 3040521"/>
              <a:gd name="connsiteX6" fmla="*/ 2865120 w 9162288"/>
              <a:gd name="connsiteY6" fmla="*/ 2307204 h 3040521"/>
              <a:gd name="connsiteX7" fmla="*/ 18288 w 9162288"/>
              <a:gd name="connsiteY7" fmla="*/ 3034425 h 3040521"/>
              <a:gd name="connsiteX8" fmla="*/ 0 w 9162288"/>
              <a:gd name="connsiteY8" fmla="*/ 140794 h 3040521"/>
              <a:gd name="connsiteX0" fmla="*/ 0 w 9162288"/>
              <a:gd name="connsiteY0" fmla="*/ 140794 h 3034425"/>
              <a:gd name="connsiteX1" fmla="*/ 2828544 w 9162288"/>
              <a:gd name="connsiteY1" fmla="*/ 80024 h 3034425"/>
              <a:gd name="connsiteX2" fmla="*/ 6595872 w 9162288"/>
              <a:gd name="connsiteY2" fmla="*/ 757213 h 3034425"/>
              <a:gd name="connsiteX3" fmla="*/ 9162288 w 9162288"/>
              <a:gd name="connsiteY3" fmla="*/ 229192 h 3034425"/>
              <a:gd name="connsiteX4" fmla="*/ 9153144 w 9162288"/>
              <a:gd name="connsiteY4" fmla="*/ 2760105 h 3034425"/>
              <a:gd name="connsiteX5" fmla="*/ 6690360 w 9162288"/>
              <a:gd name="connsiteY5" fmla="*/ 2746696 h 3034425"/>
              <a:gd name="connsiteX6" fmla="*/ 2865120 w 9162288"/>
              <a:gd name="connsiteY6" fmla="*/ 2307204 h 3034425"/>
              <a:gd name="connsiteX7" fmla="*/ 18288 w 9162288"/>
              <a:gd name="connsiteY7" fmla="*/ 3034425 h 3034425"/>
              <a:gd name="connsiteX8" fmla="*/ 0 w 9162288"/>
              <a:gd name="connsiteY8" fmla="*/ 140794 h 3034425"/>
              <a:gd name="connsiteX0" fmla="*/ 0 w 9162288"/>
              <a:gd name="connsiteY0" fmla="*/ 140794 h 3034425"/>
              <a:gd name="connsiteX1" fmla="*/ 2828544 w 9162288"/>
              <a:gd name="connsiteY1" fmla="*/ 80024 h 3034425"/>
              <a:gd name="connsiteX2" fmla="*/ 6595872 w 9162288"/>
              <a:gd name="connsiteY2" fmla="*/ 757213 h 3034425"/>
              <a:gd name="connsiteX3" fmla="*/ 9162288 w 9162288"/>
              <a:gd name="connsiteY3" fmla="*/ 229192 h 3034425"/>
              <a:gd name="connsiteX4" fmla="*/ 9153144 w 9162288"/>
              <a:gd name="connsiteY4" fmla="*/ 2760105 h 3034425"/>
              <a:gd name="connsiteX5" fmla="*/ 6690360 w 9162288"/>
              <a:gd name="connsiteY5" fmla="*/ 2746696 h 3034425"/>
              <a:gd name="connsiteX6" fmla="*/ 2865120 w 9162288"/>
              <a:gd name="connsiteY6" fmla="*/ 2307204 h 3034425"/>
              <a:gd name="connsiteX7" fmla="*/ 18288 w 9162288"/>
              <a:gd name="connsiteY7" fmla="*/ 3034425 h 3034425"/>
              <a:gd name="connsiteX8" fmla="*/ 0 w 9162288"/>
              <a:gd name="connsiteY8" fmla="*/ 140794 h 3034425"/>
              <a:gd name="connsiteX0" fmla="*/ 0 w 9162288"/>
              <a:gd name="connsiteY0" fmla="*/ 140794 h 3034425"/>
              <a:gd name="connsiteX1" fmla="*/ 2828544 w 9162288"/>
              <a:gd name="connsiteY1" fmla="*/ 80024 h 3034425"/>
              <a:gd name="connsiteX2" fmla="*/ 6595872 w 9162288"/>
              <a:gd name="connsiteY2" fmla="*/ 757213 h 3034425"/>
              <a:gd name="connsiteX3" fmla="*/ 9162288 w 9162288"/>
              <a:gd name="connsiteY3" fmla="*/ 229192 h 3034425"/>
              <a:gd name="connsiteX4" fmla="*/ 9153144 w 9162288"/>
              <a:gd name="connsiteY4" fmla="*/ 2760105 h 3034425"/>
              <a:gd name="connsiteX5" fmla="*/ 6690360 w 9162288"/>
              <a:gd name="connsiteY5" fmla="*/ 2746696 h 3034425"/>
              <a:gd name="connsiteX6" fmla="*/ 2865120 w 9162288"/>
              <a:gd name="connsiteY6" fmla="*/ 2307204 h 3034425"/>
              <a:gd name="connsiteX7" fmla="*/ 18288 w 9162288"/>
              <a:gd name="connsiteY7" fmla="*/ 3034425 h 3034425"/>
              <a:gd name="connsiteX8" fmla="*/ 0 w 9162288"/>
              <a:gd name="connsiteY8" fmla="*/ 140794 h 3034425"/>
              <a:gd name="connsiteX0" fmla="*/ 0 w 9162288"/>
              <a:gd name="connsiteY0" fmla="*/ 140794 h 3043297"/>
              <a:gd name="connsiteX1" fmla="*/ 2828544 w 9162288"/>
              <a:gd name="connsiteY1" fmla="*/ 80024 h 3043297"/>
              <a:gd name="connsiteX2" fmla="*/ 6595872 w 9162288"/>
              <a:gd name="connsiteY2" fmla="*/ 757213 h 3043297"/>
              <a:gd name="connsiteX3" fmla="*/ 9162288 w 9162288"/>
              <a:gd name="connsiteY3" fmla="*/ 229192 h 3043297"/>
              <a:gd name="connsiteX4" fmla="*/ 9153144 w 9162288"/>
              <a:gd name="connsiteY4" fmla="*/ 2760105 h 3043297"/>
              <a:gd name="connsiteX5" fmla="*/ 6690360 w 9162288"/>
              <a:gd name="connsiteY5" fmla="*/ 2746696 h 3043297"/>
              <a:gd name="connsiteX6" fmla="*/ 2865120 w 9162288"/>
              <a:gd name="connsiteY6" fmla="*/ 2307204 h 3043297"/>
              <a:gd name="connsiteX7" fmla="*/ 1619 w 9162288"/>
              <a:gd name="connsiteY7" fmla="*/ 3043297 h 3043297"/>
              <a:gd name="connsiteX8" fmla="*/ 0 w 9162288"/>
              <a:gd name="connsiteY8" fmla="*/ 140794 h 3043297"/>
              <a:gd name="connsiteX0" fmla="*/ 0 w 9153144"/>
              <a:gd name="connsiteY0" fmla="*/ 140794 h 3043297"/>
              <a:gd name="connsiteX1" fmla="*/ 2828544 w 9153144"/>
              <a:gd name="connsiteY1" fmla="*/ 80024 h 3043297"/>
              <a:gd name="connsiteX2" fmla="*/ 6595872 w 9153144"/>
              <a:gd name="connsiteY2" fmla="*/ 757213 h 3043297"/>
              <a:gd name="connsiteX3" fmla="*/ 9144533 w 9153144"/>
              <a:gd name="connsiteY3" fmla="*/ 230295 h 3043297"/>
              <a:gd name="connsiteX4" fmla="*/ 9153144 w 9153144"/>
              <a:gd name="connsiteY4" fmla="*/ 2760105 h 3043297"/>
              <a:gd name="connsiteX5" fmla="*/ 6690360 w 9153144"/>
              <a:gd name="connsiteY5" fmla="*/ 2746696 h 3043297"/>
              <a:gd name="connsiteX6" fmla="*/ 2865120 w 9153144"/>
              <a:gd name="connsiteY6" fmla="*/ 2307204 h 3043297"/>
              <a:gd name="connsiteX7" fmla="*/ 1619 w 9153144"/>
              <a:gd name="connsiteY7" fmla="*/ 3043297 h 3043297"/>
              <a:gd name="connsiteX8" fmla="*/ 0 w 9153144"/>
              <a:gd name="connsiteY8" fmla="*/ 140794 h 3043297"/>
              <a:gd name="connsiteX0" fmla="*/ 0 w 9147403"/>
              <a:gd name="connsiteY0" fmla="*/ 140794 h 3043297"/>
              <a:gd name="connsiteX1" fmla="*/ 2828544 w 9147403"/>
              <a:gd name="connsiteY1" fmla="*/ 80024 h 3043297"/>
              <a:gd name="connsiteX2" fmla="*/ 6595872 w 9147403"/>
              <a:gd name="connsiteY2" fmla="*/ 757213 h 3043297"/>
              <a:gd name="connsiteX3" fmla="*/ 9144533 w 9147403"/>
              <a:gd name="connsiteY3" fmla="*/ 230295 h 3043297"/>
              <a:gd name="connsiteX4" fmla="*/ 9141307 w 9147403"/>
              <a:gd name="connsiteY4" fmla="*/ 2761208 h 3043297"/>
              <a:gd name="connsiteX5" fmla="*/ 6690360 w 9147403"/>
              <a:gd name="connsiteY5" fmla="*/ 2746696 h 3043297"/>
              <a:gd name="connsiteX6" fmla="*/ 2865120 w 9147403"/>
              <a:gd name="connsiteY6" fmla="*/ 2307204 h 3043297"/>
              <a:gd name="connsiteX7" fmla="*/ 1619 w 9147403"/>
              <a:gd name="connsiteY7" fmla="*/ 3043297 h 3043297"/>
              <a:gd name="connsiteX8" fmla="*/ 0 w 9147403"/>
              <a:gd name="connsiteY8" fmla="*/ 140794 h 3043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7403" h="3043297">
                <a:moveTo>
                  <a:pt x="0" y="140794"/>
                </a:moveTo>
                <a:cubicBezTo>
                  <a:pt x="784860" y="19414"/>
                  <a:pt x="1778000" y="0"/>
                  <a:pt x="2828544" y="80024"/>
                </a:cubicBezTo>
                <a:cubicBezTo>
                  <a:pt x="3879088" y="160048"/>
                  <a:pt x="5543207" y="732168"/>
                  <a:pt x="6595872" y="757213"/>
                </a:cubicBezTo>
                <a:cubicBezTo>
                  <a:pt x="7648537" y="782258"/>
                  <a:pt x="8376437" y="535486"/>
                  <a:pt x="9144533" y="230295"/>
                </a:cubicBezTo>
                <a:cubicBezTo>
                  <a:pt x="9147403" y="1073565"/>
                  <a:pt x="9138437" y="1917938"/>
                  <a:pt x="9141307" y="2761208"/>
                </a:cubicBezTo>
                <a:cubicBezTo>
                  <a:pt x="8237575" y="2914438"/>
                  <a:pt x="7736391" y="2822363"/>
                  <a:pt x="6690360" y="2746696"/>
                </a:cubicBezTo>
                <a:cubicBezTo>
                  <a:pt x="5644329" y="2671029"/>
                  <a:pt x="3979910" y="2257771"/>
                  <a:pt x="2865120" y="2307204"/>
                </a:cubicBezTo>
                <a:cubicBezTo>
                  <a:pt x="1750330" y="2356637"/>
                  <a:pt x="734663" y="2709091"/>
                  <a:pt x="1619" y="3043297"/>
                </a:cubicBezTo>
                <a:cubicBezTo>
                  <a:pt x="1079" y="2075796"/>
                  <a:pt x="540" y="1108295"/>
                  <a:pt x="0" y="140794"/>
                </a:cubicBezTo>
                <a:close/>
              </a:path>
            </a:pathLst>
          </a:custGeom>
          <a:solidFill>
            <a:srgbClr val="40C6D8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 bwMode="invGray">
          <a:xfrm>
            <a:off x="-382" y="1728216"/>
            <a:ext cx="9144647" cy="3309112"/>
          </a:xfrm>
          <a:custGeom>
            <a:avLst/>
            <a:gdLst>
              <a:gd name="connsiteX0" fmla="*/ 0 w 9153144"/>
              <a:gd name="connsiteY0" fmla="*/ 265176 h 3200400"/>
              <a:gd name="connsiteX1" fmla="*/ 2651760 w 9153144"/>
              <a:gd name="connsiteY1" fmla="*/ 0 h 3200400"/>
              <a:gd name="connsiteX2" fmla="*/ 6986016 w 9153144"/>
              <a:gd name="connsiteY2" fmla="*/ 758952 h 3200400"/>
              <a:gd name="connsiteX3" fmla="*/ 9153144 w 9153144"/>
              <a:gd name="connsiteY3" fmla="*/ 237744 h 3200400"/>
              <a:gd name="connsiteX4" fmla="*/ 9144000 w 9153144"/>
              <a:gd name="connsiteY4" fmla="*/ 2816352 h 3200400"/>
              <a:gd name="connsiteX5" fmla="*/ 6986016 w 9153144"/>
              <a:gd name="connsiteY5" fmla="*/ 3200400 h 3200400"/>
              <a:gd name="connsiteX6" fmla="*/ 3081528 w 9153144"/>
              <a:gd name="connsiteY6" fmla="*/ 2441448 h 3200400"/>
              <a:gd name="connsiteX7" fmla="*/ 9144 w 9153144"/>
              <a:gd name="connsiteY7" fmla="*/ 3090672 h 3200400"/>
              <a:gd name="connsiteX8" fmla="*/ 0 w 9153144"/>
              <a:gd name="connsiteY8" fmla="*/ 265176 h 3200400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560064"/>
              <a:gd name="connsiteX1" fmla="*/ 2651760 w 9153144"/>
              <a:gd name="connsiteY1" fmla="*/ 249936 h 3560064"/>
              <a:gd name="connsiteX2" fmla="*/ 6986016 w 9153144"/>
              <a:gd name="connsiteY2" fmla="*/ 1008888 h 3560064"/>
              <a:gd name="connsiteX3" fmla="*/ 9153144 w 9153144"/>
              <a:gd name="connsiteY3" fmla="*/ 487680 h 3560064"/>
              <a:gd name="connsiteX4" fmla="*/ 9144000 w 9153144"/>
              <a:gd name="connsiteY4" fmla="*/ 3066288 h 3560064"/>
              <a:gd name="connsiteX5" fmla="*/ 6986016 w 9153144"/>
              <a:gd name="connsiteY5" fmla="*/ 3450336 h 3560064"/>
              <a:gd name="connsiteX6" fmla="*/ 3081528 w 9153144"/>
              <a:gd name="connsiteY6" fmla="*/ 2691384 h 3560064"/>
              <a:gd name="connsiteX7" fmla="*/ 9144 w 9153144"/>
              <a:gd name="connsiteY7" fmla="*/ 3340608 h 3560064"/>
              <a:gd name="connsiteX8" fmla="*/ 0 w 9153144"/>
              <a:gd name="connsiteY8" fmla="*/ 515112 h 3560064"/>
              <a:gd name="connsiteX0" fmla="*/ 0 w 9153144"/>
              <a:gd name="connsiteY0" fmla="*/ 515112 h 3703320"/>
              <a:gd name="connsiteX1" fmla="*/ 2651760 w 9153144"/>
              <a:gd name="connsiteY1" fmla="*/ 249936 h 3703320"/>
              <a:gd name="connsiteX2" fmla="*/ 6986016 w 9153144"/>
              <a:gd name="connsiteY2" fmla="*/ 1008888 h 3703320"/>
              <a:gd name="connsiteX3" fmla="*/ 9153144 w 9153144"/>
              <a:gd name="connsiteY3" fmla="*/ 487680 h 3703320"/>
              <a:gd name="connsiteX4" fmla="*/ 9144000 w 9153144"/>
              <a:gd name="connsiteY4" fmla="*/ 3066288 h 3703320"/>
              <a:gd name="connsiteX5" fmla="*/ 6986016 w 9153144"/>
              <a:gd name="connsiteY5" fmla="*/ 3450336 h 3703320"/>
              <a:gd name="connsiteX6" fmla="*/ 3081528 w 9153144"/>
              <a:gd name="connsiteY6" fmla="*/ 2691384 h 3703320"/>
              <a:gd name="connsiteX7" fmla="*/ 9144 w 9153144"/>
              <a:gd name="connsiteY7" fmla="*/ 3340608 h 3703320"/>
              <a:gd name="connsiteX8" fmla="*/ 0 w 9153144"/>
              <a:gd name="connsiteY8" fmla="*/ 515112 h 3703320"/>
              <a:gd name="connsiteX0" fmla="*/ 0 w 9153144"/>
              <a:gd name="connsiteY0" fmla="*/ 370332 h 3558540"/>
              <a:gd name="connsiteX1" fmla="*/ 2651760 w 9153144"/>
              <a:gd name="connsiteY1" fmla="*/ 105156 h 3558540"/>
              <a:gd name="connsiteX2" fmla="*/ 6986016 w 9153144"/>
              <a:gd name="connsiteY2" fmla="*/ 864108 h 3558540"/>
              <a:gd name="connsiteX3" fmla="*/ 9153144 w 9153144"/>
              <a:gd name="connsiteY3" fmla="*/ 342900 h 3558540"/>
              <a:gd name="connsiteX4" fmla="*/ 9144000 w 9153144"/>
              <a:gd name="connsiteY4" fmla="*/ 2921508 h 3558540"/>
              <a:gd name="connsiteX5" fmla="*/ 6986016 w 9153144"/>
              <a:gd name="connsiteY5" fmla="*/ 3305556 h 3558540"/>
              <a:gd name="connsiteX6" fmla="*/ 3081528 w 9153144"/>
              <a:gd name="connsiteY6" fmla="*/ 2546604 h 3558540"/>
              <a:gd name="connsiteX7" fmla="*/ 9144 w 9153144"/>
              <a:gd name="connsiteY7" fmla="*/ 3195828 h 3558540"/>
              <a:gd name="connsiteX8" fmla="*/ 0 w 9153144"/>
              <a:gd name="connsiteY8" fmla="*/ 370332 h 3558540"/>
              <a:gd name="connsiteX0" fmla="*/ 0 w 9153144"/>
              <a:gd name="connsiteY0" fmla="*/ 347472 h 3535680"/>
              <a:gd name="connsiteX1" fmla="*/ 2651760 w 9153144"/>
              <a:gd name="connsiteY1" fmla="*/ 82296 h 3535680"/>
              <a:gd name="connsiteX2" fmla="*/ 6986016 w 9153144"/>
              <a:gd name="connsiteY2" fmla="*/ 841248 h 3535680"/>
              <a:gd name="connsiteX3" fmla="*/ 9153144 w 9153144"/>
              <a:gd name="connsiteY3" fmla="*/ 320040 h 3535680"/>
              <a:gd name="connsiteX4" fmla="*/ 9144000 w 9153144"/>
              <a:gd name="connsiteY4" fmla="*/ 2898648 h 3535680"/>
              <a:gd name="connsiteX5" fmla="*/ 6986016 w 9153144"/>
              <a:gd name="connsiteY5" fmla="*/ 3282696 h 3535680"/>
              <a:gd name="connsiteX6" fmla="*/ 3081528 w 9153144"/>
              <a:gd name="connsiteY6" fmla="*/ 2523744 h 3535680"/>
              <a:gd name="connsiteX7" fmla="*/ 9144 w 9153144"/>
              <a:gd name="connsiteY7" fmla="*/ 3172968 h 3535680"/>
              <a:gd name="connsiteX8" fmla="*/ 0 w 9153144"/>
              <a:gd name="connsiteY8" fmla="*/ 347472 h 3535680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6064"/>
              <a:gd name="connsiteX1" fmla="*/ 2651760 w 9153144"/>
              <a:gd name="connsiteY1" fmla="*/ 45720 h 3306064"/>
              <a:gd name="connsiteX2" fmla="*/ 6986016 w 9153144"/>
              <a:gd name="connsiteY2" fmla="*/ 804672 h 3306064"/>
              <a:gd name="connsiteX3" fmla="*/ 9153144 w 9153144"/>
              <a:gd name="connsiteY3" fmla="*/ 283464 h 3306064"/>
              <a:gd name="connsiteX4" fmla="*/ 9144000 w 9153144"/>
              <a:gd name="connsiteY4" fmla="*/ 2862072 h 3306064"/>
              <a:gd name="connsiteX5" fmla="*/ 6986016 w 9153144"/>
              <a:gd name="connsiteY5" fmla="*/ 3246120 h 3306064"/>
              <a:gd name="connsiteX6" fmla="*/ 3169920 w 9153144"/>
              <a:gd name="connsiteY6" fmla="*/ 2502408 h 3306064"/>
              <a:gd name="connsiteX7" fmla="*/ 9144 w 9153144"/>
              <a:gd name="connsiteY7" fmla="*/ 3136392 h 3306064"/>
              <a:gd name="connsiteX8" fmla="*/ 0 w 9153144"/>
              <a:gd name="connsiteY8" fmla="*/ 310896 h 3306064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381 w 9153525"/>
              <a:gd name="connsiteY0" fmla="*/ 310896 h 3309112"/>
              <a:gd name="connsiteX1" fmla="*/ 2652141 w 9153525"/>
              <a:gd name="connsiteY1" fmla="*/ 45720 h 3309112"/>
              <a:gd name="connsiteX2" fmla="*/ 6986397 w 9153525"/>
              <a:gd name="connsiteY2" fmla="*/ 804672 h 3309112"/>
              <a:gd name="connsiteX3" fmla="*/ 9153525 w 9153525"/>
              <a:gd name="connsiteY3" fmla="*/ 283464 h 3309112"/>
              <a:gd name="connsiteX4" fmla="*/ 9144381 w 9153525"/>
              <a:gd name="connsiteY4" fmla="*/ 2862072 h 3309112"/>
              <a:gd name="connsiteX5" fmla="*/ 6986397 w 9153525"/>
              <a:gd name="connsiteY5" fmla="*/ 3246120 h 3309112"/>
              <a:gd name="connsiteX6" fmla="*/ 3270885 w 9153525"/>
              <a:gd name="connsiteY6" fmla="*/ 2484120 h 3309112"/>
              <a:gd name="connsiteX7" fmla="*/ 0 w 9153525"/>
              <a:gd name="connsiteY7" fmla="*/ 3143536 h 3309112"/>
              <a:gd name="connsiteX8" fmla="*/ 381 w 9153525"/>
              <a:gd name="connsiteY8" fmla="*/ 310896 h 3309112"/>
              <a:gd name="connsiteX0" fmla="*/ 381 w 9144647"/>
              <a:gd name="connsiteY0" fmla="*/ 310896 h 3309112"/>
              <a:gd name="connsiteX1" fmla="*/ 2652141 w 9144647"/>
              <a:gd name="connsiteY1" fmla="*/ 45720 h 3309112"/>
              <a:gd name="connsiteX2" fmla="*/ 6986397 w 9144647"/>
              <a:gd name="connsiteY2" fmla="*/ 804672 h 3309112"/>
              <a:gd name="connsiteX3" fmla="*/ 9144647 w 9144647"/>
              <a:gd name="connsiteY3" fmla="*/ 290862 h 3309112"/>
              <a:gd name="connsiteX4" fmla="*/ 9144381 w 9144647"/>
              <a:gd name="connsiteY4" fmla="*/ 2862072 h 3309112"/>
              <a:gd name="connsiteX5" fmla="*/ 6986397 w 9144647"/>
              <a:gd name="connsiteY5" fmla="*/ 3246120 h 3309112"/>
              <a:gd name="connsiteX6" fmla="*/ 3270885 w 9144647"/>
              <a:gd name="connsiteY6" fmla="*/ 2484120 h 3309112"/>
              <a:gd name="connsiteX7" fmla="*/ 0 w 9144647"/>
              <a:gd name="connsiteY7" fmla="*/ 3143536 h 3309112"/>
              <a:gd name="connsiteX8" fmla="*/ 381 w 9144647"/>
              <a:gd name="connsiteY8" fmla="*/ 310896 h 3309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4647" h="3309112">
                <a:moveTo>
                  <a:pt x="381" y="310896"/>
                </a:moveTo>
                <a:cubicBezTo>
                  <a:pt x="779145" y="155448"/>
                  <a:pt x="1484757" y="0"/>
                  <a:pt x="2652141" y="45720"/>
                </a:cubicBezTo>
                <a:cubicBezTo>
                  <a:pt x="3819525" y="91440"/>
                  <a:pt x="5904313" y="763815"/>
                  <a:pt x="6986397" y="804672"/>
                </a:cubicBezTo>
                <a:cubicBezTo>
                  <a:pt x="8068481" y="845529"/>
                  <a:pt x="8437511" y="566706"/>
                  <a:pt x="9144647" y="290862"/>
                </a:cubicBezTo>
                <a:cubicBezTo>
                  <a:pt x="9144558" y="1147932"/>
                  <a:pt x="9144470" y="2005002"/>
                  <a:pt x="9144381" y="2862072"/>
                </a:cubicBezTo>
                <a:cubicBezTo>
                  <a:pt x="8450961" y="3142488"/>
                  <a:pt x="7965313" y="3309112"/>
                  <a:pt x="6986397" y="3246120"/>
                </a:cubicBezTo>
                <a:cubicBezTo>
                  <a:pt x="6007481" y="3183128"/>
                  <a:pt x="4435284" y="2501217"/>
                  <a:pt x="3270885" y="2484120"/>
                </a:cubicBezTo>
                <a:cubicBezTo>
                  <a:pt x="2106486" y="2467023"/>
                  <a:pt x="830580" y="2857024"/>
                  <a:pt x="0" y="3143536"/>
                </a:cubicBezTo>
                <a:lnTo>
                  <a:pt x="381" y="31089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7699248" y="1298448"/>
            <a:ext cx="987552" cy="9875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7013448" y="1929384"/>
            <a:ext cx="512064" cy="512064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685800" y="4114800"/>
            <a:ext cx="1216152" cy="1216152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621792" y="2212847"/>
            <a:ext cx="7927848" cy="2203704"/>
          </a:xfrm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glow" dir="t">
                <a:rot lat="0" lon="0" rev="5400000"/>
              </a:lightRig>
            </a:scene3d>
            <a:sp3d extrusionH="57150" contourW="12700">
              <a:bevelT w="25400" h="25400"/>
              <a:contourClr>
                <a:schemeClr val="accent1">
                  <a:lumMod val="20000"/>
                  <a:lumOff val="80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800" b="1" kern="1200" smtClean="0"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gradFill flip="none" rotWithShape="1">
                  <a:gsLst>
                    <a:gs pos="0">
                      <a:schemeClr val="accent1">
                        <a:lumMod val="20000"/>
                        <a:lumOff val="80000"/>
                      </a:schemeClr>
                    </a:gs>
                    <a:gs pos="48000">
                      <a:schemeClr val="accent1">
                        <a:lumMod val="60000"/>
                        <a:lumOff val="40000"/>
                      </a:schemeClr>
                    </a:gs>
                    <a:gs pos="57000">
                      <a:schemeClr val="accent1">
                        <a:lumMod val="20000"/>
                        <a:lumOff val="80000"/>
                      </a:schemeClr>
                    </a:gs>
                    <a:gs pos="100000">
                      <a:schemeClr val="accent1">
                        <a:lumMod val="20000"/>
                        <a:lumOff val="8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80010" dist="40640" dir="5040000" algn="tl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486400"/>
            <a:ext cx="6400800" cy="667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 pitchFamily="2" charset="2"/>
              <a:buNone/>
              <a:defRPr lang="en-US" sz="2000" i="1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-‹#›-</a:t>
            </a: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‹#›</a:t>
            </a:r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912948-A388-4440-AA7A-ADF455349DD7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47387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 bwMode="gray">
          <a:xfrm>
            <a:off x="0" y="1"/>
            <a:ext cx="9150620" cy="1281822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6108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610884 h 18621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2999284 w 9153196"/>
              <a:gd name="connsiteY2" fmla="*/ 441960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79374"/>
              <a:gd name="connsiteX1" fmla="*/ 0 w 9153196"/>
              <a:gd name="connsiteY1" fmla="*/ 1252536 h 1279374"/>
              <a:gd name="connsiteX2" fmla="*/ 3620429 w 9153196"/>
              <a:gd name="connsiteY2" fmla="*/ 483524 h 1279374"/>
              <a:gd name="connsiteX3" fmla="*/ 9144052 w 9153196"/>
              <a:gd name="connsiteY3" fmla="*/ 877824 h 1279374"/>
              <a:gd name="connsiteX4" fmla="*/ 9153196 w 9153196"/>
              <a:gd name="connsiteY4" fmla="*/ 0 h 1279374"/>
              <a:gd name="connsiteX5" fmla="*/ 52 w 9153196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0429 w 9150620"/>
              <a:gd name="connsiteY2" fmla="*/ 48352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340282"/>
              <a:gd name="connsiteX1" fmla="*/ 0 w 9150620"/>
              <a:gd name="connsiteY1" fmla="*/ 1252536 h 1340282"/>
              <a:gd name="connsiteX2" fmla="*/ 3622738 w 9150620"/>
              <a:gd name="connsiteY2" fmla="*/ 425264 h 1340282"/>
              <a:gd name="connsiteX3" fmla="*/ 9144052 w 9150620"/>
              <a:gd name="connsiteY3" fmla="*/ 877824 h 1340282"/>
              <a:gd name="connsiteX4" fmla="*/ 9150620 w 9150620"/>
              <a:gd name="connsiteY4" fmla="*/ 0 h 1340282"/>
              <a:gd name="connsiteX5" fmla="*/ 52 w 9150620"/>
              <a:gd name="connsiteY5" fmla="*/ 1284 h 1340282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0620" h="1470041">
                <a:moveTo>
                  <a:pt x="52" y="1284"/>
                </a:moveTo>
                <a:cubicBezTo>
                  <a:pt x="35" y="491948"/>
                  <a:pt x="17" y="761872"/>
                  <a:pt x="0" y="1252536"/>
                </a:cubicBezTo>
                <a:cubicBezTo>
                  <a:pt x="304800" y="1097088"/>
                  <a:pt x="1803165" y="328826"/>
                  <a:pt x="3622738" y="425264"/>
                </a:cubicBezTo>
                <a:cubicBezTo>
                  <a:pt x="5442311" y="521702"/>
                  <a:pt x="6970396" y="1470041"/>
                  <a:pt x="9144052" y="877824"/>
                </a:cubicBezTo>
                <a:cubicBezTo>
                  <a:pt x="9146241" y="585216"/>
                  <a:pt x="9148431" y="292608"/>
                  <a:pt x="9150620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 bwMode="invGray">
          <a:xfrm>
            <a:off x="-52" y="-1972"/>
            <a:ext cx="9144052" cy="1094171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763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763284 h 1481136"/>
              <a:gd name="connsiteX0" fmla="*/ 52 w 9153196"/>
              <a:gd name="connsiteY0" fmla="*/ 1284 h 719136"/>
              <a:gd name="connsiteX1" fmla="*/ 0 w 9153196"/>
              <a:gd name="connsiteY1" fmla="*/ 719136 h 719136"/>
              <a:gd name="connsiteX2" fmla="*/ 2980996 w 9153196"/>
              <a:gd name="connsiteY2" fmla="*/ 198120 h 719136"/>
              <a:gd name="connsiteX3" fmla="*/ 6739180 w 9153196"/>
              <a:gd name="connsiteY3" fmla="*/ 554736 h 719136"/>
              <a:gd name="connsiteX4" fmla="*/ 9144052 w 9153196"/>
              <a:gd name="connsiteY4" fmla="*/ 344424 h 719136"/>
              <a:gd name="connsiteX5" fmla="*/ 9153196 w 9153196"/>
              <a:gd name="connsiteY5" fmla="*/ 0 h 719136"/>
              <a:gd name="connsiteX6" fmla="*/ 52 w 9153196"/>
              <a:gd name="connsiteY6" fmla="*/ 1284 h 719136"/>
              <a:gd name="connsiteX0" fmla="*/ 17 w 9162305"/>
              <a:gd name="connsiteY0" fmla="*/ 0 h 775764"/>
              <a:gd name="connsiteX1" fmla="*/ 9109 w 9162305"/>
              <a:gd name="connsiteY1" fmla="*/ 775764 h 775764"/>
              <a:gd name="connsiteX2" fmla="*/ 2990105 w 9162305"/>
              <a:gd name="connsiteY2" fmla="*/ 254748 h 775764"/>
              <a:gd name="connsiteX3" fmla="*/ 6748289 w 9162305"/>
              <a:gd name="connsiteY3" fmla="*/ 611364 h 775764"/>
              <a:gd name="connsiteX4" fmla="*/ 9153161 w 9162305"/>
              <a:gd name="connsiteY4" fmla="*/ 401052 h 775764"/>
              <a:gd name="connsiteX5" fmla="*/ 9162305 w 9162305"/>
              <a:gd name="connsiteY5" fmla="*/ 56628 h 775764"/>
              <a:gd name="connsiteX6" fmla="*/ 17 w 9162305"/>
              <a:gd name="connsiteY6" fmla="*/ 0 h 775764"/>
              <a:gd name="connsiteX0" fmla="*/ 17 w 9162305"/>
              <a:gd name="connsiteY0" fmla="*/ 0 h 821484"/>
              <a:gd name="connsiteX1" fmla="*/ 9109 w 9162305"/>
              <a:gd name="connsiteY1" fmla="*/ 821484 h 821484"/>
              <a:gd name="connsiteX2" fmla="*/ 2990105 w 9162305"/>
              <a:gd name="connsiteY2" fmla="*/ 300468 h 821484"/>
              <a:gd name="connsiteX3" fmla="*/ 6748289 w 9162305"/>
              <a:gd name="connsiteY3" fmla="*/ 657084 h 821484"/>
              <a:gd name="connsiteX4" fmla="*/ 9153161 w 9162305"/>
              <a:gd name="connsiteY4" fmla="*/ 446772 h 821484"/>
              <a:gd name="connsiteX5" fmla="*/ 9162305 w 9162305"/>
              <a:gd name="connsiteY5" fmla="*/ 102348 h 821484"/>
              <a:gd name="connsiteX6" fmla="*/ 17 w 9162305"/>
              <a:gd name="connsiteY6" fmla="*/ 0 h 821484"/>
              <a:gd name="connsiteX0" fmla="*/ 17 w 9162305"/>
              <a:gd name="connsiteY0" fmla="*/ 0 h 848916"/>
              <a:gd name="connsiteX1" fmla="*/ 9109 w 9162305"/>
              <a:gd name="connsiteY1" fmla="*/ 848916 h 848916"/>
              <a:gd name="connsiteX2" fmla="*/ 2990105 w 9162305"/>
              <a:gd name="connsiteY2" fmla="*/ 327900 h 848916"/>
              <a:gd name="connsiteX3" fmla="*/ 6748289 w 9162305"/>
              <a:gd name="connsiteY3" fmla="*/ 684516 h 848916"/>
              <a:gd name="connsiteX4" fmla="*/ 9153161 w 9162305"/>
              <a:gd name="connsiteY4" fmla="*/ 474204 h 848916"/>
              <a:gd name="connsiteX5" fmla="*/ 9162305 w 9162305"/>
              <a:gd name="connsiteY5" fmla="*/ 129780 h 848916"/>
              <a:gd name="connsiteX6" fmla="*/ 17 w 9162305"/>
              <a:gd name="connsiteY6" fmla="*/ 0 h 848916"/>
              <a:gd name="connsiteX0" fmla="*/ 17 w 9171449"/>
              <a:gd name="connsiteY0" fmla="*/ 0 h 864156"/>
              <a:gd name="connsiteX1" fmla="*/ 18253 w 9171449"/>
              <a:gd name="connsiteY1" fmla="*/ 864156 h 864156"/>
              <a:gd name="connsiteX2" fmla="*/ 2999249 w 9171449"/>
              <a:gd name="connsiteY2" fmla="*/ 343140 h 864156"/>
              <a:gd name="connsiteX3" fmla="*/ 6757433 w 9171449"/>
              <a:gd name="connsiteY3" fmla="*/ 699756 h 864156"/>
              <a:gd name="connsiteX4" fmla="*/ 9162305 w 9171449"/>
              <a:gd name="connsiteY4" fmla="*/ 489444 h 864156"/>
              <a:gd name="connsiteX5" fmla="*/ 9171449 w 9171449"/>
              <a:gd name="connsiteY5" fmla="*/ 145020 h 864156"/>
              <a:gd name="connsiteX6" fmla="*/ 17 w 9171449"/>
              <a:gd name="connsiteY6" fmla="*/ 0 h 864156"/>
              <a:gd name="connsiteX0" fmla="*/ 17 w 9189737"/>
              <a:gd name="connsiteY0" fmla="*/ 0 h 952548"/>
              <a:gd name="connsiteX1" fmla="*/ 36541 w 9189737"/>
              <a:gd name="connsiteY1" fmla="*/ 952548 h 952548"/>
              <a:gd name="connsiteX2" fmla="*/ 3017537 w 9189737"/>
              <a:gd name="connsiteY2" fmla="*/ 431532 h 952548"/>
              <a:gd name="connsiteX3" fmla="*/ 6775721 w 9189737"/>
              <a:gd name="connsiteY3" fmla="*/ 788148 h 952548"/>
              <a:gd name="connsiteX4" fmla="*/ 9180593 w 9189737"/>
              <a:gd name="connsiteY4" fmla="*/ 577836 h 952548"/>
              <a:gd name="connsiteX5" fmla="*/ 9189737 w 9189737"/>
              <a:gd name="connsiteY5" fmla="*/ 233412 h 952548"/>
              <a:gd name="connsiteX6" fmla="*/ 17 w 9189737"/>
              <a:gd name="connsiteY6" fmla="*/ 0 h 952548"/>
              <a:gd name="connsiteX0" fmla="*/ 17 w 9171449"/>
              <a:gd name="connsiteY0" fmla="*/ 0 h 909876"/>
              <a:gd name="connsiteX1" fmla="*/ 18253 w 9171449"/>
              <a:gd name="connsiteY1" fmla="*/ 909876 h 909876"/>
              <a:gd name="connsiteX2" fmla="*/ 2999249 w 9171449"/>
              <a:gd name="connsiteY2" fmla="*/ 388860 h 909876"/>
              <a:gd name="connsiteX3" fmla="*/ 6757433 w 9171449"/>
              <a:gd name="connsiteY3" fmla="*/ 745476 h 909876"/>
              <a:gd name="connsiteX4" fmla="*/ 9162305 w 9171449"/>
              <a:gd name="connsiteY4" fmla="*/ 535164 h 909876"/>
              <a:gd name="connsiteX5" fmla="*/ 9171449 w 9171449"/>
              <a:gd name="connsiteY5" fmla="*/ 190740 h 909876"/>
              <a:gd name="connsiteX6" fmla="*/ 17 w 9171449"/>
              <a:gd name="connsiteY6" fmla="*/ 0 h 909876"/>
              <a:gd name="connsiteX0" fmla="*/ 17 w 9180593"/>
              <a:gd name="connsiteY0" fmla="*/ 13476 h 923352"/>
              <a:gd name="connsiteX1" fmla="*/ 18253 w 9180593"/>
              <a:gd name="connsiteY1" fmla="*/ 923352 h 923352"/>
              <a:gd name="connsiteX2" fmla="*/ 2999249 w 9180593"/>
              <a:gd name="connsiteY2" fmla="*/ 402336 h 923352"/>
              <a:gd name="connsiteX3" fmla="*/ 6757433 w 9180593"/>
              <a:gd name="connsiteY3" fmla="*/ 758952 h 923352"/>
              <a:gd name="connsiteX4" fmla="*/ 9162305 w 9180593"/>
              <a:gd name="connsiteY4" fmla="*/ 548640 h 923352"/>
              <a:gd name="connsiteX5" fmla="*/ 9180593 w 9180593"/>
              <a:gd name="connsiteY5" fmla="*/ 0 h 923352"/>
              <a:gd name="connsiteX6" fmla="*/ 17 w 9180593"/>
              <a:gd name="connsiteY6" fmla="*/ 13476 h 923352"/>
              <a:gd name="connsiteX0" fmla="*/ 17 w 9189737"/>
              <a:gd name="connsiteY0" fmla="*/ 0 h 909876"/>
              <a:gd name="connsiteX1" fmla="*/ 18253 w 9189737"/>
              <a:gd name="connsiteY1" fmla="*/ 909876 h 909876"/>
              <a:gd name="connsiteX2" fmla="*/ 2999249 w 9189737"/>
              <a:gd name="connsiteY2" fmla="*/ 388860 h 909876"/>
              <a:gd name="connsiteX3" fmla="*/ 6757433 w 9189737"/>
              <a:gd name="connsiteY3" fmla="*/ 745476 h 909876"/>
              <a:gd name="connsiteX4" fmla="*/ 9162305 w 9189737"/>
              <a:gd name="connsiteY4" fmla="*/ 535164 h 909876"/>
              <a:gd name="connsiteX5" fmla="*/ 9189737 w 9189737"/>
              <a:gd name="connsiteY5" fmla="*/ 10908 h 909876"/>
              <a:gd name="connsiteX6" fmla="*/ 17 w 9189737"/>
              <a:gd name="connsiteY6" fmla="*/ 0 h 909876"/>
              <a:gd name="connsiteX0" fmla="*/ 0 w 9189720"/>
              <a:gd name="connsiteY0" fmla="*/ 0 h 909876"/>
              <a:gd name="connsiteX1" fmla="*/ 18236 w 9189720"/>
              <a:gd name="connsiteY1" fmla="*/ 909876 h 909876"/>
              <a:gd name="connsiteX2" fmla="*/ 2999232 w 9189720"/>
              <a:gd name="connsiteY2" fmla="*/ 388860 h 909876"/>
              <a:gd name="connsiteX3" fmla="*/ 6757416 w 9189720"/>
              <a:gd name="connsiteY3" fmla="*/ 745476 h 909876"/>
              <a:gd name="connsiteX4" fmla="*/ 9162288 w 9189720"/>
              <a:gd name="connsiteY4" fmla="*/ 535164 h 909876"/>
              <a:gd name="connsiteX5" fmla="*/ 9189720 w 9189720"/>
              <a:gd name="connsiteY5" fmla="*/ 10908 h 909876"/>
              <a:gd name="connsiteX6" fmla="*/ 0 w 9189720"/>
              <a:gd name="connsiteY6" fmla="*/ 0 h 909876"/>
              <a:gd name="connsiteX0" fmla="*/ 0 w 9162288"/>
              <a:gd name="connsiteY0" fmla="*/ 1971 h 911847"/>
              <a:gd name="connsiteX1" fmla="*/ 18236 w 9162288"/>
              <a:gd name="connsiteY1" fmla="*/ 911847 h 911847"/>
              <a:gd name="connsiteX2" fmla="*/ 2999232 w 9162288"/>
              <a:gd name="connsiteY2" fmla="*/ 390831 h 911847"/>
              <a:gd name="connsiteX3" fmla="*/ 6757416 w 9162288"/>
              <a:gd name="connsiteY3" fmla="*/ 747447 h 911847"/>
              <a:gd name="connsiteX4" fmla="*/ 9162288 w 9162288"/>
              <a:gd name="connsiteY4" fmla="*/ 537135 h 911847"/>
              <a:gd name="connsiteX5" fmla="*/ 9161386 w 9162288"/>
              <a:gd name="connsiteY5" fmla="*/ 0 h 911847"/>
              <a:gd name="connsiteX6" fmla="*/ 0 w 9162288"/>
              <a:gd name="connsiteY6" fmla="*/ 1971 h 911847"/>
              <a:gd name="connsiteX0" fmla="*/ 20401 w 9144052"/>
              <a:gd name="connsiteY0" fmla="*/ 32880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0401 w 9144052"/>
              <a:gd name="connsiteY6" fmla="*/ 32880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3361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1193400"/>
              <a:gd name="connsiteX1" fmla="*/ 0 w 9144052"/>
              <a:gd name="connsiteY1" fmla="*/ 911847 h 1193400"/>
              <a:gd name="connsiteX2" fmla="*/ 3361996 w 9144052"/>
              <a:gd name="connsiteY2" fmla="*/ 390831 h 1193400"/>
              <a:gd name="connsiteX3" fmla="*/ 9144052 w 9144052"/>
              <a:gd name="connsiteY3" fmla="*/ 537135 h 1193400"/>
              <a:gd name="connsiteX4" fmla="*/ 9143150 w 9144052"/>
              <a:gd name="connsiteY4" fmla="*/ 0 h 1193400"/>
              <a:gd name="connsiteX5" fmla="*/ 2371 w 9144052"/>
              <a:gd name="connsiteY5" fmla="*/ 1971 h 1193400"/>
              <a:gd name="connsiteX0" fmla="*/ 2371 w 9144052"/>
              <a:gd name="connsiteY0" fmla="*/ 1971 h 1125725"/>
              <a:gd name="connsiteX1" fmla="*/ 0 w 9144052"/>
              <a:gd name="connsiteY1" fmla="*/ 911847 h 1125725"/>
              <a:gd name="connsiteX2" fmla="*/ 3361996 w 9144052"/>
              <a:gd name="connsiteY2" fmla="*/ 390831 h 1125725"/>
              <a:gd name="connsiteX3" fmla="*/ 9144052 w 9144052"/>
              <a:gd name="connsiteY3" fmla="*/ 537135 h 1125725"/>
              <a:gd name="connsiteX4" fmla="*/ 9143150 w 9144052"/>
              <a:gd name="connsiteY4" fmla="*/ 0 h 1125725"/>
              <a:gd name="connsiteX5" fmla="*/ 2371 w 9144052"/>
              <a:gd name="connsiteY5" fmla="*/ 1971 h 1125725"/>
              <a:gd name="connsiteX0" fmla="*/ 2371 w 9144052"/>
              <a:gd name="connsiteY0" fmla="*/ 1971 h 1244834"/>
              <a:gd name="connsiteX1" fmla="*/ 0 w 9144052"/>
              <a:gd name="connsiteY1" fmla="*/ 911847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863120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435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1149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52" h="1282732">
                <a:moveTo>
                  <a:pt x="2371" y="1971"/>
                </a:moveTo>
                <a:cubicBezTo>
                  <a:pt x="1581" y="305263"/>
                  <a:pt x="790" y="446133"/>
                  <a:pt x="0" y="749425"/>
                </a:cubicBezTo>
                <a:cubicBezTo>
                  <a:pt x="414528" y="587881"/>
                  <a:pt x="1394642" y="355830"/>
                  <a:pt x="3114923" y="315034"/>
                </a:cubicBezTo>
                <a:cubicBezTo>
                  <a:pt x="4835204" y="274238"/>
                  <a:pt x="7500499" y="1282732"/>
                  <a:pt x="9144052" y="537135"/>
                </a:cubicBezTo>
                <a:cubicBezTo>
                  <a:pt x="9143751" y="358090"/>
                  <a:pt x="9143451" y="179045"/>
                  <a:pt x="9143150" y="0"/>
                </a:cubicBezTo>
                <a:lnTo>
                  <a:pt x="2371" y="197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8074152" y="384048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7498080" y="429768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210312" y="210312"/>
            <a:ext cx="832104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57200" y="649224"/>
            <a:ext cx="8229600" cy="996696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828800"/>
            <a:ext cx="8229600" cy="452628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-‹#›-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‹#›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78AA7B-6D0B-48F5-BBD2-156648A4F29B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0100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 bwMode="gray">
          <a:xfrm flipV="1">
            <a:off x="0" y="5590646"/>
            <a:ext cx="9150620" cy="1281822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6108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610884 h 18621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2999284 w 9153196"/>
              <a:gd name="connsiteY2" fmla="*/ 441960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79374"/>
              <a:gd name="connsiteX1" fmla="*/ 0 w 9153196"/>
              <a:gd name="connsiteY1" fmla="*/ 1252536 h 1279374"/>
              <a:gd name="connsiteX2" fmla="*/ 3620429 w 9153196"/>
              <a:gd name="connsiteY2" fmla="*/ 483524 h 1279374"/>
              <a:gd name="connsiteX3" fmla="*/ 9144052 w 9153196"/>
              <a:gd name="connsiteY3" fmla="*/ 877824 h 1279374"/>
              <a:gd name="connsiteX4" fmla="*/ 9153196 w 9153196"/>
              <a:gd name="connsiteY4" fmla="*/ 0 h 1279374"/>
              <a:gd name="connsiteX5" fmla="*/ 52 w 9153196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0429 w 9150620"/>
              <a:gd name="connsiteY2" fmla="*/ 48352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340282"/>
              <a:gd name="connsiteX1" fmla="*/ 0 w 9150620"/>
              <a:gd name="connsiteY1" fmla="*/ 1252536 h 1340282"/>
              <a:gd name="connsiteX2" fmla="*/ 3622738 w 9150620"/>
              <a:gd name="connsiteY2" fmla="*/ 425264 h 1340282"/>
              <a:gd name="connsiteX3" fmla="*/ 9144052 w 9150620"/>
              <a:gd name="connsiteY3" fmla="*/ 877824 h 1340282"/>
              <a:gd name="connsiteX4" fmla="*/ 9150620 w 9150620"/>
              <a:gd name="connsiteY4" fmla="*/ 0 h 1340282"/>
              <a:gd name="connsiteX5" fmla="*/ 52 w 9150620"/>
              <a:gd name="connsiteY5" fmla="*/ 1284 h 1340282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0620" h="1470041">
                <a:moveTo>
                  <a:pt x="52" y="1284"/>
                </a:moveTo>
                <a:cubicBezTo>
                  <a:pt x="35" y="491948"/>
                  <a:pt x="17" y="761872"/>
                  <a:pt x="0" y="1252536"/>
                </a:cubicBezTo>
                <a:cubicBezTo>
                  <a:pt x="304800" y="1097088"/>
                  <a:pt x="1803165" y="328826"/>
                  <a:pt x="3622738" y="425264"/>
                </a:cubicBezTo>
                <a:cubicBezTo>
                  <a:pt x="5442311" y="521702"/>
                  <a:pt x="6970396" y="1470041"/>
                  <a:pt x="9144052" y="877824"/>
                </a:cubicBezTo>
                <a:cubicBezTo>
                  <a:pt x="9146241" y="585216"/>
                  <a:pt x="9148431" y="292608"/>
                  <a:pt x="9150620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 bwMode="invGray">
          <a:xfrm flipV="1">
            <a:off x="-52" y="5780270"/>
            <a:ext cx="9144052" cy="1094171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763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763284 h 1481136"/>
              <a:gd name="connsiteX0" fmla="*/ 52 w 9153196"/>
              <a:gd name="connsiteY0" fmla="*/ 1284 h 719136"/>
              <a:gd name="connsiteX1" fmla="*/ 0 w 9153196"/>
              <a:gd name="connsiteY1" fmla="*/ 719136 h 719136"/>
              <a:gd name="connsiteX2" fmla="*/ 2980996 w 9153196"/>
              <a:gd name="connsiteY2" fmla="*/ 198120 h 719136"/>
              <a:gd name="connsiteX3" fmla="*/ 6739180 w 9153196"/>
              <a:gd name="connsiteY3" fmla="*/ 554736 h 719136"/>
              <a:gd name="connsiteX4" fmla="*/ 9144052 w 9153196"/>
              <a:gd name="connsiteY4" fmla="*/ 344424 h 719136"/>
              <a:gd name="connsiteX5" fmla="*/ 9153196 w 9153196"/>
              <a:gd name="connsiteY5" fmla="*/ 0 h 719136"/>
              <a:gd name="connsiteX6" fmla="*/ 52 w 9153196"/>
              <a:gd name="connsiteY6" fmla="*/ 1284 h 719136"/>
              <a:gd name="connsiteX0" fmla="*/ 17 w 9162305"/>
              <a:gd name="connsiteY0" fmla="*/ 0 h 775764"/>
              <a:gd name="connsiteX1" fmla="*/ 9109 w 9162305"/>
              <a:gd name="connsiteY1" fmla="*/ 775764 h 775764"/>
              <a:gd name="connsiteX2" fmla="*/ 2990105 w 9162305"/>
              <a:gd name="connsiteY2" fmla="*/ 254748 h 775764"/>
              <a:gd name="connsiteX3" fmla="*/ 6748289 w 9162305"/>
              <a:gd name="connsiteY3" fmla="*/ 611364 h 775764"/>
              <a:gd name="connsiteX4" fmla="*/ 9153161 w 9162305"/>
              <a:gd name="connsiteY4" fmla="*/ 401052 h 775764"/>
              <a:gd name="connsiteX5" fmla="*/ 9162305 w 9162305"/>
              <a:gd name="connsiteY5" fmla="*/ 56628 h 775764"/>
              <a:gd name="connsiteX6" fmla="*/ 17 w 9162305"/>
              <a:gd name="connsiteY6" fmla="*/ 0 h 775764"/>
              <a:gd name="connsiteX0" fmla="*/ 17 w 9162305"/>
              <a:gd name="connsiteY0" fmla="*/ 0 h 821484"/>
              <a:gd name="connsiteX1" fmla="*/ 9109 w 9162305"/>
              <a:gd name="connsiteY1" fmla="*/ 821484 h 821484"/>
              <a:gd name="connsiteX2" fmla="*/ 2990105 w 9162305"/>
              <a:gd name="connsiteY2" fmla="*/ 300468 h 821484"/>
              <a:gd name="connsiteX3" fmla="*/ 6748289 w 9162305"/>
              <a:gd name="connsiteY3" fmla="*/ 657084 h 821484"/>
              <a:gd name="connsiteX4" fmla="*/ 9153161 w 9162305"/>
              <a:gd name="connsiteY4" fmla="*/ 446772 h 821484"/>
              <a:gd name="connsiteX5" fmla="*/ 9162305 w 9162305"/>
              <a:gd name="connsiteY5" fmla="*/ 102348 h 821484"/>
              <a:gd name="connsiteX6" fmla="*/ 17 w 9162305"/>
              <a:gd name="connsiteY6" fmla="*/ 0 h 821484"/>
              <a:gd name="connsiteX0" fmla="*/ 17 w 9162305"/>
              <a:gd name="connsiteY0" fmla="*/ 0 h 848916"/>
              <a:gd name="connsiteX1" fmla="*/ 9109 w 9162305"/>
              <a:gd name="connsiteY1" fmla="*/ 848916 h 848916"/>
              <a:gd name="connsiteX2" fmla="*/ 2990105 w 9162305"/>
              <a:gd name="connsiteY2" fmla="*/ 327900 h 848916"/>
              <a:gd name="connsiteX3" fmla="*/ 6748289 w 9162305"/>
              <a:gd name="connsiteY3" fmla="*/ 684516 h 848916"/>
              <a:gd name="connsiteX4" fmla="*/ 9153161 w 9162305"/>
              <a:gd name="connsiteY4" fmla="*/ 474204 h 848916"/>
              <a:gd name="connsiteX5" fmla="*/ 9162305 w 9162305"/>
              <a:gd name="connsiteY5" fmla="*/ 129780 h 848916"/>
              <a:gd name="connsiteX6" fmla="*/ 17 w 9162305"/>
              <a:gd name="connsiteY6" fmla="*/ 0 h 848916"/>
              <a:gd name="connsiteX0" fmla="*/ 17 w 9171449"/>
              <a:gd name="connsiteY0" fmla="*/ 0 h 864156"/>
              <a:gd name="connsiteX1" fmla="*/ 18253 w 9171449"/>
              <a:gd name="connsiteY1" fmla="*/ 864156 h 864156"/>
              <a:gd name="connsiteX2" fmla="*/ 2999249 w 9171449"/>
              <a:gd name="connsiteY2" fmla="*/ 343140 h 864156"/>
              <a:gd name="connsiteX3" fmla="*/ 6757433 w 9171449"/>
              <a:gd name="connsiteY3" fmla="*/ 699756 h 864156"/>
              <a:gd name="connsiteX4" fmla="*/ 9162305 w 9171449"/>
              <a:gd name="connsiteY4" fmla="*/ 489444 h 864156"/>
              <a:gd name="connsiteX5" fmla="*/ 9171449 w 9171449"/>
              <a:gd name="connsiteY5" fmla="*/ 145020 h 864156"/>
              <a:gd name="connsiteX6" fmla="*/ 17 w 9171449"/>
              <a:gd name="connsiteY6" fmla="*/ 0 h 864156"/>
              <a:gd name="connsiteX0" fmla="*/ 17 w 9189737"/>
              <a:gd name="connsiteY0" fmla="*/ 0 h 952548"/>
              <a:gd name="connsiteX1" fmla="*/ 36541 w 9189737"/>
              <a:gd name="connsiteY1" fmla="*/ 952548 h 952548"/>
              <a:gd name="connsiteX2" fmla="*/ 3017537 w 9189737"/>
              <a:gd name="connsiteY2" fmla="*/ 431532 h 952548"/>
              <a:gd name="connsiteX3" fmla="*/ 6775721 w 9189737"/>
              <a:gd name="connsiteY3" fmla="*/ 788148 h 952548"/>
              <a:gd name="connsiteX4" fmla="*/ 9180593 w 9189737"/>
              <a:gd name="connsiteY4" fmla="*/ 577836 h 952548"/>
              <a:gd name="connsiteX5" fmla="*/ 9189737 w 9189737"/>
              <a:gd name="connsiteY5" fmla="*/ 233412 h 952548"/>
              <a:gd name="connsiteX6" fmla="*/ 17 w 9189737"/>
              <a:gd name="connsiteY6" fmla="*/ 0 h 952548"/>
              <a:gd name="connsiteX0" fmla="*/ 17 w 9171449"/>
              <a:gd name="connsiteY0" fmla="*/ 0 h 909876"/>
              <a:gd name="connsiteX1" fmla="*/ 18253 w 9171449"/>
              <a:gd name="connsiteY1" fmla="*/ 909876 h 909876"/>
              <a:gd name="connsiteX2" fmla="*/ 2999249 w 9171449"/>
              <a:gd name="connsiteY2" fmla="*/ 388860 h 909876"/>
              <a:gd name="connsiteX3" fmla="*/ 6757433 w 9171449"/>
              <a:gd name="connsiteY3" fmla="*/ 745476 h 909876"/>
              <a:gd name="connsiteX4" fmla="*/ 9162305 w 9171449"/>
              <a:gd name="connsiteY4" fmla="*/ 535164 h 909876"/>
              <a:gd name="connsiteX5" fmla="*/ 9171449 w 9171449"/>
              <a:gd name="connsiteY5" fmla="*/ 190740 h 909876"/>
              <a:gd name="connsiteX6" fmla="*/ 17 w 9171449"/>
              <a:gd name="connsiteY6" fmla="*/ 0 h 909876"/>
              <a:gd name="connsiteX0" fmla="*/ 17 w 9180593"/>
              <a:gd name="connsiteY0" fmla="*/ 13476 h 923352"/>
              <a:gd name="connsiteX1" fmla="*/ 18253 w 9180593"/>
              <a:gd name="connsiteY1" fmla="*/ 923352 h 923352"/>
              <a:gd name="connsiteX2" fmla="*/ 2999249 w 9180593"/>
              <a:gd name="connsiteY2" fmla="*/ 402336 h 923352"/>
              <a:gd name="connsiteX3" fmla="*/ 6757433 w 9180593"/>
              <a:gd name="connsiteY3" fmla="*/ 758952 h 923352"/>
              <a:gd name="connsiteX4" fmla="*/ 9162305 w 9180593"/>
              <a:gd name="connsiteY4" fmla="*/ 548640 h 923352"/>
              <a:gd name="connsiteX5" fmla="*/ 9180593 w 9180593"/>
              <a:gd name="connsiteY5" fmla="*/ 0 h 923352"/>
              <a:gd name="connsiteX6" fmla="*/ 17 w 9180593"/>
              <a:gd name="connsiteY6" fmla="*/ 13476 h 923352"/>
              <a:gd name="connsiteX0" fmla="*/ 17 w 9189737"/>
              <a:gd name="connsiteY0" fmla="*/ 0 h 909876"/>
              <a:gd name="connsiteX1" fmla="*/ 18253 w 9189737"/>
              <a:gd name="connsiteY1" fmla="*/ 909876 h 909876"/>
              <a:gd name="connsiteX2" fmla="*/ 2999249 w 9189737"/>
              <a:gd name="connsiteY2" fmla="*/ 388860 h 909876"/>
              <a:gd name="connsiteX3" fmla="*/ 6757433 w 9189737"/>
              <a:gd name="connsiteY3" fmla="*/ 745476 h 909876"/>
              <a:gd name="connsiteX4" fmla="*/ 9162305 w 9189737"/>
              <a:gd name="connsiteY4" fmla="*/ 535164 h 909876"/>
              <a:gd name="connsiteX5" fmla="*/ 9189737 w 9189737"/>
              <a:gd name="connsiteY5" fmla="*/ 10908 h 909876"/>
              <a:gd name="connsiteX6" fmla="*/ 17 w 9189737"/>
              <a:gd name="connsiteY6" fmla="*/ 0 h 909876"/>
              <a:gd name="connsiteX0" fmla="*/ 0 w 9189720"/>
              <a:gd name="connsiteY0" fmla="*/ 0 h 909876"/>
              <a:gd name="connsiteX1" fmla="*/ 18236 w 9189720"/>
              <a:gd name="connsiteY1" fmla="*/ 909876 h 909876"/>
              <a:gd name="connsiteX2" fmla="*/ 2999232 w 9189720"/>
              <a:gd name="connsiteY2" fmla="*/ 388860 h 909876"/>
              <a:gd name="connsiteX3" fmla="*/ 6757416 w 9189720"/>
              <a:gd name="connsiteY3" fmla="*/ 745476 h 909876"/>
              <a:gd name="connsiteX4" fmla="*/ 9162288 w 9189720"/>
              <a:gd name="connsiteY4" fmla="*/ 535164 h 909876"/>
              <a:gd name="connsiteX5" fmla="*/ 9189720 w 9189720"/>
              <a:gd name="connsiteY5" fmla="*/ 10908 h 909876"/>
              <a:gd name="connsiteX6" fmla="*/ 0 w 9189720"/>
              <a:gd name="connsiteY6" fmla="*/ 0 h 909876"/>
              <a:gd name="connsiteX0" fmla="*/ 0 w 9162288"/>
              <a:gd name="connsiteY0" fmla="*/ 1971 h 911847"/>
              <a:gd name="connsiteX1" fmla="*/ 18236 w 9162288"/>
              <a:gd name="connsiteY1" fmla="*/ 911847 h 911847"/>
              <a:gd name="connsiteX2" fmla="*/ 2999232 w 9162288"/>
              <a:gd name="connsiteY2" fmla="*/ 390831 h 911847"/>
              <a:gd name="connsiteX3" fmla="*/ 6757416 w 9162288"/>
              <a:gd name="connsiteY3" fmla="*/ 747447 h 911847"/>
              <a:gd name="connsiteX4" fmla="*/ 9162288 w 9162288"/>
              <a:gd name="connsiteY4" fmla="*/ 537135 h 911847"/>
              <a:gd name="connsiteX5" fmla="*/ 9161386 w 9162288"/>
              <a:gd name="connsiteY5" fmla="*/ 0 h 911847"/>
              <a:gd name="connsiteX6" fmla="*/ 0 w 9162288"/>
              <a:gd name="connsiteY6" fmla="*/ 1971 h 911847"/>
              <a:gd name="connsiteX0" fmla="*/ 20401 w 9144052"/>
              <a:gd name="connsiteY0" fmla="*/ 32880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0401 w 9144052"/>
              <a:gd name="connsiteY6" fmla="*/ 32880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3361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1193400"/>
              <a:gd name="connsiteX1" fmla="*/ 0 w 9144052"/>
              <a:gd name="connsiteY1" fmla="*/ 911847 h 1193400"/>
              <a:gd name="connsiteX2" fmla="*/ 3361996 w 9144052"/>
              <a:gd name="connsiteY2" fmla="*/ 390831 h 1193400"/>
              <a:gd name="connsiteX3" fmla="*/ 9144052 w 9144052"/>
              <a:gd name="connsiteY3" fmla="*/ 537135 h 1193400"/>
              <a:gd name="connsiteX4" fmla="*/ 9143150 w 9144052"/>
              <a:gd name="connsiteY4" fmla="*/ 0 h 1193400"/>
              <a:gd name="connsiteX5" fmla="*/ 2371 w 9144052"/>
              <a:gd name="connsiteY5" fmla="*/ 1971 h 1193400"/>
              <a:gd name="connsiteX0" fmla="*/ 2371 w 9144052"/>
              <a:gd name="connsiteY0" fmla="*/ 1971 h 1125725"/>
              <a:gd name="connsiteX1" fmla="*/ 0 w 9144052"/>
              <a:gd name="connsiteY1" fmla="*/ 911847 h 1125725"/>
              <a:gd name="connsiteX2" fmla="*/ 3361996 w 9144052"/>
              <a:gd name="connsiteY2" fmla="*/ 390831 h 1125725"/>
              <a:gd name="connsiteX3" fmla="*/ 9144052 w 9144052"/>
              <a:gd name="connsiteY3" fmla="*/ 537135 h 1125725"/>
              <a:gd name="connsiteX4" fmla="*/ 9143150 w 9144052"/>
              <a:gd name="connsiteY4" fmla="*/ 0 h 1125725"/>
              <a:gd name="connsiteX5" fmla="*/ 2371 w 9144052"/>
              <a:gd name="connsiteY5" fmla="*/ 1971 h 1125725"/>
              <a:gd name="connsiteX0" fmla="*/ 2371 w 9144052"/>
              <a:gd name="connsiteY0" fmla="*/ 1971 h 1244834"/>
              <a:gd name="connsiteX1" fmla="*/ 0 w 9144052"/>
              <a:gd name="connsiteY1" fmla="*/ 911847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863120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435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1149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52" h="1282732">
                <a:moveTo>
                  <a:pt x="2371" y="1971"/>
                </a:moveTo>
                <a:cubicBezTo>
                  <a:pt x="1581" y="305263"/>
                  <a:pt x="790" y="446133"/>
                  <a:pt x="0" y="749425"/>
                </a:cubicBezTo>
                <a:cubicBezTo>
                  <a:pt x="414528" y="587881"/>
                  <a:pt x="1394642" y="355830"/>
                  <a:pt x="3114923" y="315034"/>
                </a:cubicBezTo>
                <a:cubicBezTo>
                  <a:pt x="4835204" y="274238"/>
                  <a:pt x="7500499" y="1282732"/>
                  <a:pt x="9144052" y="537135"/>
                </a:cubicBezTo>
                <a:cubicBezTo>
                  <a:pt x="9143751" y="358090"/>
                  <a:pt x="9143451" y="179045"/>
                  <a:pt x="9143150" y="0"/>
                </a:cubicBezTo>
                <a:lnTo>
                  <a:pt x="2371" y="197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8147304" y="5641848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8641080" y="5212080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283464" y="5641848"/>
            <a:ext cx="832104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black">
          <a:xfrm>
            <a:off x="6931152" y="274638"/>
            <a:ext cx="1755648" cy="5669280"/>
          </a:xfrm>
        </p:spPr>
        <p:txBody>
          <a:bodyPr vert="eaVert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327648" cy="56967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altLang="ko-KR" smtClean="0"/>
              <a:t>-‹#›-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‹#›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061F50FA-B910-41F0-9007-76B8A194495B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832591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5263" y="228600"/>
            <a:ext cx="8015287" cy="9144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609600" y="1600200"/>
            <a:ext cx="3884613" cy="478155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6613" y="1600200"/>
            <a:ext cx="3886200" cy="478155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00532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클릭하여 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altLang="ko-KR" smtClean="0"/>
              <a:t>-‹#›-</a:t>
            </a:r>
            <a:endParaRPr lang="en-US" altLang="ko-KR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 altLang="ko-KR" smtClean="0"/>
              <a:t>‹#›</a:t>
            </a:r>
            <a:endParaRPr lang="en-US" altLang="ko-KR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17912948-A388-4440-AA7A-ADF455349DD7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333793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>
            <a:lvl1pPr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  <a:lvl2pPr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4pPr>
            <a:lvl5pPr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</a:lstStyle>
          <a:p>
            <a:pPr lvl="0" eaLnBrk="1" latinLnBrk="0" hangingPunct="1"/>
            <a:r>
              <a:rPr lang="ko-KR" altLang="en-US" dirty="0" smtClean="0"/>
              <a:t>마스터 텍스트 스타일 편집</a:t>
            </a:r>
          </a:p>
          <a:p>
            <a:pPr lvl="1" eaLnBrk="1" latinLnBrk="0" hangingPunct="1"/>
            <a:r>
              <a:rPr lang="ko-KR" altLang="en-US" dirty="0" smtClean="0"/>
              <a:t>둘째 수준</a:t>
            </a:r>
          </a:p>
          <a:p>
            <a:pPr lvl="2" eaLnBrk="1" latinLnBrk="0" hangingPunct="1"/>
            <a:r>
              <a:rPr lang="ko-KR" altLang="en-US" dirty="0" smtClean="0"/>
              <a:t>셋째 수준</a:t>
            </a:r>
          </a:p>
          <a:p>
            <a:pPr lvl="3" eaLnBrk="1" latinLnBrk="0" hangingPunct="1"/>
            <a:r>
              <a:rPr lang="ko-KR" altLang="en-US" dirty="0" smtClean="0"/>
              <a:t>넷째 수준</a:t>
            </a:r>
          </a:p>
          <a:p>
            <a:pPr lvl="4" eaLnBrk="1" latinLnBrk="0" hangingPunct="1"/>
            <a:r>
              <a:rPr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40602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 편집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 smtClean="0"/>
              <a:t>-‹#›-</a:t>
            </a:r>
            <a:endParaRPr 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‹#›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1522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 편집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 편집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r>
              <a:rPr lang="en-US" altLang="ko-KR" smtClean="0"/>
              <a:t>-‹#›-</a:t>
            </a:r>
            <a:endParaRPr 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rtlCol="0"/>
          <a:lstStyle/>
          <a:p>
            <a:pPr>
              <a:defRPr/>
            </a:pPr>
            <a:fld id="{904AED38-49D9-4C23-9D13-132B960C18AE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rtlCol="0"/>
          <a:lstStyle/>
          <a:p>
            <a:r>
              <a:rPr lang="en-US" smtClean="0"/>
              <a:t>‹#›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026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 편집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 편집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r>
              <a:rPr lang="en-US" altLang="ko-KR" smtClean="0"/>
              <a:t>-‹#›-</a:t>
            </a:r>
            <a:endParaRPr 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rtlCol="0"/>
          <a:lstStyle/>
          <a:p>
            <a:pPr>
              <a:defRPr/>
            </a:pPr>
            <a:fld id="{520AA52B-DDF0-4116-BC20-BB2599203C3C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rtlCol="0"/>
          <a:lstStyle/>
          <a:p>
            <a:r>
              <a:rPr lang="en-US" smtClean="0"/>
              <a:t>‹#›</a:t>
            </a:r>
            <a:endParaRPr 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 편집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42600307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 smtClean="0"/>
              <a:t>-‹#›-</a:t>
            </a:r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‹#›</a:t>
            </a:r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A5F2C16B-C8E6-4697-AE29-D4142E622319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3594855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 smtClean="0"/>
              <a:t>-‹#›-</a:t>
            </a:r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‹#›</a:t>
            </a:r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E845B046-F723-44FB-875B-FA1765E61F16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41520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457200" y="1801368"/>
            <a:ext cx="8229600" cy="452628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굴림체" panose="020B0609000101010101" pitchFamily="49" charset="-127"/>
                <a:ea typeface="굴림체" panose="020B0609000101010101" pitchFamily="49" charset="-127"/>
              </a:defRPr>
            </a:lvl1pPr>
            <a:lvl2pPr>
              <a:defRPr sz="1800">
                <a:latin typeface="굴림체" panose="020B0609000101010101" pitchFamily="49" charset="-127"/>
                <a:ea typeface="굴림체" panose="020B0609000101010101" pitchFamily="49" charset="-127"/>
              </a:defRPr>
            </a:lvl2pPr>
            <a:lvl3pPr>
              <a:defRPr sz="1600">
                <a:latin typeface="굴림체" panose="020B0609000101010101" pitchFamily="49" charset="-127"/>
                <a:ea typeface="굴림체" panose="020B0609000101010101" pitchFamily="49" charset="-127"/>
              </a:defRPr>
            </a:lvl3pPr>
            <a:lvl4pPr>
              <a:defRPr sz="1400">
                <a:latin typeface="굴림체" panose="020B0609000101010101" pitchFamily="49" charset="-127"/>
                <a:ea typeface="굴림체" panose="020B0609000101010101" pitchFamily="49" charset="-127"/>
              </a:defRPr>
            </a:lvl4pPr>
            <a:lvl5pPr>
              <a:defRPr sz="1400">
                <a:latin typeface="굴림체" panose="020B0609000101010101" pitchFamily="49" charset="-127"/>
                <a:ea typeface="굴림체" panose="020B0609000101010101" pitchFamily="49" charset="-127"/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-‹#›-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‹#›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D98886-979C-4826-8809-BCF08B6FF41C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7" name="Oval 6"/>
          <p:cNvSpPr/>
          <p:nvPr/>
        </p:nvSpPr>
        <p:spPr bwMode="gray">
          <a:xfrm>
            <a:off x="8165592" y="667512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 bwMode="gray">
          <a:xfrm>
            <a:off x="7882128" y="1353312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283464" y="786384"/>
            <a:ext cx="996696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 vert="horz" lIns="91440" tIns="45720" rIns="91440" bIns="45720" rtlCol="0" anchor="ctr">
            <a:noAutofit/>
            <a:scene3d>
              <a:camera prst="orthographicFront"/>
              <a:lightRig rig="glow" dir="t">
                <a:rot lat="0" lon="0" rev="5400000"/>
              </a:lightRig>
            </a:scene3d>
            <a:sp3d extrusionH="57150" contourW="12700">
              <a:bevelT w="25400" h="25400"/>
              <a:contourClr>
                <a:schemeClr val="accent1">
                  <a:lumMod val="20000"/>
                  <a:lumOff val="80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1" kern="1200" smtClean="0"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gradFill flip="none" rotWithShape="1">
                  <a:gsLst>
                    <a:gs pos="0">
                      <a:schemeClr val="accent1">
                        <a:lumMod val="20000"/>
                        <a:lumOff val="80000"/>
                      </a:schemeClr>
                    </a:gs>
                    <a:gs pos="48000">
                      <a:schemeClr val="accent1">
                        <a:lumMod val="60000"/>
                        <a:lumOff val="40000"/>
                      </a:schemeClr>
                    </a:gs>
                    <a:gs pos="57000">
                      <a:schemeClr val="accent1">
                        <a:lumMod val="20000"/>
                        <a:lumOff val="80000"/>
                      </a:schemeClr>
                    </a:gs>
                    <a:gs pos="100000">
                      <a:schemeClr val="accent1">
                        <a:lumMod val="20000"/>
                        <a:lumOff val="8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80010" dist="40640" dir="5040000" algn="tl">
                    <a:srgbClr val="000000">
                      <a:alpha val="30000"/>
                    </a:srgbClr>
                  </a:outerShdw>
                </a:effectLst>
                <a:latin typeface="MD개성체" panose="02020603020101020101" pitchFamily="18" charset="-127"/>
                <a:ea typeface="MD개성체" panose="02020603020101020101" pitchFamily="18" charset="-127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91328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 smtClean="0"/>
              <a:t>-‹#›-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‹#›</a:t>
            </a:r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73E5F3EF-AEC9-4DA1-B743-6807B4EEF998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 편집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 편집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75375528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 편집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r>
              <a:rPr lang="en-US" altLang="ko-KR" smtClean="0"/>
              <a:t>-‹#›-</a:t>
            </a:r>
            <a:endParaRPr 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  <a:prstGeom prst="rect">
            <a:avLst/>
          </a:prstGeom>
        </p:spPr>
        <p:txBody>
          <a:bodyPr rtlCol="0"/>
          <a:lstStyle>
            <a:lvl1pPr>
              <a:defRPr sz="2800"/>
            </a:lvl1pPr>
          </a:lstStyle>
          <a:p>
            <a:pPr>
              <a:defRPr/>
            </a:pPr>
            <a:fld id="{41441C55-709E-414D-AED6-4B6DA8AC4D43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  <a:prstGeom prst="rect">
            <a:avLst/>
          </a:prstGeom>
        </p:spPr>
        <p:txBody>
          <a:bodyPr rtlCol="0"/>
          <a:lstStyle/>
          <a:p>
            <a:r>
              <a:rPr lang="en-US" smtClean="0"/>
              <a:t>‹#›</a:t>
            </a:r>
            <a:endParaRPr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084340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 편집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 smtClean="0"/>
              <a:t>-‹#›-</a:t>
            </a:r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‹#›</a:t>
            </a: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678AA7B-6D0B-48F5-BBD2-156648A4F29B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2762254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 편집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 smtClean="0"/>
              <a:t>-‹#›-</a:t>
            </a:r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‹#›</a:t>
            </a:r>
            <a:endParaRPr 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61F50FA-B910-41F0-9007-76B8A194495B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428496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5263" y="228600"/>
            <a:ext cx="8015287" cy="9144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609600" y="1600200"/>
            <a:ext cx="3884613" cy="478155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6613" y="1600200"/>
            <a:ext cx="3886200" cy="478155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9039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0"/>
          <p:cNvSpPr/>
          <p:nvPr/>
        </p:nvSpPr>
        <p:spPr bwMode="gray">
          <a:xfrm>
            <a:off x="0" y="426720"/>
            <a:ext cx="9144000" cy="4526280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0 h 4756452"/>
              <a:gd name="connsiteX1" fmla="*/ 0 w 9153196"/>
              <a:gd name="connsiteY1" fmla="*/ 4756452 h 4756452"/>
              <a:gd name="connsiteX2" fmla="*/ 2980996 w 9153196"/>
              <a:gd name="connsiteY2" fmla="*/ 4235436 h 4756452"/>
              <a:gd name="connsiteX3" fmla="*/ 6739180 w 9153196"/>
              <a:gd name="connsiteY3" fmla="*/ 4592052 h 4756452"/>
              <a:gd name="connsiteX4" fmla="*/ 9144052 w 9153196"/>
              <a:gd name="connsiteY4" fmla="*/ 4381740 h 4756452"/>
              <a:gd name="connsiteX5" fmla="*/ 9153196 w 9153196"/>
              <a:gd name="connsiteY5" fmla="*/ 3275316 h 4756452"/>
              <a:gd name="connsiteX6" fmla="*/ 52 w 9153196"/>
              <a:gd name="connsiteY6" fmla="*/ 0 h 4756452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4052 w 9153196"/>
              <a:gd name="connsiteY4" fmla="*/ 4383024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3996431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7 w 9153196"/>
              <a:gd name="connsiteY3" fmla="*/ 4518094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808828"/>
              <a:gd name="connsiteX1" fmla="*/ 0 w 9153196"/>
              <a:gd name="connsiteY1" fmla="*/ 4757736 h 4808828"/>
              <a:gd name="connsiteX2" fmla="*/ 2983307 w 9153196"/>
              <a:gd name="connsiteY2" fmla="*/ 3938179 h 4808828"/>
              <a:gd name="connsiteX3" fmla="*/ 6766918 w 9153196"/>
              <a:gd name="connsiteY3" fmla="*/ 4459842 h 4808828"/>
              <a:gd name="connsiteX4" fmla="*/ 9149297 w 9153196"/>
              <a:gd name="connsiteY4" fmla="*/ 4461355 h 4808828"/>
              <a:gd name="connsiteX5" fmla="*/ 9153196 w 9153196"/>
              <a:gd name="connsiteY5" fmla="*/ 0 h 4808828"/>
              <a:gd name="connsiteX6" fmla="*/ 52 w 9153196"/>
              <a:gd name="connsiteY6" fmla="*/ 1284 h 4808828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4757736">
                <a:moveTo>
                  <a:pt x="52" y="1284"/>
                </a:moveTo>
                <a:cubicBezTo>
                  <a:pt x="35" y="491948"/>
                  <a:pt x="17" y="4267072"/>
                  <a:pt x="0" y="4757736"/>
                </a:cubicBezTo>
                <a:cubicBezTo>
                  <a:pt x="402972" y="4559785"/>
                  <a:pt x="1992246" y="3966388"/>
                  <a:pt x="3115058" y="3911480"/>
                </a:cubicBezTo>
                <a:cubicBezTo>
                  <a:pt x="4237870" y="3856572"/>
                  <a:pt x="5939190" y="4331788"/>
                  <a:pt x="6736870" y="4428289"/>
                </a:cubicBezTo>
                <a:cubicBezTo>
                  <a:pt x="7534550" y="4524790"/>
                  <a:pt x="8253185" y="4658343"/>
                  <a:pt x="9149297" y="4461355"/>
                </a:cubicBezTo>
                <a:cubicBezTo>
                  <a:pt x="9150597" y="3000127"/>
                  <a:pt x="9151896" y="1461228"/>
                  <a:pt x="9153196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 bwMode="invGray">
          <a:xfrm>
            <a:off x="-52" y="0"/>
            <a:ext cx="9144000" cy="4526280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0 h 4756452"/>
              <a:gd name="connsiteX1" fmla="*/ 0 w 9153196"/>
              <a:gd name="connsiteY1" fmla="*/ 4756452 h 4756452"/>
              <a:gd name="connsiteX2" fmla="*/ 2980996 w 9153196"/>
              <a:gd name="connsiteY2" fmla="*/ 4235436 h 4756452"/>
              <a:gd name="connsiteX3" fmla="*/ 6739180 w 9153196"/>
              <a:gd name="connsiteY3" fmla="*/ 4592052 h 4756452"/>
              <a:gd name="connsiteX4" fmla="*/ 9144052 w 9153196"/>
              <a:gd name="connsiteY4" fmla="*/ 4381740 h 4756452"/>
              <a:gd name="connsiteX5" fmla="*/ 9153196 w 9153196"/>
              <a:gd name="connsiteY5" fmla="*/ 3275316 h 4756452"/>
              <a:gd name="connsiteX6" fmla="*/ 52 w 9153196"/>
              <a:gd name="connsiteY6" fmla="*/ 0 h 4756452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4052 w 9153196"/>
              <a:gd name="connsiteY4" fmla="*/ 4383024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4757736">
                <a:moveTo>
                  <a:pt x="52" y="1284"/>
                </a:moveTo>
                <a:cubicBezTo>
                  <a:pt x="35" y="491948"/>
                  <a:pt x="17" y="4267072"/>
                  <a:pt x="0" y="4757736"/>
                </a:cubicBezTo>
                <a:cubicBezTo>
                  <a:pt x="414528" y="4596192"/>
                  <a:pt x="1857799" y="4264120"/>
                  <a:pt x="2980996" y="4236720"/>
                </a:cubicBezTo>
                <a:cubicBezTo>
                  <a:pt x="4104193" y="4209320"/>
                  <a:pt x="5900665" y="4503309"/>
                  <a:pt x="6739180" y="4593336"/>
                </a:cubicBezTo>
                <a:cubicBezTo>
                  <a:pt x="7577695" y="4683363"/>
                  <a:pt x="8253185" y="4731157"/>
                  <a:pt x="9149297" y="4383685"/>
                </a:cubicBezTo>
                <a:cubicBezTo>
                  <a:pt x="9150597" y="2922457"/>
                  <a:pt x="9151896" y="1461228"/>
                  <a:pt x="9153196" y="0"/>
                </a:cubicBezTo>
                <a:lnTo>
                  <a:pt x="52" y="1284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75000"/>
                  <a:alpha val="69000"/>
                </a:schemeClr>
              </a:gs>
              <a:gs pos="100000">
                <a:schemeClr val="accent1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 bwMode="gray">
          <a:xfrm>
            <a:off x="8065008" y="3849624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7790688" y="4535424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301752" y="3840480"/>
            <a:ext cx="996696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1143000" y="5129784"/>
            <a:ext cx="7287768" cy="1362075"/>
          </a:xfr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000" b="1" kern="1200" cap="all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1143000" y="4425696"/>
            <a:ext cx="7287768" cy="71323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-‹#›-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‹#›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A323C9-5CD4-40BE-B194-46FF105FE0E2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44075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 bwMode="gray">
          <a:xfrm>
            <a:off x="0" y="0"/>
            <a:ext cx="9144000" cy="1929384"/>
          </a:xfrm>
          <a:custGeom>
            <a:avLst/>
            <a:gdLst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2104644"/>
              <a:gd name="connsiteX1" fmla="*/ 0 w 9144000"/>
              <a:gd name="connsiteY1" fmla="*/ 1929384 h 2104644"/>
              <a:gd name="connsiteX2" fmla="*/ 2971800 w 9144000"/>
              <a:gd name="connsiteY2" fmla="*/ 1307592 h 2104644"/>
              <a:gd name="connsiteX3" fmla="*/ 9134856 w 9144000"/>
              <a:gd name="connsiteY3" fmla="*/ 1609344 h 2104644"/>
              <a:gd name="connsiteX4" fmla="*/ 9144000 w 9144000"/>
              <a:gd name="connsiteY4" fmla="*/ 0 h 2104644"/>
              <a:gd name="connsiteX5" fmla="*/ 8503920 w 9144000"/>
              <a:gd name="connsiteY5" fmla="*/ 0 h 2104644"/>
              <a:gd name="connsiteX6" fmla="*/ 3858768 w 9144000"/>
              <a:gd name="connsiteY6" fmla="*/ 320040 h 2104644"/>
              <a:gd name="connsiteX7" fmla="*/ 0 w 9144000"/>
              <a:gd name="connsiteY7" fmla="*/ 256032 h 210464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44000" h="1929384">
                <a:moveTo>
                  <a:pt x="0" y="256032"/>
                </a:moveTo>
                <a:lnTo>
                  <a:pt x="0" y="1929384"/>
                </a:lnTo>
                <a:cubicBezTo>
                  <a:pt x="574548" y="1726692"/>
                  <a:pt x="1449324" y="1360932"/>
                  <a:pt x="2971800" y="1307592"/>
                </a:cubicBezTo>
                <a:cubicBezTo>
                  <a:pt x="4494276" y="1254252"/>
                  <a:pt x="7606284" y="1872996"/>
                  <a:pt x="9134856" y="1609344"/>
                </a:cubicBezTo>
                <a:lnTo>
                  <a:pt x="9144000" y="0"/>
                </a:lnTo>
                <a:lnTo>
                  <a:pt x="8503920" y="0"/>
                </a:lnTo>
                <a:cubicBezTo>
                  <a:pt x="7543800" y="844296"/>
                  <a:pt x="5111496" y="420624"/>
                  <a:pt x="3858768" y="320040"/>
                </a:cubicBezTo>
                <a:cubicBezTo>
                  <a:pt x="2606040" y="219456"/>
                  <a:pt x="1435608" y="76200"/>
                  <a:pt x="0" y="256032"/>
                </a:cubicBezTo>
                <a:close/>
              </a:path>
            </a:pathLst>
          </a:custGeom>
          <a:solidFill>
            <a:srgbClr val="40C6D8">
              <a:alpha val="40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 bwMode="invGray">
          <a:xfrm>
            <a:off x="-382" y="228600"/>
            <a:ext cx="9144381" cy="1409700"/>
          </a:xfrm>
          <a:custGeom>
            <a:avLst/>
            <a:gdLst>
              <a:gd name="connsiteX0" fmla="*/ 0 w 9144000"/>
              <a:gd name="connsiteY0" fmla="*/ 393192 h 1344168"/>
              <a:gd name="connsiteX1" fmla="*/ 4544568 w 9144000"/>
              <a:gd name="connsiteY1" fmla="*/ 201168 h 1344168"/>
              <a:gd name="connsiteX2" fmla="*/ 9144000 w 9144000"/>
              <a:gd name="connsiteY2" fmla="*/ 0 h 1344168"/>
              <a:gd name="connsiteX3" fmla="*/ 9144000 w 9144000"/>
              <a:gd name="connsiteY3" fmla="*/ 1042416 h 1344168"/>
              <a:gd name="connsiteX4" fmla="*/ 4407408 w 9144000"/>
              <a:gd name="connsiteY4" fmla="*/ 978408 h 1344168"/>
              <a:gd name="connsiteX5" fmla="*/ 9144 w 9144000"/>
              <a:gd name="connsiteY5" fmla="*/ 1344168 h 1344168"/>
              <a:gd name="connsiteX6" fmla="*/ 0 w 9144000"/>
              <a:gd name="connsiteY6" fmla="*/ 393192 h 1344168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475232"/>
              <a:gd name="connsiteX1" fmla="*/ 4544568 w 9144000"/>
              <a:gd name="connsiteY1" fmla="*/ 234696 h 1475232"/>
              <a:gd name="connsiteX2" fmla="*/ 9144000 w 9144000"/>
              <a:gd name="connsiteY2" fmla="*/ 33528 h 1475232"/>
              <a:gd name="connsiteX3" fmla="*/ 9144000 w 9144000"/>
              <a:gd name="connsiteY3" fmla="*/ 1075944 h 1475232"/>
              <a:gd name="connsiteX4" fmla="*/ 4407408 w 9144000"/>
              <a:gd name="connsiteY4" fmla="*/ 1011936 h 1475232"/>
              <a:gd name="connsiteX5" fmla="*/ 9144 w 9144000"/>
              <a:gd name="connsiteY5" fmla="*/ 1377696 h 1475232"/>
              <a:gd name="connsiteX6" fmla="*/ 0 w 9144000"/>
              <a:gd name="connsiteY6" fmla="*/ 426720 h 1475232"/>
              <a:gd name="connsiteX0" fmla="*/ 0 w 9144000"/>
              <a:gd name="connsiteY0" fmla="*/ 426720 h 1475232"/>
              <a:gd name="connsiteX1" fmla="*/ 4544568 w 9144000"/>
              <a:gd name="connsiteY1" fmla="*/ 234696 h 1475232"/>
              <a:gd name="connsiteX2" fmla="*/ 9144000 w 9144000"/>
              <a:gd name="connsiteY2" fmla="*/ 33528 h 1475232"/>
              <a:gd name="connsiteX3" fmla="*/ 9144000 w 9144000"/>
              <a:gd name="connsiteY3" fmla="*/ 1075944 h 1475232"/>
              <a:gd name="connsiteX4" fmla="*/ 4407408 w 9144000"/>
              <a:gd name="connsiteY4" fmla="*/ 1011936 h 1475232"/>
              <a:gd name="connsiteX5" fmla="*/ 9144 w 9144000"/>
              <a:gd name="connsiteY5" fmla="*/ 1377696 h 1475232"/>
              <a:gd name="connsiteX6" fmla="*/ 0 w 9144000"/>
              <a:gd name="connsiteY6" fmla="*/ 426720 h 1475232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409700"/>
              <a:gd name="connsiteX1" fmla="*/ 4544568 w 9144000"/>
              <a:gd name="connsiteY1" fmla="*/ 234696 h 1409700"/>
              <a:gd name="connsiteX2" fmla="*/ 9144000 w 9144000"/>
              <a:gd name="connsiteY2" fmla="*/ 33528 h 1409700"/>
              <a:gd name="connsiteX3" fmla="*/ 9144000 w 9144000"/>
              <a:gd name="connsiteY3" fmla="*/ 1075944 h 1409700"/>
              <a:gd name="connsiteX4" fmla="*/ 4407408 w 9144000"/>
              <a:gd name="connsiteY4" fmla="*/ 1011936 h 1409700"/>
              <a:gd name="connsiteX5" fmla="*/ 9144 w 9144000"/>
              <a:gd name="connsiteY5" fmla="*/ 1377696 h 1409700"/>
              <a:gd name="connsiteX6" fmla="*/ 0 w 9144000"/>
              <a:gd name="connsiteY6" fmla="*/ 426720 h 1409700"/>
              <a:gd name="connsiteX0" fmla="*/ 381 w 9144381"/>
              <a:gd name="connsiteY0" fmla="*/ 426720 h 1409700"/>
              <a:gd name="connsiteX1" fmla="*/ 4544949 w 9144381"/>
              <a:gd name="connsiteY1" fmla="*/ 234696 h 1409700"/>
              <a:gd name="connsiteX2" fmla="*/ 9144381 w 9144381"/>
              <a:gd name="connsiteY2" fmla="*/ 33528 h 1409700"/>
              <a:gd name="connsiteX3" fmla="*/ 9144381 w 9144381"/>
              <a:gd name="connsiteY3" fmla="*/ 1075944 h 1409700"/>
              <a:gd name="connsiteX4" fmla="*/ 4407789 w 9144381"/>
              <a:gd name="connsiteY4" fmla="*/ 1011936 h 1409700"/>
              <a:gd name="connsiteX5" fmla="*/ 0 w 9144381"/>
              <a:gd name="connsiteY5" fmla="*/ 1384071 h 1409700"/>
              <a:gd name="connsiteX6" fmla="*/ 381 w 9144381"/>
              <a:gd name="connsiteY6" fmla="*/ 426720 h 1409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381" h="1409700">
                <a:moveTo>
                  <a:pt x="381" y="426720"/>
                </a:moveTo>
                <a:cubicBezTo>
                  <a:pt x="1664589" y="0"/>
                  <a:pt x="3036189" y="134112"/>
                  <a:pt x="4544949" y="234696"/>
                </a:cubicBezTo>
                <a:cubicBezTo>
                  <a:pt x="6053709" y="335280"/>
                  <a:pt x="8239125" y="509016"/>
                  <a:pt x="9144381" y="33528"/>
                </a:cubicBezTo>
                <a:lnTo>
                  <a:pt x="9144381" y="1075944"/>
                </a:lnTo>
                <a:cubicBezTo>
                  <a:pt x="8004429" y="1409700"/>
                  <a:pt x="5931852" y="960582"/>
                  <a:pt x="4407789" y="1011936"/>
                </a:cubicBezTo>
                <a:cubicBezTo>
                  <a:pt x="2883726" y="1063290"/>
                  <a:pt x="1237488" y="1109751"/>
                  <a:pt x="0" y="1384071"/>
                </a:cubicBezTo>
                <a:lnTo>
                  <a:pt x="381" y="426720"/>
                </a:lnTo>
                <a:close/>
              </a:path>
            </a:pathLst>
          </a:cu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8311896" y="100584"/>
            <a:ext cx="612648" cy="612648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7562088" y="173736"/>
            <a:ext cx="365760" cy="365760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210312" y="932688"/>
            <a:ext cx="996696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7452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7452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-‹#›-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‹#›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4AED38-49D9-4C23-9D13-132B960C18AE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57945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624328"/>
            <a:ext cx="4040188" cy="369417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624328"/>
            <a:ext cx="4041775" cy="369417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-‹#›-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‹#›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0AA52B-DDF0-4116-BC20-BB2599203C3C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0" name="Oval 9"/>
          <p:cNvSpPr/>
          <p:nvPr/>
        </p:nvSpPr>
        <p:spPr bwMode="gray">
          <a:xfrm>
            <a:off x="8229600" y="1005840"/>
            <a:ext cx="612648" cy="612648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7699248" y="969264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283464" y="786384"/>
            <a:ext cx="996696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457200" y="1874520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black">
          <a:xfrm>
            <a:off x="4645025" y="1874520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449413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/>
        </p:nvSpPr>
        <p:spPr bwMode="gray">
          <a:xfrm>
            <a:off x="0" y="1"/>
            <a:ext cx="9150620" cy="1281822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6108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610884 h 18621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2999284 w 9153196"/>
              <a:gd name="connsiteY2" fmla="*/ 441960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79374"/>
              <a:gd name="connsiteX1" fmla="*/ 0 w 9153196"/>
              <a:gd name="connsiteY1" fmla="*/ 1252536 h 1279374"/>
              <a:gd name="connsiteX2" fmla="*/ 3620429 w 9153196"/>
              <a:gd name="connsiteY2" fmla="*/ 483524 h 1279374"/>
              <a:gd name="connsiteX3" fmla="*/ 9144052 w 9153196"/>
              <a:gd name="connsiteY3" fmla="*/ 877824 h 1279374"/>
              <a:gd name="connsiteX4" fmla="*/ 9153196 w 9153196"/>
              <a:gd name="connsiteY4" fmla="*/ 0 h 1279374"/>
              <a:gd name="connsiteX5" fmla="*/ 52 w 9153196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0429 w 9150620"/>
              <a:gd name="connsiteY2" fmla="*/ 48352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340282"/>
              <a:gd name="connsiteX1" fmla="*/ 0 w 9150620"/>
              <a:gd name="connsiteY1" fmla="*/ 1252536 h 1340282"/>
              <a:gd name="connsiteX2" fmla="*/ 3622738 w 9150620"/>
              <a:gd name="connsiteY2" fmla="*/ 425264 h 1340282"/>
              <a:gd name="connsiteX3" fmla="*/ 9144052 w 9150620"/>
              <a:gd name="connsiteY3" fmla="*/ 877824 h 1340282"/>
              <a:gd name="connsiteX4" fmla="*/ 9150620 w 9150620"/>
              <a:gd name="connsiteY4" fmla="*/ 0 h 1340282"/>
              <a:gd name="connsiteX5" fmla="*/ 52 w 9150620"/>
              <a:gd name="connsiteY5" fmla="*/ 1284 h 1340282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0620" h="1470041">
                <a:moveTo>
                  <a:pt x="52" y="1284"/>
                </a:moveTo>
                <a:cubicBezTo>
                  <a:pt x="35" y="491948"/>
                  <a:pt x="17" y="761872"/>
                  <a:pt x="0" y="1252536"/>
                </a:cubicBezTo>
                <a:cubicBezTo>
                  <a:pt x="304800" y="1097088"/>
                  <a:pt x="1803165" y="328826"/>
                  <a:pt x="3622738" y="425264"/>
                </a:cubicBezTo>
                <a:cubicBezTo>
                  <a:pt x="5442311" y="521702"/>
                  <a:pt x="6970396" y="1470041"/>
                  <a:pt x="9144052" y="877824"/>
                </a:cubicBezTo>
                <a:cubicBezTo>
                  <a:pt x="9146241" y="585216"/>
                  <a:pt x="9148431" y="292608"/>
                  <a:pt x="9150620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-‹#›-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‹#›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F2C16B-C8E6-4697-AE29-D4142E622319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6" name="Freeform 5"/>
          <p:cNvSpPr/>
          <p:nvPr/>
        </p:nvSpPr>
        <p:spPr bwMode="invGray">
          <a:xfrm>
            <a:off x="-52" y="-1972"/>
            <a:ext cx="9144052" cy="1094171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763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763284 h 1481136"/>
              <a:gd name="connsiteX0" fmla="*/ 52 w 9153196"/>
              <a:gd name="connsiteY0" fmla="*/ 1284 h 719136"/>
              <a:gd name="connsiteX1" fmla="*/ 0 w 9153196"/>
              <a:gd name="connsiteY1" fmla="*/ 719136 h 719136"/>
              <a:gd name="connsiteX2" fmla="*/ 2980996 w 9153196"/>
              <a:gd name="connsiteY2" fmla="*/ 198120 h 719136"/>
              <a:gd name="connsiteX3" fmla="*/ 6739180 w 9153196"/>
              <a:gd name="connsiteY3" fmla="*/ 554736 h 719136"/>
              <a:gd name="connsiteX4" fmla="*/ 9144052 w 9153196"/>
              <a:gd name="connsiteY4" fmla="*/ 344424 h 719136"/>
              <a:gd name="connsiteX5" fmla="*/ 9153196 w 9153196"/>
              <a:gd name="connsiteY5" fmla="*/ 0 h 719136"/>
              <a:gd name="connsiteX6" fmla="*/ 52 w 9153196"/>
              <a:gd name="connsiteY6" fmla="*/ 1284 h 719136"/>
              <a:gd name="connsiteX0" fmla="*/ 17 w 9162305"/>
              <a:gd name="connsiteY0" fmla="*/ 0 h 775764"/>
              <a:gd name="connsiteX1" fmla="*/ 9109 w 9162305"/>
              <a:gd name="connsiteY1" fmla="*/ 775764 h 775764"/>
              <a:gd name="connsiteX2" fmla="*/ 2990105 w 9162305"/>
              <a:gd name="connsiteY2" fmla="*/ 254748 h 775764"/>
              <a:gd name="connsiteX3" fmla="*/ 6748289 w 9162305"/>
              <a:gd name="connsiteY3" fmla="*/ 611364 h 775764"/>
              <a:gd name="connsiteX4" fmla="*/ 9153161 w 9162305"/>
              <a:gd name="connsiteY4" fmla="*/ 401052 h 775764"/>
              <a:gd name="connsiteX5" fmla="*/ 9162305 w 9162305"/>
              <a:gd name="connsiteY5" fmla="*/ 56628 h 775764"/>
              <a:gd name="connsiteX6" fmla="*/ 17 w 9162305"/>
              <a:gd name="connsiteY6" fmla="*/ 0 h 775764"/>
              <a:gd name="connsiteX0" fmla="*/ 17 w 9162305"/>
              <a:gd name="connsiteY0" fmla="*/ 0 h 821484"/>
              <a:gd name="connsiteX1" fmla="*/ 9109 w 9162305"/>
              <a:gd name="connsiteY1" fmla="*/ 821484 h 821484"/>
              <a:gd name="connsiteX2" fmla="*/ 2990105 w 9162305"/>
              <a:gd name="connsiteY2" fmla="*/ 300468 h 821484"/>
              <a:gd name="connsiteX3" fmla="*/ 6748289 w 9162305"/>
              <a:gd name="connsiteY3" fmla="*/ 657084 h 821484"/>
              <a:gd name="connsiteX4" fmla="*/ 9153161 w 9162305"/>
              <a:gd name="connsiteY4" fmla="*/ 446772 h 821484"/>
              <a:gd name="connsiteX5" fmla="*/ 9162305 w 9162305"/>
              <a:gd name="connsiteY5" fmla="*/ 102348 h 821484"/>
              <a:gd name="connsiteX6" fmla="*/ 17 w 9162305"/>
              <a:gd name="connsiteY6" fmla="*/ 0 h 821484"/>
              <a:gd name="connsiteX0" fmla="*/ 17 w 9162305"/>
              <a:gd name="connsiteY0" fmla="*/ 0 h 848916"/>
              <a:gd name="connsiteX1" fmla="*/ 9109 w 9162305"/>
              <a:gd name="connsiteY1" fmla="*/ 848916 h 848916"/>
              <a:gd name="connsiteX2" fmla="*/ 2990105 w 9162305"/>
              <a:gd name="connsiteY2" fmla="*/ 327900 h 848916"/>
              <a:gd name="connsiteX3" fmla="*/ 6748289 w 9162305"/>
              <a:gd name="connsiteY3" fmla="*/ 684516 h 848916"/>
              <a:gd name="connsiteX4" fmla="*/ 9153161 w 9162305"/>
              <a:gd name="connsiteY4" fmla="*/ 474204 h 848916"/>
              <a:gd name="connsiteX5" fmla="*/ 9162305 w 9162305"/>
              <a:gd name="connsiteY5" fmla="*/ 129780 h 848916"/>
              <a:gd name="connsiteX6" fmla="*/ 17 w 9162305"/>
              <a:gd name="connsiteY6" fmla="*/ 0 h 848916"/>
              <a:gd name="connsiteX0" fmla="*/ 17 w 9171449"/>
              <a:gd name="connsiteY0" fmla="*/ 0 h 864156"/>
              <a:gd name="connsiteX1" fmla="*/ 18253 w 9171449"/>
              <a:gd name="connsiteY1" fmla="*/ 864156 h 864156"/>
              <a:gd name="connsiteX2" fmla="*/ 2999249 w 9171449"/>
              <a:gd name="connsiteY2" fmla="*/ 343140 h 864156"/>
              <a:gd name="connsiteX3" fmla="*/ 6757433 w 9171449"/>
              <a:gd name="connsiteY3" fmla="*/ 699756 h 864156"/>
              <a:gd name="connsiteX4" fmla="*/ 9162305 w 9171449"/>
              <a:gd name="connsiteY4" fmla="*/ 489444 h 864156"/>
              <a:gd name="connsiteX5" fmla="*/ 9171449 w 9171449"/>
              <a:gd name="connsiteY5" fmla="*/ 145020 h 864156"/>
              <a:gd name="connsiteX6" fmla="*/ 17 w 9171449"/>
              <a:gd name="connsiteY6" fmla="*/ 0 h 864156"/>
              <a:gd name="connsiteX0" fmla="*/ 17 w 9189737"/>
              <a:gd name="connsiteY0" fmla="*/ 0 h 952548"/>
              <a:gd name="connsiteX1" fmla="*/ 36541 w 9189737"/>
              <a:gd name="connsiteY1" fmla="*/ 952548 h 952548"/>
              <a:gd name="connsiteX2" fmla="*/ 3017537 w 9189737"/>
              <a:gd name="connsiteY2" fmla="*/ 431532 h 952548"/>
              <a:gd name="connsiteX3" fmla="*/ 6775721 w 9189737"/>
              <a:gd name="connsiteY3" fmla="*/ 788148 h 952548"/>
              <a:gd name="connsiteX4" fmla="*/ 9180593 w 9189737"/>
              <a:gd name="connsiteY4" fmla="*/ 577836 h 952548"/>
              <a:gd name="connsiteX5" fmla="*/ 9189737 w 9189737"/>
              <a:gd name="connsiteY5" fmla="*/ 233412 h 952548"/>
              <a:gd name="connsiteX6" fmla="*/ 17 w 9189737"/>
              <a:gd name="connsiteY6" fmla="*/ 0 h 952548"/>
              <a:gd name="connsiteX0" fmla="*/ 17 w 9171449"/>
              <a:gd name="connsiteY0" fmla="*/ 0 h 909876"/>
              <a:gd name="connsiteX1" fmla="*/ 18253 w 9171449"/>
              <a:gd name="connsiteY1" fmla="*/ 909876 h 909876"/>
              <a:gd name="connsiteX2" fmla="*/ 2999249 w 9171449"/>
              <a:gd name="connsiteY2" fmla="*/ 388860 h 909876"/>
              <a:gd name="connsiteX3" fmla="*/ 6757433 w 9171449"/>
              <a:gd name="connsiteY3" fmla="*/ 745476 h 909876"/>
              <a:gd name="connsiteX4" fmla="*/ 9162305 w 9171449"/>
              <a:gd name="connsiteY4" fmla="*/ 535164 h 909876"/>
              <a:gd name="connsiteX5" fmla="*/ 9171449 w 9171449"/>
              <a:gd name="connsiteY5" fmla="*/ 190740 h 909876"/>
              <a:gd name="connsiteX6" fmla="*/ 17 w 9171449"/>
              <a:gd name="connsiteY6" fmla="*/ 0 h 909876"/>
              <a:gd name="connsiteX0" fmla="*/ 17 w 9180593"/>
              <a:gd name="connsiteY0" fmla="*/ 13476 h 923352"/>
              <a:gd name="connsiteX1" fmla="*/ 18253 w 9180593"/>
              <a:gd name="connsiteY1" fmla="*/ 923352 h 923352"/>
              <a:gd name="connsiteX2" fmla="*/ 2999249 w 9180593"/>
              <a:gd name="connsiteY2" fmla="*/ 402336 h 923352"/>
              <a:gd name="connsiteX3" fmla="*/ 6757433 w 9180593"/>
              <a:gd name="connsiteY3" fmla="*/ 758952 h 923352"/>
              <a:gd name="connsiteX4" fmla="*/ 9162305 w 9180593"/>
              <a:gd name="connsiteY4" fmla="*/ 548640 h 923352"/>
              <a:gd name="connsiteX5" fmla="*/ 9180593 w 9180593"/>
              <a:gd name="connsiteY5" fmla="*/ 0 h 923352"/>
              <a:gd name="connsiteX6" fmla="*/ 17 w 9180593"/>
              <a:gd name="connsiteY6" fmla="*/ 13476 h 923352"/>
              <a:gd name="connsiteX0" fmla="*/ 17 w 9189737"/>
              <a:gd name="connsiteY0" fmla="*/ 0 h 909876"/>
              <a:gd name="connsiteX1" fmla="*/ 18253 w 9189737"/>
              <a:gd name="connsiteY1" fmla="*/ 909876 h 909876"/>
              <a:gd name="connsiteX2" fmla="*/ 2999249 w 9189737"/>
              <a:gd name="connsiteY2" fmla="*/ 388860 h 909876"/>
              <a:gd name="connsiteX3" fmla="*/ 6757433 w 9189737"/>
              <a:gd name="connsiteY3" fmla="*/ 745476 h 909876"/>
              <a:gd name="connsiteX4" fmla="*/ 9162305 w 9189737"/>
              <a:gd name="connsiteY4" fmla="*/ 535164 h 909876"/>
              <a:gd name="connsiteX5" fmla="*/ 9189737 w 9189737"/>
              <a:gd name="connsiteY5" fmla="*/ 10908 h 909876"/>
              <a:gd name="connsiteX6" fmla="*/ 17 w 9189737"/>
              <a:gd name="connsiteY6" fmla="*/ 0 h 909876"/>
              <a:gd name="connsiteX0" fmla="*/ 0 w 9189720"/>
              <a:gd name="connsiteY0" fmla="*/ 0 h 909876"/>
              <a:gd name="connsiteX1" fmla="*/ 18236 w 9189720"/>
              <a:gd name="connsiteY1" fmla="*/ 909876 h 909876"/>
              <a:gd name="connsiteX2" fmla="*/ 2999232 w 9189720"/>
              <a:gd name="connsiteY2" fmla="*/ 388860 h 909876"/>
              <a:gd name="connsiteX3" fmla="*/ 6757416 w 9189720"/>
              <a:gd name="connsiteY3" fmla="*/ 745476 h 909876"/>
              <a:gd name="connsiteX4" fmla="*/ 9162288 w 9189720"/>
              <a:gd name="connsiteY4" fmla="*/ 535164 h 909876"/>
              <a:gd name="connsiteX5" fmla="*/ 9189720 w 9189720"/>
              <a:gd name="connsiteY5" fmla="*/ 10908 h 909876"/>
              <a:gd name="connsiteX6" fmla="*/ 0 w 9189720"/>
              <a:gd name="connsiteY6" fmla="*/ 0 h 909876"/>
              <a:gd name="connsiteX0" fmla="*/ 0 w 9162288"/>
              <a:gd name="connsiteY0" fmla="*/ 1971 h 911847"/>
              <a:gd name="connsiteX1" fmla="*/ 18236 w 9162288"/>
              <a:gd name="connsiteY1" fmla="*/ 911847 h 911847"/>
              <a:gd name="connsiteX2" fmla="*/ 2999232 w 9162288"/>
              <a:gd name="connsiteY2" fmla="*/ 390831 h 911847"/>
              <a:gd name="connsiteX3" fmla="*/ 6757416 w 9162288"/>
              <a:gd name="connsiteY3" fmla="*/ 747447 h 911847"/>
              <a:gd name="connsiteX4" fmla="*/ 9162288 w 9162288"/>
              <a:gd name="connsiteY4" fmla="*/ 537135 h 911847"/>
              <a:gd name="connsiteX5" fmla="*/ 9161386 w 9162288"/>
              <a:gd name="connsiteY5" fmla="*/ 0 h 911847"/>
              <a:gd name="connsiteX6" fmla="*/ 0 w 9162288"/>
              <a:gd name="connsiteY6" fmla="*/ 1971 h 911847"/>
              <a:gd name="connsiteX0" fmla="*/ 20401 w 9144052"/>
              <a:gd name="connsiteY0" fmla="*/ 32880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0401 w 9144052"/>
              <a:gd name="connsiteY6" fmla="*/ 32880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3361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1193400"/>
              <a:gd name="connsiteX1" fmla="*/ 0 w 9144052"/>
              <a:gd name="connsiteY1" fmla="*/ 911847 h 1193400"/>
              <a:gd name="connsiteX2" fmla="*/ 3361996 w 9144052"/>
              <a:gd name="connsiteY2" fmla="*/ 390831 h 1193400"/>
              <a:gd name="connsiteX3" fmla="*/ 9144052 w 9144052"/>
              <a:gd name="connsiteY3" fmla="*/ 537135 h 1193400"/>
              <a:gd name="connsiteX4" fmla="*/ 9143150 w 9144052"/>
              <a:gd name="connsiteY4" fmla="*/ 0 h 1193400"/>
              <a:gd name="connsiteX5" fmla="*/ 2371 w 9144052"/>
              <a:gd name="connsiteY5" fmla="*/ 1971 h 1193400"/>
              <a:gd name="connsiteX0" fmla="*/ 2371 w 9144052"/>
              <a:gd name="connsiteY0" fmla="*/ 1971 h 1125725"/>
              <a:gd name="connsiteX1" fmla="*/ 0 w 9144052"/>
              <a:gd name="connsiteY1" fmla="*/ 911847 h 1125725"/>
              <a:gd name="connsiteX2" fmla="*/ 3361996 w 9144052"/>
              <a:gd name="connsiteY2" fmla="*/ 390831 h 1125725"/>
              <a:gd name="connsiteX3" fmla="*/ 9144052 w 9144052"/>
              <a:gd name="connsiteY3" fmla="*/ 537135 h 1125725"/>
              <a:gd name="connsiteX4" fmla="*/ 9143150 w 9144052"/>
              <a:gd name="connsiteY4" fmla="*/ 0 h 1125725"/>
              <a:gd name="connsiteX5" fmla="*/ 2371 w 9144052"/>
              <a:gd name="connsiteY5" fmla="*/ 1971 h 1125725"/>
              <a:gd name="connsiteX0" fmla="*/ 2371 w 9144052"/>
              <a:gd name="connsiteY0" fmla="*/ 1971 h 1244834"/>
              <a:gd name="connsiteX1" fmla="*/ 0 w 9144052"/>
              <a:gd name="connsiteY1" fmla="*/ 911847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863120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435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1149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52" h="1282732">
                <a:moveTo>
                  <a:pt x="2371" y="1971"/>
                </a:moveTo>
                <a:cubicBezTo>
                  <a:pt x="1581" y="305263"/>
                  <a:pt x="790" y="446133"/>
                  <a:pt x="0" y="749425"/>
                </a:cubicBezTo>
                <a:cubicBezTo>
                  <a:pt x="414528" y="587881"/>
                  <a:pt x="1394642" y="355830"/>
                  <a:pt x="3114923" y="315034"/>
                </a:cubicBezTo>
                <a:cubicBezTo>
                  <a:pt x="4835204" y="274238"/>
                  <a:pt x="7500499" y="1282732"/>
                  <a:pt x="9144052" y="537135"/>
                </a:cubicBezTo>
                <a:cubicBezTo>
                  <a:pt x="9143751" y="358090"/>
                  <a:pt x="9143451" y="179045"/>
                  <a:pt x="9143150" y="0"/>
                </a:cubicBezTo>
                <a:lnTo>
                  <a:pt x="2371" y="197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 bwMode="gray">
          <a:xfrm>
            <a:off x="8074152" y="384048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 bwMode="gray">
          <a:xfrm>
            <a:off x="7498080" y="429768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210312" y="210312"/>
            <a:ext cx="832104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84632" y="813816"/>
            <a:ext cx="8229600" cy="1143000"/>
          </a:xfr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453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-‹#›-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‹#›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45B046-F723-44FB-875B-FA1765E61F16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grpSp>
        <p:nvGrpSpPr>
          <p:cNvPr id="5" name="Group 4"/>
          <p:cNvGrpSpPr/>
          <p:nvPr/>
        </p:nvGrpSpPr>
        <p:grpSpPr bwMode="invGray">
          <a:xfrm>
            <a:off x="-52" y="-1972"/>
            <a:ext cx="9150672" cy="1283795"/>
            <a:chOff x="-52" y="-1972"/>
            <a:chExt cx="9150672" cy="1283795"/>
          </a:xfrm>
        </p:grpSpPr>
        <p:sp>
          <p:nvSpPr>
            <p:cNvPr id="6" name="Freeform 5"/>
            <p:cNvSpPr/>
            <p:nvPr userDrawn="1"/>
          </p:nvSpPr>
          <p:spPr bwMode="invGray">
            <a:xfrm>
              <a:off x="0" y="1"/>
              <a:ext cx="9150620" cy="1281822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80996 w 9153196"/>
                <a:gd name="connsiteY2" fmla="*/ 96012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6108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610884 h 18621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2999284 w 9153196"/>
                <a:gd name="connsiteY2" fmla="*/ 441960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79374"/>
                <a:gd name="connsiteX1" fmla="*/ 0 w 9153196"/>
                <a:gd name="connsiteY1" fmla="*/ 1252536 h 1279374"/>
                <a:gd name="connsiteX2" fmla="*/ 3620429 w 9153196"/>
                <a:gd name="connsiteY2" fmla="*/ 483524 h 1279374"/>
                <a:gd name="connsiteX3" fmla="*/ 9144052 w 9153196"/>
                <a:gd name="connsiteY3" fmla="*/ 877824 h 1279374"/>
                <a:gd name="connsiteX4" fmla="*/ 9153196 w 9153196"/>
                <a:gd name="connsiteY4" fmla="*/ 0 h 1279374"/>
                <a:gd name="connsiteX5" fmla="*/ 52 w 9153196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0429 w 9150620"/>
                <a:gd name="connsiteY2" fmla="*/ 48352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340282"/>
                <a:gd name="connsiteX1" fmla="*/ 0 w 9150620"/>
                <a:gd name="connsiteY1" fmla="*/ 1252536 h 1340282"/>
                <a:gd name="connsiteX2" fmla="*/ 3622738 w 9150620"/>
                <a:gd name="connsiteY2" fmla="*/ 425264 h 1340282"/>
                <a:gd name="connsiteX3" fmla="*/ 9144052 w 9150620"/>
                <a:gd name="connsiteY3" fmla="*/ 877824 h 1340282"/>
                <a:gd name="connsiteX4" fmla="*/ 9150620 w 9150620"/>
                <a:gd name="connsiteY4" fmla="*/ 0 h 1340282"/>
                <a:gd name="connsiteX5" fmla="*/ 52 w 9150620"/>
                <a:gd name="connsiteY5" fmla="*/ 1284 h 1340282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50620" h="1470041">
                  <a:moveTo>
                    <a:pt x="52" y="1284"/>
                  </a:moveTo>
                  <a:cubicBezTo>
                    <a:pt x="35" y="491948"/>
                    <a:pt x="17" y="761872"/>
                    <a:pt x="0" y="1252536"/>
                  </a:cubicBezTo>
                  <a:cubicBezTo>
                    <a:pt x="304800" y="1097088"/>
                    <a:pt x="1803165" y="328826"/>
                    <a:pt x="3622738" y="425264"/>
                  </a:cubicBezTo>
                  <a:cubicBezTo>
                    <a:pt x="5442311" y="521702"/>
                    <a:pt x="6970396" y="1470041"/>
                    <a:pt x="9144052" y="877824"/>
                  </a:cubicBezTo>
                  <a:cubicBezTo>
                    <a:pt x="9146241" y="585216"/>
                    <a:pt x="9148431" y="292608"/>
                    <a:pt x="9150620" y="0"/>
                  </a:cubicBezTo>
                  <a:lnTo>
                    <a:pt x="52" y="1284"/>
                  </a:lnTo>
                  <a:close/>
                </a:path>
              </a:pathLst>
            </a:cu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 6"/>
            <p:cNvSpPr/>
            <p:nvPr userDrawn="1"/>
          </p:nvSpPr>
          <p:spPr bwMode="invGray">
            <a:xfrm>
              <a:off x="-52" y="-1972"/>
              <a:ext cx="9144052" cy="1094171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763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763284 h 1481136"/>
                <a:gd name="connsiteX0" fmla="*/ 52 w 9153196"/>
                <a:gd name="connsiteY0" fmla="*/ 1284 h 719136"/>
                <a:gd name="connsiteX1" fmla="*/ 0 w 9153196"/>
                <a:gd name="connsiteY1" fmla="*/ 719136 h 719136"/>
                <a:gd name="connsiteX2" fmla="*/ 2980996 w 9153196"/>
                <a:gd name="connsiteY2" fmla="*/ 198120 h 719136"/>
                <a:gd name="connsiteX3" fmla="*/ 6739180 w 9153196"/>
                <a:gd name="connsiteY3" fmla="*/ 554736 h 719136"/>
                <a:gd name="connsiteX4" fmla="*/ 9144052 w 9153196"/>
                <a:gd name="connsiteY4" fmla="*/ 344424 h 719136"/>
                <a:gd name="connsiteX5" fmla="*/ 9153196 w 9153196"/>
                <a:gd name="connsiteY5" fmla="*/ 0 h 719136"/>
                <a:gd name="connsiteX6" fmla="*/ 52 w 9153196"/>
                <a:gd name="connsiteY6" fmla="*/ 1284 h 719136"/>
                <a:gd name="connsiteX0" fmla="*/ 17 w 9162305"/>
                <a:gd name="connsiteY0" fmla="*/ 0 h 775764"/>
                <a:gd name="connsiteX1" fmla="*/ 9109 w 9162305"/>
                <a:gd name="connsiteY1" fmla="*/ 775764 h 775764"/>
                <a:gd name="connsiteX2" fmla="*/ 2990105 w 9162305"/>
                <a:gd name="connsiteY2" fmla="*/ 254748 h 775764"/>
                <a:gd name="connsiteX3" fmla="*/ 6748289 w 9162305"/>
                <a:gd name="connsiteY3" fmla="*/ 611364 h 775764"/>
                <a:gd name="connsiteX4" fmla="*/ 9153161 w 9162305"/>
                <a:gd name="connsiteY4" fmla="*/ 401052 h 775764"/>
                <a:gd name="connsiteX5" fmla="*/ 9162305 w 9162305"/>
                <a:gd name="connsiteY5" fmla="*/ 56628 h 775764"/>
                <a:gd name="connsiteX6" fmla="*/ 17 w 9162305"/>
                <a:gd name="connsiteY6" fmla="*/ 0 h 775764"/>
                <a:gd name="connsiteX0" fmla="*/ 17 w 9162305"/>
                <a:gd name="connsiteY0" fmla="*/ 0 h 821484"/>
                <a:gd name="connsiteX1" fmla="*/ 9109 w 9162305"/>
                <a:gd name="connsiteY1" fmla="*/ 821484 h 821484"/>
                <a:gd name="connsiteX2" fmla="*/ 2990105 w 9162305"/>
                <a:gd name="connsiteY2" fmla="*/ 300468 h 821484"/>
                <a:gd name="connsiteX3" fmla="*/ 6748289 w 9162305"/>
                <a:gd name="connsiteY3" fmla="*/ 657084 h 821484"/>
                <a:gd name="connsiteX4" fmla="*/ 9153161 w 9162305"/>
                <a:gd name="connsiteY4" fmla="*/ 446772 h 821484"/>
                <a:gd name="connsiteX5" fmla="*/ 9162305 w 9162305"/>
                <a:gd name="connsiteY5" fmla="*/ 102348 h 821484"/>
                <a:gd name="connsiteX6" fmla="*/ 17 w 9162305"/>
                <a:gd name="connsiteY6" fmla="*/ 0 h 821484"/>
                <a:gd name="connsiteX0" fmla="*/ 17 w 9162305"/>
                <a:gd name="connsiteY0" fmla="*/ 0 h 848916"/>
                <a:gd name="connsiteX1" fmla="*/ 9109 w 9162305"/>
                <a:gd name="connsiteY1" fmla="*/ 848916 h 848916"/>
                <a:gd name="connsiteX2" fmla="*/ 2990105 w 9162305"/>
                <a:gd name="connsiteY2" fmla="*/ 327900 h 848916"/>
                <a:gd name="connsiteX3" fmla="*/ 6748289 w 9162305"/>
                <a:gd name="connsiteY3" fmla="*/ 684516 h 848916"/>
                <a:gd name="connsiteX4" fmla="*/ 9153161 w 9162305"/>
                <a:gd name="connsiteY4" fmla="*/ 474204 h 848916"/>
                <a:gd name="connsiteX5" fmla="*/ 9162305 w 9162305"/>
                <a:gd name="connsiteY5" fmla="*/ 129780 h 848916"/>
                <a:gd name="connsiteX6" fmla="*/ 17 w 9162305"/>
                <a:gd name="connsiteY6" fmla="*/ 0 h 848916"/>
                <a:gd name="connsiteX0" fmla="*/ 17 w 9171449"/>
                <a:gd name="connsiteY0" fmla="*/ 0 h 864156"/>
                <a:gd name="connsiteX1" fmla="*/ 18253 w 9171449"/>
                <a:gd name="connsiteY1" fmla="*/ 864156 h 864156"/>
                <a:gd name="connsiteX2" fmla="*/ 2999249 w 9171449"/>
                <a:gd name="connsiteY2" fmla="*/ 343140 h 864156"/>
                <a:gd name="connsiteX3" fmla="*/ 6757433 w 9171449"/>
                <a:gd name="connsiteY3" fmla="*/ 699756 h 864156"/>
                <a:gd name="connsiteX4" fmla="*/ 9162305 w 9171449"/>
                <a:gd name="connsiteY4" fmla="*/ 489444 h 864156"/>
                <a:gd name="connsiteX5" fmla="*/ 9171449 w 9171449"/>
                <a:gd name="connsiteY5" fmla="*/ 145020 h 864156"/>
                <a:gd name="connsiteX6" fmla="*/ 17 w 9171449"/>
                <a:gd name="connsiteY6" fmla="*/ 0 h 864156"/>
                <a:gd name="connsiteX0" fmla="*/ 17 w 9189737"/>
                <a:gd name="connsiteY0" fmla="*/ 0 h 952548"/>
                <a:gd name="connsiteX1" fmla="*/ 36541 w 9189737"/>
                <a:gd name="connsiteY1" fmla="*/ 952548 h 952548"/>
                <a:gd name="connsiteX2" fmla="*/ 3017537 w 9189737"/>
                <a:gd name="connsiteY2" fmla="*/ 431532 h 952548"/>
                <a:gd name="connsiteX3" fmla="*/ 6775721 w 9189737"/>
                <a:gd name="connsiteY3" fmla="*/ 788148 h 952548"/>
                <a:gd name="connsiteX4" fmla="*/ 9180593 w 9189737"/>
                <a:gd name="connsiteY4" fmla="*/ 577836 h 952548"/>
                <a:gd name="connsiteX5" fmla="*/ 9189737 w 9189737"/>
                <a:gd name="connsiteY5" fmla="*/ 233412 h 952548"/>
                <a:gd name="connsiteX6" fmla="*/ 17 w 9189737"/>
                <a:gd name="connsiteY6" fmla="*/ 0 h 952548"/>
                <a:gd name="connsiteX0" fmla="*/ 17 w 9171449"/>
                <a:gd name="connsiteY0" fmla="*/ 0 h 909876"/>
                <a:gd name="connsiteX1" fmla="*/ 18253 w 9171449"/>
                <a:gd name="connsiteY1" fmla="*/ 909876 h 909876"/>
                <a:gd name="connsiteX2" fmla="*/ 2999249 w 9171449"/>
                <a:gd name="connsiteY2" fmla="*/ 388860 h 909876"/>
                <a:gd name="connsiteX3" fmla="*/ 6757433 w 9171449"/>
                <a:gd name="connsiteY3" fmla="*/ 745476 h 909876"/>
                <a:gd name="connsiteX4" fmla="*/ 9162305 w 9171449"/>
                <a:gd name="connsiteY4" fmla="*/ 535164 h 909876"/>
                <a:gd name="connsiteX5" fmla="*/ 9171449 w 9171449"/>
                <a:gd name="connsiteY5" fmla="*/ 190740 h 909876"/>
                <a:gd name="connsiteX6" fmla="*/ 17 w 9171449"/>
                <a:gd name="connsiteY6" fmla="*/ 0 h 909876"/>
                <a:gd name="connsiteX0" fmla="*/ 17 w 9180593"/>
                <a:gd name="connsiteY0" fmla="*/ 13476 h 923352"/>
                <a:gd name="connsiteX1" fmla="*/ 18253 w 9180593"/>
                <a:gd name="connsiteY1" fmla="*/ 923352 h 923352"/>
                <a:gd name="connsiteX2" fmla="*/ 2999249 w 9180593"/>
                <a:gd name="connsiteY2" fmla="*/ 402336 h 923352"/>
                <a:gd name="connsiteX3" fmla="*/ 6757433 w 9180593"/>
                <a:gd name="connsiteY3" fmla="*/ 758952 h 923352"/>
                <a:gd name="connsiteX4" fmla="*/ 9162305 w 9180593"/>
                <a:gd name="connsiteY4" fmla="*/ 548640 h 923352"/>
                <a:gd name="connsiteX5" fmla="*/ 9180593 w 9180593"/>
                <a:gd name="connsiteY5" fmla="*/ 0 h 923352"/>
                <a:gd name="connsiteX6" fmla="*/ 17 w 9180593"/>
                <a:gd name="connsiteY6" fmla="*/ 13476 h 923352"/>
                <a:gd name="connsiteX0" fmla="*/ 17 w 9189737"/>
                <a:gd name="connsiteY0" fmla="*/ 0 h 909876"/>
                <a:gd name="connsiteX1" fmla="*/ 18253 w 9189737"/>
                <a:gd name="connsiteY1" fmla="*/ 909876 h 909876"/>
                <a:gd name="connsiteX2" fmla="*/ 2999249 w 9189737"/>
                <a:gd name="connsiteY2" fmla="*/ 388860 h 909876"/>
                <a:gd name="connsiteX3" fmla="*/ 6757433 w 9189737"/>
                <a:gd name="connsiteY3" fmla="*/ 745476 h 909876"/>
                <a:gd name="connsiteX4" fmla="*/ 9162305 w 9189737"/>
                <a:gd name="connsiteY4" fmla="*/ 535164 h 909876"/>
                <a:gd name="connsiteX5" fmla="*/ 9189737 w 9189737"/>
                <a:gd name="connsiteY5" fmla="*/ 10908 h 909876"/>
                <a:gd name="connsiteX6" fmla="*/ 17 w 9189737"/>
                <a:gd name="connsiteY6" fmla="*/ 0 h 909876"/>
                <a:gd name="connsiteX0" fmla="*/ 0 w 9189720"/>
                <a:gd name="connsiteY0" fmla="*/ 0 h 909876"/>
                <a:gd name="connsiteX1" fmla="*/ 18236 w 9189720"/>
                <a:gd name="connsiteY1" fmla="*/ 909876 h 909876"/>
                <a:gd name="connsiteX2" fmla="*/ 2999232 w 9189720"/>
                <a:gd name="connsiteY2" fmla="*/ 388860 h 909876"/>
                <a:gd name="connsiteX3" fmla="*/ 6757416 w 9189720"/>
                <a:gd name="connsiteY3" fmla="*/ 745476 h 909876"/>
                <a:gd name="connsiteX4" fmla="*/ 9162288 w 9189720"/>
                <a:gd name="connsiteY4" fmla="*/ 535164 h 909876"/>
                <a:gd name="connsiteX5" fmla="*/ 9189720 w 9189720"/>
                <a:gd name="connsiteY5" fmla="*/ 10908 h 909876"/>
                <a:gd name="connsiteX6" fmla="*/ 0 w 9189720"/>
                <a:gd name="connsiteY6" fmla="*/ 0 h 909876"/>
                <a:gd name="connsiteX0" fmla="*/ 0 w 9162288"/>
                <a:gd name="connsiteY0" fmla="*/ 1971 h 911847"/>
                <a:gd name="connsiteX1" fmla="*/ 18236 w 9162288"/>
                <a:gd name="connsiteY1" fmla="*/ 911847 h 911847"/>
                <a:gd name="connsiteX2" fmla="*/ 2999232 w 9162288"/>
                <a:gd name="connsiteY2" fmla="*/ 390831 h 911847"/>
                <a:gd name="connsiteX3" fmla="*/ 6757416 w 9162288"/>
                <a:gd name="connsiteY3" fmla="*/ 747447 h 911847"/>
                <a:gd name="connsiteX4" fmla="*/ 9162288 w 9162288"/>
                <a:gd name="connsiteY4" fmla="*/ 537135 h 911847"/>
                <a:gd name="connsiteX5" fmla="*/ 9161386 w 9162288"/>
                <a:gd name="connsiteY5" fmla="*/ 0 h 911847"/>
                <a:gd name="connsiteX6" fmla="*/ 0 w 9162288"/>
                <a:gd name="connsiteY6" fmla="*/ 1971 h 911847"/>
                <a:gd name="connsiteX0" fmla="*/ 20401 w 9144052"/>
                <a:gd name="connsiteY0" fmla="*/ 32880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0401 w 9144052"/>
                <a:gd name="connsiteY6" fmla="*/ 32880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3361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1193400"/>
                <a:gd name="connsiteX1" fmla="*/ 0 w 9144052"/>
                <a:gd name="connsiteY1" fmla="*/ 911847 h 1193400"/>
                <a:gd name="connsiteX2" fmla="*/ 3361996 w 9144052"/>
                <a:gd name="connsiteY2" fmla="*/ 390831 h 1193400"/>
                <a:gd name="connsiteX3" fmla="*/ 9144052 w 9144052"/>
                <a:gd name="connsiteY3" fmla="*/ 537135 h 1193400"/>
                <a:gd name="connsiteX4" fmla="*/ 9143150 w 9144052"/>
                <a:gd name="connsiteY4" fmla="*/ 0 h 1193400"/>
                <a:gd name="connsiteX5" fmla="*/ 2371 w 9144052"/>
                <a:gd name="connsiteY5" fmla="*/ 1971 h 1193400"/>
                <a:gd name="connsiteX0" fmla="*/ 2371 w 9144052"/>
                <a:gd name="connsiteY0" fmla="*/ 1971 h 1125725"/>
                <a:gd name="connsiteX1" fmla="*/ 0 w 9144052"/>
                <a:gd name="connsiteY1" fmla="*/ 911847 h 1125725"/>
                <a:gd name="connsiteX2" fmla="*/ 3361996 w 9144052"/>
                <a:gd name="connsiteY2" fmla="*/ 390831 h 1125725"/>
                <a:gd name="connsiteX3" fmla="*/ 9144052 w 9144052"/>
                <a:gd name="connsiteY3" fmla="*/ 537135 h 1125725"/>
                <a:gd name="connsiteX4" fmla="*/ 9143150 w 9144052"/>
                <a:gd name="connsiteY4" fmla="*/ 0 h 1125725"/>
                <a:gd name="connsiteX5" fmla="*/ 2371 w 9144052"/>
                <a:gd name="connsiteY5" fmla="*/ 1971 h 1125725"/>
                <a:gd name="connsiteX0" fmla="*/ 2371 w 9144052"/>
                <a:gd name="connsiteY0" fmla="*/ 1971 h 1244834"/>
                <a:gd name="connsiteX1" fmla="*/ 0 w 9144052"/>
                <a:gd name="connsiteY1" fmla="*/ 911847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863120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435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1149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4052" h="1282732">
                  <a:moveTo>
                    <a:pt x="2371" y="1971"/>
                  </a:moveTo>
                  <a:cubicBezTo>
                    <a:pt x="1581" y="305263"/>
                    <a:pt x="790" y="446133"/>
                    <a:pt x="0" y="749425"/>
                  </a:cubicBezTo>
                  <a:cubicBezTo>
                    <a:pt x="414528" y="587881"/>
                    <a:pt x="1394642" y="355830"/>
                    <a:pt x="3114923" y="315034"/>
                  </a:cubicBezTo>
                  <a:cubicBezTo>
                    <a:pt x="4835204" y="274238"/>
                    <a:pt x="7500499" y="1282732"/>
                    <a:pt x="9144052" y="537135"/>
                  </a:cubicBezTo>
                  <a:cubicBezTo>
                    <a:pt x="9143751" y="358090"/>
                    <a:pt x="9143451" y="179045"/>
                    <a:pt x="9143150" y="0"/>
                  </a:cubicBezTo>
                  <a:lnTo>
                    <a:pt x="2371" y="19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Oval 7"/>
          <p:cNvSpPr/>
          <p:nvPr/>
        </p:nvSpPr>
        <p:spPr bwMode="gray">
          <a:xfrm>
            <a:off x="8074152" y="384048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7498080" y="429768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210312" y="210312"/>
            <a:ext cx="832104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809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invGray">
          <a:xfrm rot="16200000">
            <a:off x="-2893651" y="2887705"/>
            <a:ext cx="6891618" cy="1104314"/>
            <a:chOff x="-18448" y="-1967"/>
            <a:chExt cx="9176991" cy="1292024"/>
          </a:xfrm>
        </p:grpSpPr>
        <p:sp>
          <p:nvSpPr>
            <p:cNvPr id="9" name="Freeform 8"/>
            <p:cNvSpPr/>
            <p:nvPr userDrawn="1"/>
          </p:nvSpPr>
          <p:spPr bwMode="invGray">
            <a:xfrm>
              <a:off x="-18448" y="5"/>
              <a:ext cx="9176991" cy="1290052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80996 w 9153196"/>
                <a:gd name="connsiteY2" fmla="*/ 96012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6108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610884 h 18621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2999284 w 9153196"/>
                <a:gd name="connsiteY2" fmla="*/ 441960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79374"/>
                <a:gd name="connsiteX1" fmla="*/ 0 w 9153196"/>
                <a:gd name="connsiteY1" fmla="*/ 1252536 h 1279374"/>
                <a:gd name="connsiteX2" fmla="*/ 3620429 w 9153196"/>
                <a:gd name="connsiteY2" fmla="*/ 483524 h 1279374"/>
                <a:gd name="connsiteX3" fmla="*/ 9144052 w 9153196"/>
                <a:gd name="connsiteY3" fmla="*/ 877824 h 1279374"/>
                <a:gd name="connsiteX4" fmla="*/ 9153196 w 9153196"/>
                <a:gd name="connsiteY4" fmla="*/ 0 h 1279374"/>
                <a:gd name="connsiteX5" fmla="*/ 52 w 9153196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0429 w 9150620"/>
                <a:gd name="connsiteY2" fmla="*/ 48352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340282"/>
                <a:gd name="connsiteX1" fmla="*/ 0 w 9150620"/>
                <a:gd name="connsiteY1" fmla="*/ 1252536 h 1340282"/>
                <a:gd name="connsiteX2" fmla="*/ 3622738 w 9150620"/>
                <a:gd name="connsiteY2" fmla="*/ 425264 h 1340282"/>
                <a:gd name="connsiteX3" fmla="*/ 9144052 w 9150620"/>
                <a:gd name="connsiteY3" fmla="*/ 877824 h 1340282"/>
                <a:gd name="connsiteX4" fmla="*/ 9150620 w 9150620"/>
                <a:gd name="connsiteY4" fmla="*/ 0 h 1340282"/>
                <a:gd name="connsiteX5" fmla="*/ 52 w 9150620"/>
                <a:gd name="connsiteY5" fmla="*/ 1284 h 1340282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18502 w 9169070"/>
                <a:gd name="connsiteY0" fmla="*/ 1284 h 1489619"/>
                <a:gd name="connsiteX1" fmla="*/ 0 w 9169070"/>
                <a:gd name="connsiteY1" fmla="*/ 1489619 h 1489619"/>
                <a:gd name="connsiteX2" fmla="*/ 3641188 w 9169070"/>
                <a:gd name="connsiteY2" fmla="*/ 425264 h 1489619"/>
                <a:gd name="connsiteX3" fmla="*/ 9162502 w 9169070"/>
                <a:gd name="connsiteY3" fmla="*/ 877824 h 1489619"/>
                <a:gd name="connsiteX4" fmla="*/ 9169070 w 9169070"/>
                <a:gd name="connsiteY4" fmla="*/ 0 h 1489619"/>
                <a:gd name="connsiteX5" fmla="*/ 18502 w 9169070"/>
                <a:gd name="connsiteY5" fmla="*/ 1284 h 1489619"/>
                <a:gd name="connsiteX0" fmla="*/ 18502 w 9169070"/>
                <a:gd name="connsiteY0" fmla="*/ 1284 h 1654092"/>
                <a:gd name="connsiteX1" fmla="*/ 0 w 9169070"/>
                <a:gd name="connsiteY1" fmla="*/ 1489619 h 1654092"/>
                <a:gd name="connsiteX2" fmla="*/ 3641188 w 9169070"/>
                <a:gd name="connsiteY2" fmla="*/ 425264 h 1654092"/>
                <a:gd name="connsiteX3" fmla="*/ 9137904 w 9169070"/>
                <a:gd name="connsiteY3" fmla="*/ 1061874 h 1654092"/>
                <a:gd name="connsiteX4" fmla="*/ 9169070 w 9169070"/>
                <a:gd name="connsiteY4" fmla="*/ 0 h 1654092"/>
                <a:gd name="connsiteX5" fmla="*/ 18502 w 916907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41188 w 9176990"/>
                <a:gd name="connsiteY2" fmla="*/ 42526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87310 w 9176990"/>
                <a:gd name="connsiteY2" fmla="*/ 649870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0119 w 9176990"/>
                <a:gd name="connsiteY2" fmla="*/ 555828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9344 w 9176990"/>
                <a:gd name="connsiteY2" fmla="*/ 51527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95308 w 9176990"/>
                <a:gd name="connsiteY3" fmla="*/ 114570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76990" h="1489619">
                  <a:moveTo>
                    <a:pt x="18502" y="1284"/>
                  </a:moveTo>
                  <a:cubicBezTo>
                    <a:pt x="18485" y="491948"/>
                    <a:pt x="17" y="998955"/>
                    <a:pt x="0" y="1489619"/>
                  </a:cubicBezTo>
                  <a:cubicBezTo>
                    <a:pt x="304800" y="1334171"/>
                    <a:pt x="2076793" y="572593"/>
                    <a:pt x="3209344" y="515274"/>
                  </a:cubicBezTo>
                  <a:cubicBezTo>
                    <a:pt x="4341895" y="457955"/>
                    <a:pt x="5743827" y="772070"/>
                    <a:pt x="6307596" y="941158"/>
                  </a:cubicBezTo>
                  <a:cubicBezTo>
                    <a:pt x="6871365" y="1110246"/>
                    <a:pt x="8191884" y="1377605"/>
                    <a:pt x="9174801" y="1061875"/>
                  </a:cubicBezTo>
                  <a:cubicBezTo>
                    <a:pt x="9176990" y="769267"/>
                    <a:pt x="9166881" y="292608"/>
                    <a:pt x="9169070" y="0"/>
                  </a:cubicBezTo>
                  <a:lnTo>
                    <a:pt x="18502" y="1284"/>
                  </a:lnTo>
                  <a:close/>
                </a:path>
              </a:pathLst>
            </a:cu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9"/>
            <p:cNvSpPr/>
            <p:nvPr userDrawn="1"/>
          </p:nvSpPr>
          <p:spPr bwMode="invGray">
            <a:xfrm>
              <a:off x="1533" y="-1967"/>
              <a:ext cx="9149091" cy="1266391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763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763284 h 1481136"/>
                <a:gd name="connsiteX0" fmla="*/ 52 w 9153196"/>
                <a:gd name="connsiteY0" fmla="*/ 1284 h 719136"/>
                <a:gd name="connsiteX1" fmla="*/ 0 w 9153196"/>
                <a:gd name="connsiteY1" fmla="*/ 719136 h 719136"/>
                <a:gd name="connsiteX2" fmla="*/ 2980996 w 9153196"/>
                <a:gd name="connsiteY2" fmla="*/ 198120 h 719136"/>
                <a:gd name="connsiteX3" fmla="*/ 6739180 w 9153196"/>
                <a:gd name="connsiteY3" fmla="*/ 554736 h 719136"/>
                <a:gd name="connsiteX4" fmla="*/ 9144052 w 9153196"/>
                <a:gd name="connsiteY4" fmla="*/ 344424 h 719136"/>
                <a:gd name="connsiteX5" fmla="*/ 9153196 w 9153196"/>
                <a:gd name="connsiteY5" fmla="*/ 0 h 719136"/>
                <a:gd name="connsiteX6" fmla="*/ 52 w 9153196"/>
                <a:gd name="connsiteY6" fmla="*/ 1284 h 719136"/>
                <a:gd name="connsiteX0" fmla="*/ 17 w 9162305"/>
                <a:gd name="connsiteY0" fmla="*/ 0 h 775764"/>
                <a:gd name="connsiteX1" fmla="*/ 9109 w 9162305"/>
                <a:gd name="connsiteY1" fmla="*/ 775764 h 775764"/>
                <a:gd name="connsiteX2" fmla="*/ 2990105 w 9162305"/>
                <a:gd name="connsiteY2" fmla="*/ 254748 h 775764"/>
                <a:gd name="connsiteX3" fmla="*/ 6748289 w 9162305"/>
                <a:gd name="connsiteY3" fmla="*/ 611364 h 775764"/>
                <a:gd name="connsiteX4" fmla="*/ 9153161 w 9162305"/>
                <a:gd name="connsiteY4" fmla="*/ 401052 h 775764"/>
                <a:gd name="connsiteX5" fmla="*/ 9162305 w 9162305"/>
                <a:gd name="connsiteY5" fmla="*/ 56628 h 775764"/>
                <a:gd name="connsiteX6" fmla="*/ 17 w 9162305"/>
                <a:gd name="connsiteY6" fmla="*/ 0 h 775764"/>
                <a:gd name="connsiteX0" fmla="*/ 17 w 9162305"/>
                <a:gd name="connsiteY0" fmla="*/ 0 h 821484"/>
                <a:gd name="connsiteX1" fmla="*/ 9109 w 9162305"/>
                <a:gd name="connsiteY1" fmla="*/ 821484 h 821484"/>
                <a:gd name="connsiteX2" fmla="*/ 2990105 w 9162305"/>
                <a:gd name="connsiteY2" fmla="*/ 300468 h 821484"/>
                <a:gd name="connsiteX3" fmla="*/ 6748289 w 9162305"/>
                <a:gd name="connsiteY3" fmla="*/ 657084 h 821484"/>
                <a:gd name="connsiteX4" fmla="*/ 9153161 w 9162305"/>
                <a:gd name="connsiteY4" fmla="*/ 446772 h 821484"/>
                <a:gd name="connsiteX5" fmla="*/ 9162305 w 9162305"/>
                <a:gd name="connsiteY5" fmla="*/ 102348 h 821484"/>
                <a:gd name="connsiteX6" fmla="*/ 17 w 9162305"/>
                <a:gd name="connsiteY6" fmla="*/ 0 h 821484"/>
                <a:gd name="connsiteX0" fmla="*/ 17 w 9162305"/>
                <a:gd name="connsiteY0" fmla="*/ 0 h 848916"/>
                <a:gd name="connsiteX1" fmla="*/ 9109 w 9162305"/>
                <a:gd name="connsiteY1" fmla="*/ 848916 h 848916"/>
                <a:gd name="connsiteX2" fmla="*/ 2990105 w 9162305"/>
                <a:gd name="connsiteY2" fmla="*/ 327900 h 848916"/>
                <a:gd name="connsiteX3" fmla="*/ 6748289 w 9162305"/>
                <a:gd name="connsiteY3" fmla="*/ 684516 h 848916"/>
                <a:gd name="connsiteX4" fmla="*/ 9153161 w 9162305"/>
                <a:gd name="connsiteY4" fmla="*/ 474204 h 848916"/>
                <a:gd name="connsiteX5" fmla="*/ 9162305 w 9162305"/>
                <a:gd name="connsiteY5" fmla="*/ 129780 h 848916"/>
                <a:gd name="connsiteX6" fmla="*/ 17 w 9162305"/>
                <a:gd name="connsiteY6" fmla="*/ 0 h 848916"/>
                <a:gd name="connsiteX0" fmla="*/ 17 w 9171449"/>
                <a:gd name="connsiteY0" fmla="*/ 0 h 864156"/>
                <a:gd name="connsiteX1" fmla="*/ 18253 w 9171449"/>
                <a:gd name="connsiteY1" fmla="*/ 864156 h 864156"/>
                <a:gd name="connsiteX2" fmla="*/ 2999249 w 9171449"/>
                <a:gd name="connsiteY2" fmla="*/ 343140 h 864156"/>
                <a:gd name="connsiteX3" fmla="*/ 6757433 w 9171449"/>
                <a:gd name="connsiteY3" fmla="*/ 699756 h 864156"/>
                <a:gd name="connsiteX4" fmla="*/ 9162305 w 9171449"/>
                <a:gd name="connsiteY4" fmla="*/ 489444 h 864156"/>
                <a:gd name="connsiteX5" fmla="*/ 9171449 w 9171449"/>
                <a:gd name="connsiteY5" fmla="*/ 145020 h 864156"/>
                <a:gd name="connsiteX6" fmla="*/ 17 w 9171449"/>
                <a:gd name="connsiteY6" fmla="*/ 0 h 864156"/>
                <a:gd name="connsiteX0" fmla="*/ 17 w 9189737"/>
                <a:gd name="connsiteY0" fmla="*/ 0 h 952548"/>
                <a:gd name="connsiteX1" fmla="*/ 36541 w 9189737"/>
                <a:gd name="connsiteY1" fmla="*/ 952548 h 952548"/>
                <a:gd name="connsiteX2" fmla="*/ 3017537 w 9189737"/>
                <a:gd name="connsiteY2" fmla="*/ 431532 h 952548"/>
                <a:gd name="connsiteX3" fmla="*/ 6775721 w 9189737"/>
                <a:gd name="connsiteY3" fmla="*/ 788148 h 952548"/>
                <a:gd name="connsiteX4" fmla="*/ 9180593 w 9189737"/>
                <a:gd name="connsiteY4" fmla="*/ 577836 h 952548"/>
                <a:gd name="connsiteX5" fmla="*/ 9189737 w 9189737"/>
                <a:gd name="connsiteY5" fmla="*/ 233412 h 952548"/>
                <a:gd name="connsiteX6" fmla="*/ 17 w 9189737"/>
                <a:gd name="connsiteY6" fmla="*/ 0 h 952548"/>
                <a:gd name="connsiteX0" fmla="*/ 17 w 9171449"/>
                <a:gd name="connsiteY0" fmla="*/ 0 h 909876"/>
                <a:gd name="connsiteX1" fmla="*/ 18253 w 9171449"/>
                <a:gd name="connsiteY1" fmla="*/ 909876 h 909876"/>
                <a:gd name="connsiteX2" fmla="*/ 2999249 w 9171449"/>
                <a:gd name="connsiteY2" fmla="*/ 388860 h 909876"/>
                <a:gd name="connsiteX3" fmla="*/ 6757433 w 9171449"/>
                <a:gd name="connsiteY3" fmla="*/ 745476 h 909876"/>
                <a:gd name="connsiteX4" fmla="*/ 9162305 w 9171449"/>
                <a:gd name="connsiteY4" fmla="*/ 535164 h 909876"/>
                <a:gd name="connsiteX5" fmla="*/ 9171449 w 9171449"/>
                <a:gd name="connsiteY5" fmla="*/ 190740 h 909876"/>
                <a:gd name="connsiteX6" fmla="*/ 17 w 9171449"/>
                <a:gd name="connsiteY6" fmla="*/ 0 h 909876"/>
                <a:gd name="connsiteX0" fmla="*/ 17 w 9180593"/>
                <a:gd name="connsiteY0" fmla="*/ 13476 h 923352"/>
                <a:gd name="connsiteX1" fmla="*/ 18253 w 9180593"/>
                <a:gd name="connsiteY1" fmla="*/ 923352 h 923352"/>
                <a:gd name="connsiteX2" fmla="*/ 2999249 w 9180593"/>
                <a:gd name="connsiteY2" fmla="*/ 402336 h 923352"/>
                <a:gd name="connsiteX3" fmla="*/ 6757433 w 9180593"/>
                <a:gd name="connsiteY3" fmla="*/ 758952 h 923352"/>
                <a:gd name="connsiteX4" fmla="*/ 9162305 w 9180593"/>
                <a:gd name="connsiteY4" fmla="*/ 548640 h 923352"/>
                <a:gd name="connsiteX5" fmla="*/ 9180593 w 9180593"/>
                <a:gd name="connsiteY5" fmla="*/ 0 h 923352"/>
                <a:gd name="connsiteX6" fmla="*/ 17 w 9180593"/>
                <a:gd name="connsiteY6" fmla="*/ 13476 h 923352"/>
                <a:gd name="connsiteX0" fmla="*/ 17 w 9189737"/>
                <a:gd name="connsiteY0" fmla="*/ 0 h 909876"/>
                <a:gd name="connsiteX1" fmla="*/ 18253 w 9189737"/>
                <a:gd name="connsiteY1" fmla="*/ 909876 h 909876"/>
                <a:gd name="connsiteX2" fmla="*/ 2999249 w 9189737"/>
                <a:gd name="connsiteY2" fmla="*/ 388860 h 909876"/>
                <a:gd name="connsiteX3" fmla="*/ 6757433 w 9189737"/>
                <a:gd name="connsiteY3" fmla="*/ 745476 h 909876"/>
                <a:gd name="connsiteX4" fmla="*/ 9162305 w 9189737"/>
                <a:gd name="connsiteY4" fmla="*/ 535164 h 909876"/>
                <a:gd name="connsiteX5" fmla="*/ 9189737 w 9189737"/>
                <a:gd name="connsiteY5" fmla="*/ 10908 h 909876"/>
                <a:gd name="connsiteX6" fmla="*/ 17 w 9189737"/>
                <a:gd name="connsiteY6" fmla="*/ 0 h 909876"/>
                <a:gd name="connsiteX0" fmla="*/ 0 w 9189720"/>
                <a:gd name="connsiteY0" fmla="*/ 0 h 909876"/>
                <a:gd name="connsiteX1" fmla="*/ 18236 w 9189720"/>
                <a:gd name="connsiteY1" fmla="*/ 909876 h 909876"/>
                <a:gd name="connsiteX2" fmla="*/ 2999232 w 9189720"/>
                <a:gd name="connsiteY2" fmla="*/ 388860 h 909876"/>
                <a:gd name="connsiteX3" fmla="*/ 6757416 w 9189720"/>
                <a:gd name="connsiteY3" fmla="*/ 745476 h 909876"/>
                <a:gd name="connsiteX4" fmla="*/ 9162288 w 9189720"/>
                <a:gd name="connsiteY4" fmla="*/ 535164 h 909876"/>
                <a:gd name="connsiteX5" fmla="*/ 9189720 w 9189720"/>
                <a:gd name="connsiteY5" fmla="*/ 10908 h 909876"/>
                <a:gd name="connsiteX6" fmla="*/ 0 w 9189720"/>
                <a:gd name="connsiteY6" fmla="*/ 0 h 909876"/>
                <a:gd name="connsiteX0" fmla="*/ 0 w 9162288"/>
                <a:gd name="connsiteY0" fmla="*/ 1971 h 911847"/>
                <a:gd name="connsiteX1" fmla="*/ 18236 w 9162288"/>
                <a:gd name="connsiteY1" fmla="*/ 911847 h 911847"/>
                <a:gd name="connsiteX2" fmla="*/ 2999232 w 9162288"/>
                <a:gd name="connsiteY2" fmla="*/ 390831 h 911847"/>
                <a:gd name="connsiteX3" fmla="*/ 6757416 w 9162288"/>
                <a:gd name="connsiteY3" fmla="*/ 747447 h 911847"/>
                <a:gd name="connsiteX4" fmla="*/ 9162288 w 9162288"/>
                <a:gd name="connsiteY4" fmla="*/ 537135 h 911847"/>
                <a:gd name="connsiteX5" fmla="*/ 9161386 w 9162288"/>
                <a:gd name="connsiteY5" fmla="*/ 0 h 911847"/>
                <a:gd name="connsiteX6" fmla="*/ 0 w 9162288"/>
                <a:gd name="connsiteY6" fmla="*/ 1971 h 911847"/>
                <a:gd name="connsiteX0" fmla="*/ 20401 w 9144052"/>
                <a:gd name="connsiteY0" fmla="*/ 32880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0401 w 9144052"/>
                <a:gd name="connsiteY6" fmla="*/ 32880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3361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1193400"/>
                <a:gd name="connsiteX1" fmla="*/ 0 w 9144052"/>
                <a:gd name="connsiteY1" fmla="*/ 911847 h 1193400"/>
                <a:gd name="connsiteX2" fmla="*/ 3361996 w 9144052"/>
                <a:gd name="connsiteY2" fmla="*/ 390831 h 1193400"/>
                <a:gd name="connsiteX3" fmla="*/ 9144052 w 9144052"/>
                <a:gd name="connsiteY3" fmla="*/ 537135 h 1193400"/>
                <a:gd name="connsiteX4" fmla="*/ 9143150 w 9144052"/>
                <a:gd name="connsiteY4" fmla="*/ 0 h 1193400"/>
                <a:gd name="connsiteX5" fmla="*/ 2371 w 9144052"/>
                <a:gd name="connsiteY5" fmla="*/ 1971 h 1193400"/>
                <a:gd name="connsiteX0" fmla="*/ 2371 w 9144052"/>
                <a:gd name="connsiteY0" fmla="*/ 1971 h 1125725"/>
                <a:gd name="connsiteX1" fmla="*/ 0 w 9144052"/>
                <a:gd name="connsiteY1" fmla="*/ 911847 h 1125725"/>
                <a:gd name="connsiteX2" fmla="*/ 3361996 w 9144052"/>
                <a:gd name="connsiteY2" fmla="*/ 390831 h 1125725"/>
                <a:gd name="connsiteX3" fmla="*/ 9144052 w 9144052"/>
                <a:gd name="connsiteY3" fmla="*/ 537135 h 1125725"/>
                <a:gd name="connsiteX4" fmla="*/ 9143150 w 9144052"/>
                <a:gd name="connsiteY4" fmla="*/ 0 h 1125725"/>
                <a:gd name="connsiteX5" fmla="*/ 2371 w 9144052"/>
                <a:gd name="connsiteY5" fmla="*/ 1971 h 1125725"/>
                <a:gd name="connsiteX0" fmla="*/ 2371 w 9144052"/>
                <a:gd name="connsiteY0" fmla="*/ 1971 h 1244834"/>
                <a:gd name="connsiteX1" fmla="*/ 0 w 9144052"/>
                <a:gd name="connsiteY1" fmla="*/ 911847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863120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435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1149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570664"/>
                <a:gd name="connsiteX1" fmla="*/ 0 w 9144052"/>
                <a:gd name="connsiteY1" fmla="*/ 749425 h 1570664"/>
                <a:gd name="connsiteX2" fmla="*/ 3114923 w 9144052"/>
                <a:gd name="connsiteY2" fmla="*/ 315034 h 1570664"/>
                <a:gd name="connsiteX3" fmla="*/ 9144052 w 9144052"/>
                <a:gd name="connsiteY3" fmla="*/ 825067 h 1570664"/>
                <a:gd name="connsiteX4" fmla="*/ 9143150 w 9144052"/>
                <a:gd name="connsiteY4" fmla="*/ 0 h 1570664"/>
                <a:gd name="connsiteX5" fmla="*/ 2371 w 9144052"/>
                <a:gd name="connsiteY5" fmla="*/ 1971 h 1570664"/>
                <a:gd name="connsiteX0" fmla="*/ 2371 w 9144052"/>
                <a:gd name="connsiteY0" fmla="*/ 1971 h 1986563"/>
                <a:gd name="connsiteX1" fmla="*/ 0 w 9144052"/>
                <a:gd name="connsiteY1" fmla="*/ 749425 h 1986563"/>
                <a:gd name="connsiteX2" fmla="*/ 3114923 w 9144052"/>
                <a:gd name="connsiteY2" fmla="*/ 315034 h 1986563"/>
                <a:gd name="connsiteX3" fmla="*/ 9144052 w 9144052"/>
                <a:gd name="connsiteY3" fmla="*/ 825067 h 1986563"/>
                <a:gd name="connsiteX4" fmla="*/ 9143150 w 9144052"/>
                <a:gd name="connsiteY4" fmla="*/ 0 h 1986563"/>
                <a:gd name="connsiteX5" fmla="*/ 2371 w 9144052"/>
                <a:gd name="connsiteY5" fmla="*/ 1971 h 1986563"/>
                <a:gd name="connsiteX0" fmla="*/ 2371 w 9144052"/>
                <a:gd name="connsiteY0" fmla="*/ 1971 h 1910577"/>
                <a:gd name="connsiteX1" fmla="*/ 0 w 9144052"/>
                <a:gd name="connsiteY1" fmla="*/ 749425 h 1910577"/>
                <a:gd name="connsiteX2" fmla="*/ 3114923 w 9144052"/>
                <a:gd name="connsiteY2" fmla="*/ 315034 h 1910577"/>
                <a:gd name="connsiteX3" fmla="*/ 9144052 w 9144052"/>
                <a:gd name="connsiteY3" fmla="*/ 825067 h 1910577"/>
                <a:gd name="connsiteX4" fmla="*/ 9143150 w 9144052"/>
                <a:gd name="connsiteY4" fmla="*/ 0 h 1910577"/>
                <a:gd name="connsiteX5" fmla="*/ 2371 w 9144052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13342 w 9142471"/>
                <a:gd name="connsiteY2" fmla="*/ 31503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62539 w 9142471"/>
                <a:gd name="connsiteY2" fmla="*/ 48299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742614"/>
                <a:gd name="connsiteX1" fmla="*/ 4568 w 9142471"/>
                <a:gd name="connsiteY1" fmla="*/ 1141332 h 1742614"/>
                <a:gd name="connsiteX2" fmla="*/ 3162539 w 9142471"/>
                <a:gd name="connsiteY2" fmla="*/ 482994 h 1742614"/>
                <a:gd name="connsiteX3" fmla="*/ 9142471 w 9142471"/>
                <a:gd name="connsiteY3" fmla="*/ 825067 h 1742614"/>
                <a:gd name="connsiteX4" fmla="*/ 9141569 w 9142471"/>
                <a:gd name="connsiteY4" fmla="*/ 0 h 1742614"/>
                <a:gd name="connsiteX5" fmla="*/ 790 w 9142471"/>
                <a:gd name="connsiteY5" fmla="*/ 1971 h 1742614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538662"/>
                <a:gd name="connsiteX1" fmla="*/ 4568 w 9142471"/>
                <a:gd name="connsiteY1" fmla="*/ 1141332 h 1538662"/>
                <a:gd name="connsiteX2" fmla="*/ 3162539 w 9142471"/>
                <a:gd name="connsiteY2" fmla="*/ 482994 h 1538662"/>
                <a:gd name="connsiteX3" fmla="*/ 9142471 w 9142471"/>
                <a:gd name="connsiteY3" fmla="*/ 825067 h 1538662"/>
                <a:gd name="connsiteX4" fmla="*/ 9141569 w 9142471"/>
                <a:gd name="connsiteY4" fmla="*/ 0 h 1538662"/>
                <a:gd name="connsiteX5" fmla="*/ 790 w 9142471"/>
                <a:gd name="connsiteY5" fmla="*/ 1971 h 153866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2471" h="1874582">
                  <a:moveTo>
                    <a:pt x="790" y="1971"/>
                  </a:moveTo>
                  <a:cubicBezTo>
                    <a:pt x="0" y="305263"/>
                    <a:pt x="5358" y="838040"/>
                    <a:pt x="4568" y="1141332"/>
                  </a:cubicBezTo>
                  <a:cubicBezTo>
                    <a:pt x="419096" y="979788"/>
                    <a:pt x="1492070" y="639683"/>
                    <a:pt x="3162539" y="482994"/>
                  </a:cubicBezTo>
                  <a:cubicBezTo>
                    <a:pt x="4833008" y="326305"/>
                    <a:pt x="7747892" y="1874582"/>
                    <a:pt x="9142471" y="825067"/>
                  </a:cubicBezTo>
                  <a:cubicBezTo>
                    <a:pt x="9142170" y="646022"/>
                    <a:pt x="9141870" y="179045"/>
                    <a:pt x="9141569" y="0"/>
                  </a:cubicBezTo>
                  <a:lnTo>
                    <a:pt x="790" y="19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905255" y="273050"/>
            <a:ext cx="7781544" cy="950976"/>
          </a:xfr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24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304" y="1371600"/>
            <a:ext cx="5111750" cy="475488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6112" y="1362456"/>
            <a:ext cx="2569464" cy="47640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14400" y="6537960"/>
            <a:ext cx="2133600" cy="246888"/>
          </a:xfrm>
        </p:spPr>
        <p:txBody>
          <a:bodyPr/>
          <a:lstStyle/>
          <a:p>
            <a:r>
              <a:rPr lang="en-US" altLang="ko-KR" smtClean="0"/>
              <a:t>-‹#›-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‹#›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E5F3EF-AEC9-4DA1-B743-6807B4EEF998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98977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5257800" y="987552"/>
            <a:ext cx="3730752" cy="795528"/>
          </a:xfrm>
        </p:spPr>
        <p:txBody>
          <a:bodyPr anchor="b"/>
          <a:lstStyle>
            <a:lvl1pPr algn="l"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530352" y="1216152"/>
            <a:ext cx="4645152" cy="4645152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76088" y="1901952"/>
            <a:ext cx="3712464" cy="17556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14400" y="6537960"/>
            <a:ext cx="2133600" cy="246888"/>
          </a:xfrm>
        </p:spPr>
        <p:txBody>
          <a:bodyPr/>
          <a:lstStyle/>
          <a:p>
            <a:r>
              <a:rPr lang="en-US" altLang="ko-KR" smtClean="0"/>
              <a:t>-‹#›-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‹#›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441C55-709E-414D-AED6-4B6DA8AC4D43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grpSp>
        <p:nvGrpSpPr>
          <p:cNvPr id="8" name="Group 7"/>
          <p:cNvGrpSpPr/>
          <p:nvPr/>
        </p:nvGrpSpPr>
        <p:grpSpPr bwMode="invGray">
          <a:xfrm rot="16200000">
            <a:off x="-2893651" y="2887705"/>
            <a:ext cx="6891618" cy="1104314"/>
            <a:chOff x="-18448" y="-1967"/>
            <a:chExt cx="9176991" cy="1292024"/>
          </a:xfrm>
        </p:grpSpPr>
        <p:sp>
          <p:nvSpPr>
            <p:cNvPr id="9" name="Freeform 8"/>
            <p:cNvSpPr/>
            <p:nvPr userDrawn="1"/>
          </p:nvSpPr>
          <p:spPr bwMode="invGray">
            <a:xfrm>
              <a:off x="-18448" y="5"/>
              <a:ext cx="9176991" cy="1290052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80996 w 9153196"/>
                <a:gd name="connsiteY2" fmla="*/ 96012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6108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610884 h 18621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2999284 w 9153196"/>
                <a:gd name="connsiteY2" fmla="*/ 441960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79374"/>
                <a:gd name="connsiteX1" fmla="*/ 0 w 9153196"/>
                <a:gd name="connsiteY1" fmla="*/ 1252536 h 1279374"/>
                <a:gd name="connsiteX2" fmla="*/ 3620429 w 9153196"/>
                <a:gd name="connsiteY2" fmla="*/ 483524 h 1279374"/>
                <a:gd name="connsiteX3" fmla="*/ 9144052 w 9153196"/>
                <a:gd name="connsiteY3" fmla="*/ 877824 h 1279374"/>
                <a:gd name="connsiteX4" fmla="*/ 9153196 w 9153196"/>
                <a:gd name="connsiteY4" fmla="*/ 0 h 1279374"/>
                <a:gd name="connsiteX5" fmla="*/ 52 w 9153196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0429 w 9150620"/>
                <a:gd name="connsiteY2" fmla="*/ 48352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340282"/>
                <a:gd name="connsiteX1" fmla="*/ 0 w 9150620"/>
                <a:gd name="connsiteY1" fmla="*/ 1252536 h 1340282"/>
                <a:gd name="connsiteX2" fmla="*/ 3622738 w 9150620"/>
                <a:gd name="connsiteY2" fmla="*/ 425264 h 1340282"/>
                <a:gd name="connsiteX3" fmla="*/ 9144052 w 9150620"/>
                <a:gd name="connsiteY3" fmla="*/ 877824 h 1340282"/>
                <a:gd name="connsiteX4" fmla="*/ 9150620 w 9150620"/>
                <a:gd name="connsiteY4" fmla="*/ 0 h 1340282"/>
                <a:gd name="connsiteX5" fmla="*/ 52 w 9150620"/>
                <a:gd name="connsiteY5" fmla="*/ 1284 h 1340282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18502 w 9169070"/>
                <a:gd name="connsiteY0" fmla="*/ 1284 h 1489619"/>
                <a:gd name="connsiteX1" fmla="*/ 0 w 9169070"/>
                <a:gd name="connsiteY1" fmla="*/ 1489619 h 1489619"/>
                <a:gd name="connsiteX2" fmla="*/ 3641188 w 9169070"/>
                <a:gd name="connsiteY2" fmla="*/ 425264 h 1489619"/>
                <a:gd name="connsiteX3" fmla="*/ 9162502 w 9169070"/>
                <a:gd name="connsiteY3" fmla="*/ 877824 h 1489619"/>
                <a:gd name="connsiteX4" fmla="*/ 9169070 w 9169070"/>
                <a:gd name="connsiteY4" fmla="*/ 0 h 1489619"/>
                <a:gd name="connsiteX5" fmla="*/ 18502 w 9169070"/>
                <a:gd name="connsiteY5" fmla="*/ 1284 h 1489619"/>
                <a:gd name="connsiteX0" fmla="*/ 18502 w 9169070"/>
                <a:gd name="connsiteY0" fmla="*/ 1284 h 1654092"/>
                <a:gd name="connsiteX1" fmla="*/ 0 w 9169070"/>
                <a:gd name="connsiteY1" fmla="*/ 1489619 h 1654092"/>
                <a:gd name="connsiteX2" fmla="*/ 3641188 w 9169070"/>
                <a:gd name="connsiteY2" fmla="*/ 425264 h 1654092"/>
                <a:gd name="connsiteX3" fmla="*/ 9137904 w 9169070"/>
                <a:gd name="connsiteY3" fmla="*/ 1061874 h 1654092"/>
                <a:gd name="connsiteX4" fmla="*/ 9169070 w 9169070"/>
                <a:gd name="connsiteY4" fmla="*/ 0 h 1654092"/>
                <a:gd name="connsiteX5" fmla="*/ 18502 w 916907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41188 w 9176990"/>
                <a:gd name="connsiteY2" fmla="*/ 42526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87310 w 9176990"/>
                <a:gd name="connsiteY2" fmla="*/ 649870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0119 w 9176990"/>
                <a:gd name="connsiteY2" fmla="*/ 555828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9344 w 9176990"/>
                <a:gd name="connsiteY2" fmla="*/ 51527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95308 w 9176990"/>
                <a:gd name="connsiteY3" fmla="*/ 114570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76990" h="1489619">
                  <a:moveTo>
                    <a:pt x="18502" y="1284"/>
                  </a:moveTo>
                  <a:cubicBezTo>
                    <a:pt x="18485" y="491948"/>
                    <a:pt x="17" y="998955"/>
                    <a:pt x="0" y="1489619"/>
                  </a:cubicBezTo>
                  <a:cubicBezTo>
                    <a:pt x="304800" y="1334171"/>
                    <a:pt x="2076793" y="572593"/>
                    <a:pt x="3209344" y="515274"/>
                  </a:cubicBezTo>
                  <a:cubicBezTo>
                    <a:pt x="4341895" y="457955"/>
                    <a:pt x="5743827" y="772070"/>
                    <a:pt x="6307596" y="941158"/>
                  </a:cubicBezTo>
                  <a:cubicBezTo>
                    <a:pt x="6871365" y="1110246"/>
                    <a:pt x="8191884" y="1377605"/>
                    <a:pt x="9174801" y="1061875"/>
                  </a:cubicBezTo>
                  <a:cubicBezTo>
                    <a:pt x="9176990" y="769267"/>
                    <a:pt x="9166881" y="292608"/>
                    <a:pt x="9169070" y="0"/>
                  </a:cubicBezTo>
                  <a:lnTo>
                    <a:pt x="18502" y="1284"/>
                  </a:lnTo>
                  <a:close/>
                </a:path>
              </a:pathLst>
            </a:cu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9"/>
            <p:cNvSpPr/>
            <p:nvPr userDrawn="1"/>
          </p:nvSpPr>
          <p:spPr bwMode="invGray">
            <a:xfrm>
              <a:off x="1533" y="-1967"/>
              <a:ext cx="9149091" cy="1266391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763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763284 h 1481136"/>
                <a:gd name="connsiteX0" fmla="*/ 52 w 9153196"/>
                <a:gd name="connsiteY0" fmla="*/ 1284 h 719136"/>
                <a:gd name="connsiteX1" fmla="*/ 0 w 9153196"/>
                <a:gd name="connsiteY1" fmla="*/ 719136 h 719136"/>
                <a:gd name="connsiteX2" fmla="*/ 2980996 w 9153196"/>
                <a:gd name="connsiteY2" fmla="*/ 198120 h 719136"/>
                <a:gd name="connsiteX3" fmla="*/ 6739180 w 9153196"/>
                <a:gd name="connsiteY3" fmla="*/ 554736 h 719136"/>
                <a:gd name="connsiteX4" fmla="*/ 9144052 w 9153196"/>
                <a:gd name="connsiteY4" fmla="*/ 344424 h 719136"/>
                <a:gd name="connsiteX5" fmla="*/ 9153196 w 9153196"/>
                <a:gd name="connsiteY5" fmla="*/ 0 h 719136"/>
                <a:gd name="connsiteX6" fmla="*/ 52 w 9153196"/>
                <a:gd name="connsiteY6" fmla="*/ 1284 h 719136"/>
                <a:gd name="connsiteX0" fmla="*/ 17 w 9162305"/>
                <a:gd name="connsiteY0" fmla="*/ 0 h 775764"/>
                <a:gd name="connsiteX1" fmla="*/ 9109 w 9162305"/>
                <a:gd name="connsiteY1" fmla="*/ 775764 h 775764"/>
                <a:gd name="connsiteX2" fmla="*/ 2990105 w 9162305"/>
                <a:gd name="connsiteY2" fmla="*/ 254748 h 775764"/>
                <a:gd name="connsiteX3" fmla="*/ 6748289 w 9162305"/>
                <a:gd name="connsiteY3" fmla="*/ 611364 h 775764"/>
                <a:gd name="connsiteX4" fmla="*/ 9153161 w 9162305"/>
                <a:gd name="connsiteY4" fmla="*/ 401052 h 775764"/>
                <a:gd name="connsiteX5" fmla="*/ 9162305 w 9162305"/>
                <a:gd name="connsiteY5" fmla="*/ 56628 h 775764"/>
                <a:gd name="connsiteX6" fmla="*/ 17 w 9162305"/>
                <a:gd name="connsiteY6" fmla="*/ 0 h 775764"/>
                <a:gd name="connsiteX0" fmla="*/ 17 w 9162305"/>
                <a:gd name="connsiteY0" fmla="*/ 0 h 821484"/>
                <a:gd name="connsiteX1" fmla="*/ 9109 w 9162305"/>
                <a:gd name="connsiteY1" fmla="*/ 821484 h 821484"/>
                <a:gd name="connsiteX2" fmla="*/ 2990105 w 9162305"/>
                <a:gd name="connsiteY2" fmla="*/ 300468 h 821484"/>
                <a:gd name="connsiteX3" fmla="*/ 6748289 w 9162305"/>
                <a:gd name="connsiteY3" fmla="*/ 657084 h 821484"/>
                <a:gd name="connsiteX4" fmla="*/ 9153161 w 9162305"/>
                <a:gd name="connsiteY4" fmla="*/ 446772 h 821484"/>
                <a:gd name="connsiteX5" fmla="*/ 9162305 w 9162305"/>
                <a:gd name="connsiteY5" fmla="*/ 102348 h 821484"/>
                <a:gd name="connsiteX6" fmla="*/ 17 w 9162305"/>
                <a:gd name="connsiteY6" fmla="*/ 0 h 821484"/>
                <a:gd name="connsiteX0" fmla="*/ 17 w 9162305"/>
                <a:gd name="connsiteY0" fmla="*/ 0 h 848916"/>
                <a:gd name="connsiteX1" fmla="*/ 9109 w 9162305"/>
                <a:gd name="connsiteY1" fmla="*/ 848916 h 848916"/>
                <a:gd name="connsiteX2" fmla="*/ 2990105 w 9162305"/>
                <a:gd name="connsiteY2" fmla="*/ 327900 h 848916"/>
                <a:gd name="connsiteX3" fmla="*/ 6748289 w 9162305"/>
                <a:gd name="connsiteY3" fmla="*/ 684516 h 848916"/>
                <a:gd name="connsiteX4" fmla="*/ 9153161 w 9162305"/>
                <a:gd name="connsiteY4" fmla="*/ 474204 h 848916"/>
                <a:gd name="connsiteX5" fmla="*/ 9162305 w 9162305"/>
                <a:gd name="connsiteY5" fmla="*/ 129780 h 848916"/>
                <a:gd name="connsiteX6" fmla="*/ 17 w 9162305"/>
                <a:gd name="connsiteY6" fmla="*/ 0 h 848916"/>
                <a:gd name="connsiteX0" fmla="*/ 17 w 9171449"/>
                <a:gd name="connsiteY0" fmla="*/ 0 h 864156"/>
                <a:gd name="connsiteX1" fmla="*/ 18253 w 9171449"/>
                <a:gd name="connsiteY1" fmla="*/ 864156 h 864156"/>
                <a:gd name="connsiteX2" fmla="*/ 2999249 w 9171449"/>
                <a:gd name="connsiteY2" fmla="*/ 343140 h 864156"/>
                <a:gd name="connsiteX3" fmla="*/ 6757433 w 9171449"/>
                <a:gd name="connsiteY3" fmla="*/ 699756 h 864156"/>
                <a:gd name="connsiteX4" fmla="*/ 9162305 w 9171449"/>
                <a:gd name="connsiteY4" fmla="*/ 489444 h 864156"/>
                <a:gd name="connsiteX5" fmla="*/ 9171449 w 9171449"/>
                <a:gd name="connsiteY5" fmla="*/ 145020 h 864156"/>
                <a:gd name="connsiteX6" fmla="*/ 17 w 9171449"/>
                <a:gd name="connsiteY6" fmla="*/ 0 h 864156"/>
                <a:gd name="connsiteX0" fmla="*/ 17 w 9189737"/>
                <a:gd name="connsiteY0" fmla="*/ 0 h 952548"/>
                <a:gd name="connsiteX1" fmla="*/ 36541 w 9189737"/>
                <a:gd name="connsiteY1" fmla="*/ 952548 h 952548"/>
                <a:gd name="connsiteX2" fmla="*/ 3017537 w 9189737"/>
                <a:gd name="connsiteY2" fmla="*/ 431532 h 952548"/>
                <a:gd name="connsiteX3" fmla="*/ 6775721 w 9189737"/>
                <a:gd name="connsiteY3" fmla="*/ 788148 h 952548"/>
                <a:gd name="connsiteX4" fmla="*/ 9180593 w 9189737"/>
                <a:gd name="connsiteY4" fmla="*/ 577836 h 952548"/>
                <a:gd name="connsiteX5" fmla="*/ 9189737 w 9189737"/>
                <a:gd name="connsiteY5" fmla="*/ 233412 h 952548"/>
                <a:gd name="connsiteX6" fmla="*/ 17 w 9189737"/>
                <a:gd name="connsiteY6" fmla="*/ 0 h 952548"/>
                <a:gd name="connsiteX0" fmla="*/ 17 w 9171449"/>
                <a:gd name="connsiteY0" fmla="*/ 0 h 909876"/>
                <a:gd name="connsiteX1" fmla="*/ 18253 w 9171449"/>
                <a:gd name="connsiteY1" fmla="*/ 909876 h 909876"/>
                <a:gd name="connsiteX2" fmla="*/ 2999249 w 9171449"/>
                <a:gd name="connsiteY2" fmla="*/ 388860 h 909876"/>
                <a:gd name="connsiteX3" fmla="*/ 6757433 w 9171449"/>
                <a:gd name="connsiteY3" fmla="*/ 745476 h 909876"/>
                <a:gd name="connsiteX4" fmla="*/ 9162305 w 9171449"/>
                <a:gd name="connsiteY4" fmla="*/ 535164 h 909876"/>
                <a:gd name="connsiteX5" fmla="*/ 9171449 w 9171449"/>
                <a:gd name="connsiteY5" fmla="*/ 190740 h 909876"/>
                <a:gd name="connsiteX6" fmla="*/ 17 w 9171449"/>
                <a:gd name="connsiteY6" fmla="*/ 0 h 909876"/>
                <a:gd name="connsiteX0" fmla="*/ 17 w 9180593"/>
                <a:gd name="connsiteY0" fmla="*/ 13476 h 923352"/>
                <a:gd name="connsiteX1" fmla="*/ 18253 w 9180593"/>
                <a:gd name="connsiteY1" fmla="*/ 923352 h 923352"/>
                <a:gd name="connsiteX2" fmla="*/ 2999249 w 9180593"/>
                <a:gd name="connsiteY2" fmla="*/ 402336 h 923352"/>
                <a:gd name="connsiteX3" fmla="*/ 6757433 w 9180593"/>
                <a:gd name="connsiteY3" fmla="*/ 758952 h 923352"/>
                <a:gd name="connsiteX4" fmla="*/ 9162305 w 9180593"/>
                <a:gd name="connsiteY4" fmla="*/ 548640 h 923352"/>
                <a:gd name="connsiteX5" fmla="*/ 9180593 w 9180593"/>
                <a:gd name="connsiteY5" fmla="*/ 0 h 923352"/>
                <a:gd name="connsiteX6" fmla="*/ 17 w 9180593"/>
                <a:gd name="connsiteY6" fmla="*/ 13476 h 923352"/>
                <a:gd name="connsiteX0" fmla="*/ 17 w 9189737"/>
                <a:gd name="connsiteY0" fmla="*/ 0 h 909876"/>
                <a:gd name="connsiteX1" fmla="*/ 18253 w 9189737"/>
                <a:gd name="connsiteY1" fmla="*/ 909876 h 909876"/>
                <a:gd name="connsiteX2" fmla="*/ 2999249 w 9189737"/>
                <a:gd name="connsiteY2" fmla="*/ 388860 h 909876"/>
                <a:gd name="connsiteX3" fmla="*/ 6757433 w 9189737"/>
                <a:gd name="connsiteY3" fmla="*/ 745476 h 909876"/>
                <a:gd name="connsiteX4" fmla="*/ 9162305 w 9189737"/>
                <a:gd name="connsiteY4" fmla="*/ 535164 h 909876"/>
                <a:gd name="connsiteX5" fmla="*/ 9189737 w 9189737"/>
                <a:gd name="connsiteY5" fmla="*/ 10908 h 909876"/>
                <a:gd name="connsiteX6" fmla="*/ 17 w 9189737"/>
                <a:gd name="connsiteY6" fmla="*/ 0 h 909876"/>
                <a:gd name="connsiteX0" fmla="*/ 0 w 9189720"/>
                <a:gd name="connsiteY0" fmla="*/ 0 h 909876"/>
                <a:gd name="connsiteX1" fmla="*/ 18236 w 9189720"/>
                <a:gd name="connsiteY1" fmla="*/ 909876 h 909876"/>
                <a:gd name="connsiteX2" fmla="*/ 2999232 w 9189720"/>
                <a:gd name="connsiteY2" fmla="*/ 388860 h 909876"/>
                <a:gd name="connsiteX3" fmla="*/ 6757416 w 9189720"/>
                <a:gd name="connsiteY3" fmla="*/ 745476 h 909876"/>
                <a:gd name="connsiteX4" fmla="*/ 9162288 w 9189720"/>
                <a:gd name="connsiteY4" fmla="*/ 535164 h 909876"/>
                <a:gd name="connsiteX5" fmla="*/ 9189720 w 9189720"/>
                <a:gd name="connsiteY5" fmla="*/ 10908 h 909876"/>
                <a:gd name="connsiteX6" fmla="*/ 0 w 9189720"/>
                <a:gd name="connsiteY6" fmla="*/ 0 h 909876"/>
                <a:gd name="connsiteX0" fmla="*/ 0 w 9162288"/>
                <a:gd name="connsiteY0" fmla="*/ 1971 h 911847"/>
                <a:gd name="connsiteX1" fmla="*/ 18236 w 9162288"/>
                <a:gd name="connsiteY1" fmla="*/ 911847 h 911847"/>
                <a:gd name="connsiteX2" fmla="*/ 2999232 w 9162288"/>
                <a:gd name="connsiteY2" fmla="*/ 390831 h 911847"/>
                <a:gd name="connsiteX3" fmla="*/ 6757416 w 9162288"/>
                <a:gd name="connsiteY3" fmla="*/ 747447 h 911847"/>
                <a:gd name="connsiteX4" fmla="*/ 9162288 w 9162288"/>
                <a:gd name="connsiteY4" fmla="*/ 537135 h 911847"/>
                <a:gd name="connsiteX5" fmla="*/ 9161386 w 9162288"/>
                <a:gd name="connsiteY5" fmla="*/ 0 h 911847"/>
                <a:gd name="connsiteX6" fmla="*/ 0 w 9162288"/>
                <a:gd name="connsiteY6" fmla="*/ 1971 h 911847"/>
                <a:gd name="connsiteX0" fmla="*/ 20401 w 9144052"/>
                <a:gd name="connsiteY0" fmla="*/ 32880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0401 w 9144052"/>
                <a:gd name="connsiteY6" fmla="*/ 32880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3361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1193400"/>
                <a:gd name="connsiteX1" fmla="*/ 0 w 9144052"/>
                <a:gd name="connsiteY1" fmla="*/ 911847 h 1193400"/>
                <a:gd name="connsiteX2" fmla="*/ 3361996 w 9144052"/>
                <a:gd name="connsiteY2" fmla="*/ 390831 h 1193400"/>
                <a:gd name="connsiteX3" fmla="*/ 9144052 w 9144052"/>
                <a:gd name="connsiteY3" fmla="*/ 537135 h 1193400"/>
                <a:gd name="connsiteX4" fmla="*/ 9143150 w 9144052"/>
                <a:gd name="connsiteY4" fmla="*/ 0 h 1193400"/>
                <a:gd name="connsiteX5" fmla="*/ 2371 w 9144052"/>
                <a:gd name="connsiteY5" fmla="*/ 1971 h 1193400"/>
                <a:gd name="connsiteX0" fmla="*/ 2371 w 9144052"/>
                <a:gd name="connsiteY0" fmla="*/ 1971 h 1125725"/>
                <a:gd name="connsiteX1" fmla="*/ 0 w 9144052"/>
                <a:gd name="connsiteY1" fmla="*/ 911847 h 1125725"/>
                <a:gd name="connsiteX2" fmla="*/ 3361996 w 9144052"/>
                <a:gd name="connsiteY2" fmla="*/ 390831 h 1125725"/>
                <a:gd name="connsiteX3" fmla="*/ 9144052 w 9144052"/>
                <a:gd name="connsiteY3" fmla="*/ 537135 h 1125725"/>
                <a:gd name="connsiteX4" fmla="*/ 9143150 w 9144052"/>
                <a:gd name="connsiteY4" fmla="*/ 0 h 1125725"/>
                <a:gd name="connsiteX5" fmla="*/ 2371 w 9144052"/>
                <a:gd name="connsiteY5" fmla="*/ 1971 h 1125725"/>
                <a:gd name="connsiteX0" fmla="*/ 2371 w 9144052"/>
                <a:gd name="connsiteY0" fmla="*/ 1971 h 1244834"/>
                <a:gd name="connsiteX1" fmla="*/ 0 w 9144052"/>
                <a:gd name="connsiteY1" fmla="*/ 911847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863120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435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1149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570664"/>
                <a:gd name="connsiteX1" fmla="*/ 0 w 9144052"/>
                <a:gd name="connsiteY1" fmla="*/ 749425 h 1570664"/>
                <a:gd name="connsiteX2" fmla="*/ 3114923 w 9144052"/>
                <a:gd name="connsiteY2" fmla="*/ 315034 h 1570664"/>
                <a:gd name="connsiteX3" fmla="*/ 9144052 w 9144052"/>
                <a:gd name="connsiteY3" fmla="*/ 825067 h 1570664"/>
                <a:gd name="connsiteX4" fmla="*/ 9143150 w 9144052"/>
                <a:gd name="connsiteY4" fmla="*/ 0 h 1570664"/>
                <a:gd name="connsiteX5" fmla="*/ 2371 w 9144052"/>
                <a:gd name="connsiteY5" fmla="*/ 1971 h 1570664"/>
                <a:gd name="connsiteX0" fmla="*/ 2371 w 9144052"/>
                <a:gd name="connsiteY0" fmla="*/ 1971 h 1986563"/>
                <a:gd name="connsiteX1" fmla="*/ 0 w 9144052"/>
                <a:gd name="connsiteY1" fmla="*/ 749425 h 1986563"/>
                <a:gd name="connsiteX2" fmla="*/ 3114923 w 9144052"/>
                <a:gd name="connsiteY2" fmla="*/ 315034 h 1986563"/>
                <a:gd name="connsiteX3" fmla="*/ 9144052 w 9144052"/>
                <a:gd name="connsiteY3" fmla="*/ 825067 h 1986563"/>
                <a:gd name="connsiteX4" fmla="*/ 9143150 w 9144052"/>
                <a:gd name="connsiteY4" fmla="*/ 0 h 1986563"/>
                <a:gd name="connsiteX5" fmla="*/ 2371 w 9144052"/>
                <a:gd name="connsiteY5" fmla="*/ 1971 h 1986563"/>
                <a:gd name="connsiteX0" fmla="*/ 2371 w 9144052"/>
                <a:gd name="connsiteY0" fmla="*/ 1971 h 1910577"/>
                <a:gd name="connsiteX1" fmla="*/ 0 w 9144052"/>
                <a:gd name="connsiteY1" fmla="*/ 749425 h 1910577"/>
                <a:gd name="connsiteX2" fmla="*/ 3114923 w 9144052"/>
                <a:gd name="connsiteY2" fmla="*/ 315034 h 1910577"/>
                <a:gd name="connsiteX3" fmla="*/ 9144052 w 9144052"/>
                <a:gd name="connsiteY3" fmla="*/ 825067 h 1910577"/>
                <a:gd name="connsiteX4" fmla="*/ 9143150 w 9144052"/>
                <a:gd name="connsiteY4" fmla="*/ 0 h 1910577"/>
                <a:gd name="connsiteX5" fmla="*/ 2371 w 9144052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13342 w 9142471"/>
                <a:gd name="connsiteY2" fmla="*/ 31503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62539 w 9142471"/>
                <a:gd name="connsiteY2" fmla="*/ 48299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742614"/>
                <a:gd name="connsiteX1" fmla="*/ 4568 w 9142471"/>
                <a:gd name="connsiteY1" fmla="*/ 1141332 h 1742614"/>
                <a:gd name="connsiteX2" fmla="*/ 3162539 w 9142471"/>
                <a:gd name="connsiteY2" fmla="*/ 482994 h 1742614"/>
                <a:gd name="connsiteX3" fmla="*/ 9142471 w 9142471"/>
                <a:gd name="connsiteY3" fmla="*/ 825067 h 1742614"/>
                <a:gd name="connsiteX4" fmla="*/ 9141569 w 9142471"/>
                <a:gd name="connsiteY4" fmla="*/ 0 h 1742614"/>
                <a:gd name="connsiteX5" fmla="*/ 790 w 9142471"/>
                <a:gd name="connsiteY5" fmla="*/ 1971 h 1742614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538662"/>
                <a:gd name="connsiteX1" fmla="*/ 4568 w 9142471"/>
                <a:gd name="connsiteY1" fmla="*/ 1141332 h 1538662"/>
                <a:gd name="connsiteX2" fmla="*/ 3162539 w 9142471"/>
                <a:gd name="connsiteY2" fmla="*/ 482994 h 1538662"/>
                <a:gd name="connsiteX3" fmla="*/ 9142471 w 9142471"/>
                <a:gd name="connsiteY3" fmla="*/ 825067 h 1538662"/>
                <a:gd name="connsiteX4" fmla="*/ 9141569 w 9142471"/>
                <a:gd name="connsiteY4" fmla="*/ 0 h 1538662"/>
                <a:gd name="connsiteX5" fmla="*/ 790 w 9142471"/>
                <a:gd name="connsiteY5" fmla="*/ 1971 h 153866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2471" h="1874582">
                  <a:moveTo>
                    <a:pt x="790" y="1971"/>
                  </a:moveTo>
                  <a:cubicBezTo>
                    <a:pt x="0" y="305263"/>
                    <a:pt x="5358" y="838040"/>
                    <a:pt x="4568" y="1141332"/>
                  </a:cubicBezTo>
                  <a:cubicBezTo>
                    <a:pt x="419096" y="979788"/>
                    <a:pt x="1492070" y="639683"/>
                    <a:pt x="3162539" y="482994"/>
                  </a:cubicBezTo>
                  <a:cubicBezTo>
                    <a:pt x="4833008" y="326305"/>
                    <a:pt x="7747892" y="1874582"/>
                    <a:pt x="9142471" y="825067"/>
                  </a:cubicBezTo>
                  <a:cubicBezTo>
                    <a:pt x="9142170" y="646022"/>
                    <a:pt x="9141870" y="179045"/>
                    <a:pt x="9141569" y="0"/>
                  </a:cubicBezTo>
                  <a:lnTo>
                    <a:pt x="790" y="19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Oval 10"/>
          <p:cNvSpPr/>
          <p:nvPr/>
        </p:nvSpPr>
        <p:spPr bwMode="gray">
          <a:xfrm>
            <a:off x="6858000" y="3886200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5788152" y="4572000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 bwMode="gray">
          <a:xfrm>
            <a:off x="1216152" y="384048"/>
            <a:ext cx="731520" cy="731520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621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gray">
          <a:xfrm>
            <a:off x="0" y="0"/>
            <a:ext cx="9153196" cy="1862136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1862136">
                <a:moveTo>
                  <a:pt x="52" y="1284"/>
                </a:moveTo>
                <a:cubicBezTo>
                  <a:pt x="35" y="491948"/>
                  <a:pt x="17" y="1371472"/>
                  <a:pt x="0" y="1862136"/>
                </a:cubicBezTo>
                <a:cubicBezTo>
                  <a:pt x="304800" y="1706688"/>
                  <a:pt x="1952287" y="1117060"/>
                  <a:pt x="2999284" y="1051560"/>
                </a:cubicBezTo>
                <a:cubicBezTo>
                  <a:pt x="4046281" y="986060"/>
                  <a:pt x="5541316" y="1353820"/>
                  <a:pt x="6281980" y="1469136"/>
                </a:cubicBezTo>
                <a:cubicBezTo>
                  <a:pt x="7022644" y="1584452"/>
                  <a:pt x="8247940" y="1834896"/>
                  <a:pt x="9144052" y="1487424"/>
                </a:cubicBezTo>
                <a:lnTo>
                  <a:pt x="9153196" y="0"/>
                </a:ln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 bwMode="invGray">
          <a:xfrm>
            <a:off x="-52" y="0"/>
            <a:ext cx="9153196" cy="1481136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1481136">
                <a:moveTo>
                  <a:pt x="52" y="1284"/>
                </a:moveTo>
                <a:cubicBezTo>
                  <a:pt x="35" y="491948"/>
                  <a:pt x="17" y="990472"/>
                  <a:pt x="0" y="1481136"/>
                </a:cubicBezTo>
                <a:cubicBezTo>
                  <a:pt x="414528" y="1319592"/>
                  <a:pt x="1857799" y="987520"/>
                  <a:pt x="2980996" y="960120"/>
                </a:cubicBezTo>
                <a:cubicBezTo>
                  <a:pt x="4104193" y="932720"/>
                  <a:pt x="6019852" y="1271016"/>
                  <a:pt x="6739180" y="1316736"/>
                </a:cubicBezTo>
                <a:cubicBezTo>
                  <a:pt x="7458508" y="1362456"/>
                  <a:pt x="8247940" y="1453896"/>
                  <a:pt x="9144052" y="1106424"/>
                </a:cubicBezTo>
                <a:lnTo>
                  <a:pt x="9153196" y="0"/>
                </a:lnTo>
                <a:lnTo>
                  <a:pt x="52" y="1284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75000"/>
                  <a:alpha val="69000"/>
                </a:schemeClr>
              </a:gs>
              <a:gs pos="100000">
                <a:schemeClr val="accent1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537960"/>
            <a:ext cx="2133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</a:lstStyle>
          <a:p>
            <a:r>
              <a:rPr lang="en-US" altLang="ko-KR" smtClean="0"/>
              <a:t>-‹#›-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37960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</a:lstStyle>
          <a:p>
            <a:r>
              <a:rPr lang="en-US" smtClean="0"/>
              <a:t>‹#›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537960"/>
            <a:ext cx="2133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0DE7D8C-454A-43DC-8947-7671D5C99DA0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gray"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6767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  <p:sldLayoutId id="2147483741" r:id="rId12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lang="en-US" sz="3600" b="1" kern="1200" smtClean="0">
          <a:solidFill>
            <a:schemeClr val="bg1"/>
          </a:solidFill>
          <a:latin typeface="+mj-ea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5"/>
        </a:buClr>
        <a:buSzPct val="85000"/>
        <a:buFont typeface="Wingdings" pitchFamily="2" charset="2"/>
        <a:buChar char="¢"/>
        <a:defRPr lang="en-US" sz="3200" kern="1200" smtClean="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4"/>
        </a:buClr>
        <a:buSzPct val="85000"/>
        <a:buFont typeface="Wingdings" pitchFamily="2" charset="2"/>
        <a:buChar char="¤"/>
        <a:defRPr lang="en-US" sz="2800" kern="1200" smtClean="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3"/>
        </a:buClr>
        <a:buSzPct val="85000"/>
        <a:buFont typeface="Wingdings" pitchFamily="2" charset="2"/>
        <a:buChar char="¤"/>
        <a:defRPr lang="en-US" sz="2400" kern="1200" smtClean="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2"/>
        </a:buClr>
        <a:buSzPct val="85000"/>
        <a:buFont typeface="Wingdings" pitchFamily="2" charset="2"/>
        <a:buChar char="¤"/>
        <a:defRPr lang="en-US" sz="2000" kern="1200" smtClean="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6"/>
        </a:buClr>
        <a:buSzPct val="85000"/>
        <a:buFont typeface="Wingdings" pitchFamily="2" charset="2"/>
        <a:buChar char="¤"/>
        <a:defRPr lang="en-US" sz="2000" kern="1200" smtClean="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 smtClean="0"/>
              <a:t>둘째 수준</a:t>
            </a:r>
          </a:p>
          <a:p>
            <a:pPr lvl="2" eaLnBrk="1" latinLnBrk="0" hangingPunct="1"/>
            <a:r>
              <a:rPr kumimoji="0" lang="ko-KR" altLang="en-US" dirty="0" smtClean="0"/>
              <a:t>셋째 수준</a:t>
            </a:r>
          </a:p>
          <a:p>
            <a:pPr lvl="3" eaLnBrk="1" latinLnBrk="0" hangingPunct="1"/>
            <a:r>
              <a:rPr kumimoji="0" lang="ko-KR" altLang="en-US" dirty="0" smtClean="0"/>
              <a:t>넷째 수준</a:t>
            </a:r>
          </a:p>
          <a:p>
            <a:pPr lvl="4" eaLnBrk="1" latinLnBrk="0" hangingPunct="1"/>
            <a:r>
              <a:rPr kumimoji="0"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extBox 1"/>
          <p:cNvSpPr txBox="1"/>
          <p:nvPr userDrawn="1"/>
        </p:nvSpPr>
        <p:spPr>
          <a:xfrm>
            <a:off x="7947374" y="6354325"/>
            <a:ext cx="8156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-</a:t>
            </a:r>
            <a:fld id="{52C72F0F-DC1D-45B5-BE4A-B13594C15F45}" type="slidenum">
              <a:rPr lang="ko-KR" altLang="en-US" sz="1600" smtClean="0">
                <a:latin typeface="굴림" panose="020B0600000101010101" pitchFamily="50" charset="-127"/>
                <a:ea typeface="굴림" panose="020B0600000101010101" pitchFamily="50" charset="-127"/>
              </a:rPr>
              <a:pPr algn="ctr"/>
              <a:t>‹#›</a:t>
            </a:fld>
            <a:r>
              <a:rPr lang="en-US" altLang="ko-KR" sz="16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-</a:t>
            </a:r>
            <a:endParaRPr lang="ko-KR" altLang="en-US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72248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  <p:sldLayoutId id="2147483754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000" kern="120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1800" kern="120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1800" kern="120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1800" kern="120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1800" kern="120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9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0.w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2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2.w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2.w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3</a:t>
            </a:r>
            <a:r>
              <a:rPr lang="ko-KR" altLang="en-US" dirty="0" smtClean="0"/>
              <a:t>장 배열</a:t>
            </a:r>
            <a:r>
              <a:rPr lang="en-US" altLang="ko-KR" dirty="0" smtClean="0"/>
              <a:t>, </a:t>
            </a:r>
            <a:r>
              <a:rPr lang="ko-KR" altLang="en-US" dirty="0" smtClean="0"/>
              <a:t>구조체</a:t>
            </a:r>
            <a:r>
              <a:rPr lang="en-US" altLang="ko-KR" dirty="0" smtClean="0"/>
              <a:t>, </a:t>
            </a:r>
            <a:r>
              <a:rPr lang="ko-KR" altLang="en-US" dirty="0" smtClean="0"/>
              <a:t>포인터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912948-A388-4440-AA7A-ADF455349DD7}" type="slidenum">
              <a:rPr lang="en-US" altLang="ko-KR" smtClean="0"/>
              <a:pPr>
                <a:defRPr/>
              </a:pPr>
              <a:t>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950693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자체참조 구조체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609600" y="1600200"/>
            <a:ext cx="7923213" cy="478155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1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0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  <a:lvl2pPr marL="640080" indent="-274320" algn="l" rtl="0" eaLnBrk="1" latinLnBrk="1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2pPr>
            <a:lvl3pPr marL="914400" indent="-228600" algn="l" rtl="0" eaLnBrk="1" latinLnBrk="1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3pPr>
            <a:lvl4pPr marL="1371600" indent="-228600" algn="l" rtl="0" eaLnBrk="1" latinLnBrk="1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4pPr>
            <a:lvl5pPr marL="1828800" indent="-228600" algn="l" rtl="0" eaLnBrk="1" latinLnBrk="1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  <a:lvl6pPr marL="210312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ko-KR" altLang="en-US" b="1" smtClean="0">
                <a:solidFill>
                  <a:srgbClr val="FF3300"/>
                </a:solidFill>
                <a:latin typeface="굴림" panose="020B0600000101010101" pitchFamily="50" charset="-127"/>
              </a:rPr>
              <a:t>자체 참조 구조체</a:t>
            </a:r>
            <a:r>
              <a:rPr lang="en-US" altLang="ko-KR" b="1" smtClean="0">
                <a:latin typeface="굴림" panose="020B0600000101010101" pitchFamily="50" charset="-127"/>
              </a:rPr>
              <a:t>(</a:t>
            </a:r>
            <a:r>
              <a:rPr lang="en-US" altLang="ko-KR" smtClean="0">
                <a:latin typeface="굴림" panose="020B0600000101010101" pitchFamily="50" charset="-127"/>
              </a:rPr>
              <a:t>self-referential structure</a:t>
            </a:r>
            <a:r>
              <a:rPr lang="en-US" altLang="ko-KR" b="1" smtClean="0">
                <a:latin typeface="굴림" panose="020B0600000101010101" pitchFamily="50" charset="-127"/>
              </a:rPr>
              <a:t>): </a:t>
            </a:r>
            <a:r>
              <a:rPr lang="ko-KR" altLang="en-US" smtClean="0">
                <a:latin typeface="굴림" panose="020B0600000101010101" pitchFamily="50" charset="-127"/>
              </a:rPr>
              <a:t>필드중에 자기 자신을 가리키는 포인터가 한 개 이상 존재하는 구조체</a:t>
            </a:r>
          </a:p>
          <a:p>
            <a:pPr fontAlgn="auto">
              <a:spcAft>
                <a:spcPts val="0"/>
              </a:spcAft>
            </a:pPr>
            <a:r>
              <a:rPr lang="ko-KR" altLang="en-US" smtClean="0">
                <a:latin typeface="굴림" panose="020B0600000101010101" pitchFamily="50" charset="-127"/>
              </a:rPr>
              <a:t>연결 리스트나 트리에 사용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927100" y="2889250"/>
            <a:ext cx="7605713" cy="968375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1pPr>
            <a:lvl2pPr latinLnBrk="1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kumimoji="1" sz="16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>
                <a:solidFill>
                  <a:srgbClr val="0000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typedef</a:t>
            </a:r>
            <a:r>
              <a:rPr lang="en-US" altLang="ko-KR" sz="1400" b="1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400">
                <a:solidFill>
                  <a:srgbClr val="0000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struct</a:t>
            </a:r>
            <a:r>
              <a:rPr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 ListNode {</a:t>
            </a:r>
          </a:p>
          <a:p>
            <a:pPr lvl="1"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    </a:t>
            </a:r>
            <a:r>
              <a:rPr lang="en-US" altLang="ko-KR" sz="1400">
                <a:solidFill>
                  <a:srgbClr val="0000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char</a:t>
            </a:r>
            <a:r>
              <a:rPr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 data[10];</a:t>
            </a:r>
          </a:p>
          <a:p>
            <a:pPr lvl="1"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    </a:t>
            </a:r>
            <a:r>
              <a:rPr lang="en-US" altLang="ko-KR" sz="1400">
                <a:solidFill>
                  <a:srgbClr val="0000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struct</a:t>
            </a:r>
            <a:r>
              <a:rPr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 ListNode *link;</a:t>
            </a: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} ListNode;</a:t>
            </a:r>
          </a:p>
        </p:txBody>
      </p:sp>
    </p:spTree>
    <p:extLst>
      <p:ext uri="{BB962C8B-B14F-4D97-AF65-F5344CB8AC3E}">
        <p14:creationId xmlns:p14="http://schemas.microsoft.com/office/powerpoint/2010/main" val="19450134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예제</a:t>
            </a:r>
            <a:r>
              <a:rPr lang="en-US" altLang="ko-KR" dirty="0" smtClean="0"/>
              <a:t> </a:t>
            </a:r>
            <a:endParaRPr lang="ko-KR" altLang="en-US" dirty="0" smtClean="0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46574" y="1718810"/>
            <a:ext cx="7875875" cy="3970318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kern="0" dirty="0">
                <a:solidFill>
                  <a:srgbClr val="80808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#include</a:t>
            </a:r>
            <a:r>
              <a:rPr lang="en-US" altLang="ko-KR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kern="0" dirty="0">
                <a:solidFill>
                  <a:srgbClr val="A31515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&lt;</a:t>
            </a:r>
            <a:r>
              <a:rPr lang="en-US" altLang="ko-KR" kern="0" dirty="0" err="1">
                <a:solidFill>
                  <a:srgbClr val="A31515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stdio.h</a:t>
            </a:r>
            <a:r>
              <a:rPr lang="en-US" altLang="ko-KR" kern="0" dirty="0" smtClean="0">
                <a:solidFill>
                  <a:srgbClr val="A31515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&gt;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endParaRPr lang="en-US" altLang="ko-KR" kern="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kern="0" dirty="0" err="1">
                <a:solidFill>
                  <a:srgbClr val="0000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typedef</a:t>
            </a:r>
            <a:r>
              <a:rPr lang="en-US" altLang="ko-KR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kern="0" dirty="0" err="1">
                <a:solidFill>
                  <a:srgbClr val="0000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struct</a:t>
            </a:r>
            <a:r>
              <a:rPr lang="en-US" altLang="ko-KR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kern="0" dirty="0" err="1">
                <a:solidFill>
                  <a:srgbClr val="2B91A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studentTag</a:t>
            </a:r>
            <a:r>
              <a:rPr lang="en-US" altLang="ko-KR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{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	</a:t>
            </a:r>
            <a:r>
              <a:rPr lang="en-US" altLang="ko-KR" kern="0" dirty="0">
                <a:solidFill>
                  <a:srgbClr val="0000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char</a:t>
            </a:r>
            <a:r>
              <a:rPr lang="en-US" altLang="ko-KR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name[10]; </a:t>
            </a:r>
            <a:r>
              <a:rPr lang="en-US" altLang="ko-KR" kern="0" dirty="0">
                <a:solidFill>
                  <a:srgbClr val="008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// </a:t>
            </a:r>
            <a:r>
              <a:rPr lang="ko-KR" altLang="en-US" kern="0" dirty="0" err="1">
                <a:solidFill>
                  <a:srgbClr val="008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문자배열로</a:t>
            </a:r>
            <a:r>
              <a:rPr lang="ko-KR" altLang="en-US" kern="0" dirty="0">
                <a:solidFill>
                  <a:srgbClr val="008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된 이름</a:t>
            </a:r>
            <a:endParaRPr lang="ko-KR" altLang="en-US" kern="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ko-KR" altLang="en-US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	</a:t>
            </a:r>
            <a:r>
              <a:rPr lang="en-US" altLang="ko-KR" kern="0" dirty="0" err="1">
                <a:solidFill>
                  <a:srgbClr val="0000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int</a:t>
            </a:r>
            <a:r>
              <a:rPr lang="en-US" altLang="ko-KR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age;	 </a:t>
            </a:r>
            <a:r>
              <a:rPr lang="en-US" altLang="ko-KR" kern="0" dirty="0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        </a:t>
            </a:r>
            <a:r>
              <a:rPr lang="en-US" altLang="ko-KR" kern="0" dirty="0" smtClean="0">
                <a:solidFill>
                  <a:srgbClr val="008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// </a:t>
            </a:r>
            <a:r>
              <a:rPr lang="ko-KR" altLang="en-US" kern="0" dirty="0">
                <a:solidFill>
                  <a:srgbClr val="008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나이를 나타내는 </a:t>
            </a:r>
            <a:r>
              <a:rPr lang="ko-KR" altLang="en-US" kern="0" dirty="0" err="1">
                <a:solidFill>
                  <a:srgbClr val="008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정수값</a:t>
            </a:r>
            <a:endParaRPr lang="ko-KR" altLang="en-US" kern="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ko-KR" altLang="en-US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	</a:t>
            </a:r>
            <a:r>
              <a:rPr lang="en-US" altLang="ko-KR" kern="0" dirty="0">
                <a:solidFill>
                  <a:srgbClr val="0000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double</a:t>
            </a:r>
            <a:r>
              <a:rPr lang="en-US" altLang="ko-KR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kern="0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gpa</a:t>
            </a:r>
            <a:r>
              <a:rPr lang="en-US" altLang="ko-KR" kern="0" dirty="0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;</a:t>
            </a:r>
            <a:r>
              <a:rPr lang="en-US" altLang="ko-KR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kern="0" dirty="0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    </a:t>
            </a:r>
            <a:r>
              <a:rPr lang="en-US" altLang="ko-KR" kern="0" dirty="0" smtClean="0">
                <a:solidFill>
                  <a:srgbClr val="008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// </a:t>
            </a:r>
            <a:r>
              <a:rPr lang="ko-KR" altLang="en-US" kern="0" dirty="0" err="1">
                <a:solidFill>
                  <a:srgbClr val="008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평균평점을</a:t>
            </a:r>
            <a:r>
              <a:rPr lang="ko-KR" altLang="en-US" kern="0" dirty="0">
                <a:solidFill>
                  <a:srgbClr val="008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나타내는 </a:t>
            </a:r>
            <a:r>
              <a:rPr lang="ko-KR" altLang="en-US" kern="0" dirty="0" err="1">
                <a:solidFill>
                  <a:srgbClr val="008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실수값</a:t>
            </a:r>
            <a:endParaRPr lang="ko-KR" altLang="en-US" kern="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} </a:t>
            </a:r>
            <a:r>
              <a:rPr lang="en-US" altLang="ko-KR" kern="0" dirty="0">
                <a:solidFill>
                  <a:srgbClr val="2B91A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student</a:t>
            </a:r>
            <a:r>
              <a:rPr lang="en-US" altLang="ko-KR" kern="0" dirty="0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;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endParaRPr lang="en-US" altLang="ko-KR" kern="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kern="0" dirty="0" err="1">
                <a:solidFill>
                  <a:srgbClr val="0000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int</a:t>
            </a:r>
            <a:r>
              <a:rPr lang="en-US" altLang="ko-KR" kern="0" dirty="0">
                <a:solidFill>
                  <a:srgbClr val="0000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main(</a:t>
            </a:r>
            <a:r>
              <a:rPr lang="en-US" altLang="ko-KR" kern="0" dirty="0">
                <a:solidFill>
                  <a:srgbClr val="0000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void</a:t>
            </a:r>
            <a:r>
              <a:rPr lang="en-US" altLang="ko-KR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{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	</a:t>
            </a:r>
            <a:r>
              <a:rPr lang="en-US" altLang="ko-KR" kern="0" dirty="0">
                <a:solidFill>
                  <a:srgbClr val="2B91A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student</a:t>
            </a:r>
            <a:r>
              <a:rPr lang="en-US" altLang="ko-KR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a = { </a:t>
            </a:r>
            <a:r>
              <a:rPr lang="en-US" altLang="ko-KR" kern="0" dirty="0">
                <a:solidFill>
                  <a:srgbClr val="A31515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"</a:t>
            </a:r>
            <a:r>
              <a:rPr lang="en-US" altLang="ko-KR" kern="0" dirty="0" err="1">
                <a:solidFill>
                  <a:srgbClr val="A31515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kim</a:t>
            </a:r>
            <a:r>
              <a:rPr lang="en-US" altLang="ko-KR" kern="0" dirty="0">
                <a:solidFill>
                  <a:srgbClr val="A31515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"</a:t>
            </a:r>
            <a:r>
              <a:rPr lang="en-US" altLang="ko-KR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20, 4.3 };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	</a:t>
            </a:r>
            <a:r>
              <a:rPr lang="en-US" altLang="ko-KR" kern="0" dirty="0">
                <a:solidFill>
                  <a:srgbClr val="2B91A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student</a:t>
            </a:r>
            <a:r>
              <a:rPr lang="en-US" altLang="ko-KR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b = { </a:t>
            </a:r>
            <a:r>
              <a:rPr lang="en-US" altLang="ko-KR" kern="0" dirty="0">
                <a:solidFill>
                  <a:srgbClr val="A31515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"park"</a:t>
            </a:r>
            <a:r>
              <a:rPr lang="en-US" altLang="ko-KR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21, 4.2 };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	return 0;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}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294967295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>
            <a:normAutofit fontScale="62500" lnSpcReduction="20000"/>
          </a:bodyPr>
          <a:lstStyle/>
          <a:p>
            <a:pPr>
              <a:defRPr/>
            </a:pPr>
            <a:fld id="{4DD98886-979C-4826-8809-BCF08B6FF41C}" type="slidenum">
              <a:rPr lang="ko-KR" altLang="en-US" smtClean="0"/>
              <a:pPr>
                <a:defRPr/>
              </a:pPr>
              <a:t>11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20815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pPr eaLnBrk="1" hangingPunct="1"/>
            <a:r>
              <a:rPr lang="ko-KR" altLang="en-US" smtClean="0"/>
              <a:t>배열의 응용</a:t>
            </a:r>
            <a:r>
              <a:rPr lang="en-US" altLang="ko-KR" smtClean="0"/>
              <a:t>: </a:t>
            </a:r>
            <a:r>
              <a:rPr lang="ko-KR" altLang="en-US" smtClean="0"/>
              <a:t>다항식</a:t>
            </a:r>
          </a:p>
        </p:txBody>
      </p:sp>
      <p:graphicFrame>
        <p:nvGraphicFramePr>
          <p:cNvPr id="1026" name="Object 4"/>
          <p:cNvGraphicFramePr>
            <a:graphicFrameLocks noGrp="1" noChangeAspect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055330531"/>
              </p:ext>
            </p:extLst>
          </p:nvPr>
        </p:nvGraphicFramePr>
        <p:xfrm>
          <a:off x="2275973" y="2333793"/>
          <a:ext cx="4186237" cy="465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3" name="Equation" r:id="rId3" imgW="2171700" imgH="241300" progId="Equation.3">
                  <p:embed/>
                </p:oleObj>
              </mc:Choice>
              <mc:Fallback>
                <p:oleObj name="Equation" r:id="rId3" imgW="2171700" imgH="2413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5973" y="2333793"/>
                        <a:ext cx="4186237" cy="465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8" name="Rectangle 6"/>
          <p:cNvSpPr>
            <a:spLocks noGrp="1" noChangeArrowheads="1"/>
          </p:cNvSpPr>
          <p:nvPr>
            <p:ph type="body" idx="4294967295"/>
          </p:nvPr>
        </p:nvSpPr>
        <p:spPr>
          <a:xfrm>
            <a:off x="590735" y="1628800"/>
            <a:ext cx="7923213" cy="4781550"/>
          </a:xfrm>
        </p:spPr>
        <p:txBody>
          <a:bodyPr>
            <a:noAutofit/>
          </a:bodyPr>
          <a:lstStyle/>
          <a:p>
            <a:pPr marL="381000" indent="-381000" eaLnBrk="1" hangingPunct="1"/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다항식의 일반적인 형태</a:t>
            </a:r>
          </a:p>
          <a:p>
            <a:pPr marL="381000" indent="-381000" eaLnBrk="1" hangingPunct="1"/>
            <a:endParaRPr lang="ko-KR" altLang="en-US" sz="24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381000" indent="-381000" eaLnBrk="1" hangingPunct="1"/>
            <a:endParaRPr lang="ko-KR" altLang="en-US" sz="24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381000" indent="-381000" eaLnBrk="1" hangingPunct="1"/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프로그램에서 다항식을 처리하려면 다항식을 위한 </a:t>
            </a:r>
            <a:r>
              <a:rPr lang="ko-KR" altLang="en-US" sz="2400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자료구조가</a:t>
            </a:r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필요</a:t>
            </a:r>
            <a:r>
              <a:rPr lang="en-US" altLang="ko-KR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-&gt; </a:t>
            </a:r>
            <a:r>
              <a:rPr lang="ko-KR" altLang="en-US" sz="2400" dirty="0" smtClean="0">
                <a:solidFill>
                  <a:srgbClr val="FF33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어떤 </a:t>
            </a:r>
            <a:r>
              <a:rPr lang="ko-KR" altLang="en-US" sz="2400" dirty="0" err="1" smtClean="0">
                <a:solidFill>
                  <a:srgbClr val="FF33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자료구조를</a:t>
            </a:r>
            <a:r>
              <a:rPr lang="ko-KR" altLang="en-US" sz="2400" dirty="0" smtClean="0">
                <a:solidFill>
                  <a:srgbClr val="FF33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사용해야 다항식의 덧셈</a:t>
            </a:r>
            <a:r>
              <a:rPr lang="en-US" altLang="ko-KR" sz="2400" dirty="0" smtClean="0">
                <a:solidFill>
                  <a:srgbClr val="FF33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2400" dirty="0" smtClean="0">
                <a:solidFill>
                  <a:srgbClr val="FF33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뺄셈</a:t>
            </a:r>
            <a:r>
              <a:rPr lang="en-US" altLang="ko-KR" sz="2400" dirty="0" smtClean="0">
                <a:solidFill>
                  <a:srgbClr val="FF33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</a:t>
            </a:r>
            <a:r>
              <a:rPr lang="ko-KR" altLang="en-US" sz="2400" dirty="0" smtClean="0">
                <a:solidFill>
                  <a:srgbClr val="FF33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곱셈</a:t>
            </a:r>
            <a:r>
              <a:rPr lang="en-US" altLang="ko-KR" sz="2400" dirty="0" smtClean="0">
                <a:solidFill>
                  <a:srgbClr val="FF33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2400" dirty="0" smtClean="0">
                <a:solidFill>
                  <a:srgbClr val="FF33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나눗셈 연산을 할 때 편리하고 효율적일까</a:t>
            </a:r>
            <a:r>
              <a:rPr lang="en-US" altLang="ko-KR" sz="2400" dirty="0" smtClean="0">
                <a:solidFill>
                  <a:srgbClr val="FF33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?</a:t>
            </a:r>
            <a:r>
              <a:rPr lang="en-US" altLang="ko-KR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</a:p>
          <a:p>
            <a:pPr marL="381000" indent="-381000" eaLnBrk="1" hangingPunct="1"/>
            <a:endParaRPr lang="en-US" altLang="ko-KR" sz="24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294967295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>
            <a:normAutofit fontScale="62500" lnSpcReduction="20000"/>
          </a:bodyPr>
          <a:lstStyle/>
          <a:p>
            <a:pPr>
              <a:defRPr/>
            </a:pPr>
            <a:fld id="{4DD98886-979C-4826-8809-BCF08B6FF41C}" type="slidenum">
              <a:rPr lang="ko-KR" altLang="en-US" smtClean="0"/>
              <a:pPr>
                <a:defRPr/>
              </a:pPr>
              <a:t>12</a:t>
            </a:fld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pPr eaLnBrk="1" hangingPunct="1"/>
            <a:r>
              <a:rPr lang="ko-KR" altLang="en-US" smtClean="0"/>
              <a:t>배열의 응용</a:t>
            </a:r>
            <a:r>
              <a:rPr lang="en-US" altLang="ko-KR" smtClean="0"/>
              <a:t>: </a:t>
            </a:r>
            <a:r>
              <a:rPr lang="ko-KR" altLang="en-US" smtClean="0"/>
              <a:t>다항식</a:t>
            </a:r>
          </a:p>
        </p:txBody>
      </p:sp>
      <p:sp>
        <p:nvSpPr>
          <p:cNvPr id="1028" name="Rectangle 6"/>
          <p:cNvSpPr>
            <a:spLocks noGrp="1" noChangeArrowheads="1"/>
          </p:cNvSpPr>
          <p:nvPr>
            <p:ph type="body" idx="4294967295"/>
          </p:nvPr>
        </p:nvSpPr>
        <p:spPr>
          <a:xfrm>
            <a:off x="612648" y="1628800"/>
            <a:ext cx="7923213" cy="4781550"/>
          </a:xfrm>
        </p:spPr>
        <p:txBody>
          <a:bodyPr>
            <a:noAutofit/>
          </a:bodyPr>
          <a:lstStyle/>
          <a:p>
            <a:pPr marL="381000" indent="-381000" eaLnBrk="1" hangingPunct="1"/>
            <a:r>
              <a:rPr lang="ko-KR" altLang="en-US" sz="2800" dirty="0" smtClean="0">
                <a:latin typeface="Trebuchet MS" panose="020B0603020202020204" pitchFamily="34" charset="0"/>
                <a:ea typeface="굴림" panose="020B0600000101010101" pitchFamily="50" charset="-127"/>
              </a:rPr>
              <a:t>배열을 사용한 </a:t>
            </a:r>
            <a:r>
              <a:rPr lang="en-US" altLang="ko-KR" sz="2800" dirty="0" smtClean="0">
                <a:latin typeface="Trebuchet MS" panose="020B0603020202020204" pitchFamily="34" charset="0"/>
                <a:ea typeface="굴림" panose="020B0600000101010101" pitchFamily="50" charset="-127"/>
              </a:rPr>
              <a:t>2</a:t>
            </a:r>
            <a:r>
              <a:rPr lang="ko-KR" altLang="en-US" sz="2800" dirty="0" smtClean="0">
                <a:latin typeface="Trebuchet MS" panose="020B0603020202020204" pitchFamily="34" charset="0"/>
                <a:ea typeface="굴림" panose="020B0600000101010101" pitchFamily="50" charset="-127"/>
              </a:rPr>
              <a:t>가지 방법</a:t>
            </a:r>
            <a:endParaRPr lang="en-US" altLang="ko-KR" sz="2800" dirty="0" smtClean="0">
              <a:latin typeface="Trebuchet MS" panose="020B0603020202020204" pitchFamily="34" charset="0"/>
              <a:ea typeface="굴림" panose="020B0600000101010101" pitchFamily="50" charset="-127"/>
            </a:endParaRPr>
          </a:p>
          <a:p>
            <a:pPr marL="800100" lvl="1" indent="-342900" eaLnBrk="1" hangingPunct="1">
              <a:buClr>
                <a:srgbClr val="FF3300"/>
              </a:buClr>
              <a:buSzTx/>
              <a:buFont typeface="Wingdings" pitchFamily="2" charset="2"/>
              <a:buAutoNum type="arabicParenR"/>
            </a:pPr>
            <a:r>
              <a:rPr lang="ko-KR" altLang="en-US" sz="2400" dirty="0" smtClean="0">
                <a:latin typeface="Trebuchet MS" panose="020B0603020202020204" pitchFamily="34" charset="0"/>
                <a:ea typeface="굴림" panose="020B0600000101010101" pitchFamily="50" charset="-127"/>
              </a:rPr>
              <a:t>다항식의 모든 항을 배열에 저장</a:t>
            </a:r>
          </a:p>
          <a:p>
            <a:pPr marL="800100" lvl="1" indent="-342900" eaLnBrk="1" hangingPunct="1">
              <a:buClr>
                <a:srgbClr val="FF3300"/>
              </a:buClr>
              <a:buSzTx/>
              <a:buFont typeface="Wingdings" pitchFamily="2" charset="2"/>
              <a:buAutoNum type="arabicParenR"/>
            </a:pPr>
            <a:r>
              <a:rPr lang="ko-KR" altLang="en-US" sz="2400" dirty="0" smtClean="0">
                <a:latin typeface="Trebuchet MS" panose="020B0603020202020204" pitchFamily="34" charset="0"/>
                <a:ea typeface="굴림" panose="020B0600000101010101" pitchFamily="50" charset="-127"/>
              </a:rPr>
              <a:t>다항식의 </a:t>
            </a:r>
            <a:r>
              <a:rPr lang="en-US" altLang="ko-KR" sz="2400" dirty="0" smtClean="0">
                <a:latin typeface="Trebuchet MS" panose="020B0603020202020204" pitchFamily="34" charset="0"/>
                <a:ea typeface="굴림" panose="020B0600000101010101" pitchFamily="50" charset="-127"/>
              </a:rPr>
              <a:t>0</a:t>
            </a:r>
            <a:r>
              <a:rPr lang="ko-KR" altLang="en-US" sz="2400" dirty="0" smtClean="0">
                <a:latin typeface="Trebuchet MS" panose="020B0603020202020204" pitchFamily="34" charset="0"/>
                <a:ea typeface="굴림" panose="020B0600000101010101" pitchFamily="50" charset="-127"/>
              </a:rPr>
              <a:t>이 아닌 항만을 배열에 저장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294967295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>
            <a:normAutofit fontScale="62500" lnSpcReduction="20000"/>
          </a:bodyPr>
          <a:lstStyle/>
          <a:p>
            <a:pPr>
              <a:defRPr/>
            </a:pPr>
            <a:fld id="{4DD98886-979C-4826-8809-BCF08B6FF41C}" type="slidenum">
              <a:rPr lang="ko-KR" altLang="en-US" smtClean="0"/>
              <a:pPr>
                <a:defRPr/>
              </a:pPr>
              <a:t>13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3841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pPr eaLnBrk="1" hangingPunct="1"/>
            <a:r>
              <a:rPr lang="ko-KR" altLang="en-US" smtClean="0"/>
              <a:t>다항식 표현 방법 </a:t>
            </a:r>
            <a:r>
              <a:rPr lang="en-US" altLang="ko-KR" smtClean="0"/>
              <a:t>#1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1188" y="1628775"/>
            <a:ext cx="8056562" cy="990600"/>
          </a:xfrm>
        </p:spPr>
        <p:txBody>
          <a:bodyPr/>
          <a:lstStyle/>
          <a:p>
            <a:pPr eaLnBrk="1" hangingPunct="1"/>
            <a:r>
              <a:rPr lang="ko-KR" altLang="en-US" smtClean="0"/>
              <a:t>모든 차수에 대한 계수값을 배열로 저장</a:t>
            </a:r>
          </a:p>
          <a:p>
            <a:pPr eaLnBrk="1" hangingPunct="1"/>
            <a:r>
              <a:rPr lang="ko-KR" altLang="en-US" smtClean="0"/>
              <a:t>하나의 다항식을 하나의 배열로 표현</a:t>
            </a:r>
          </a:p>
        </p:txBody>
      </p:sp>
      <p:grpSp>
        <p:nvGrpSpPr>
          <p:cNvPr id="2053" name="Group 4"/>
          <p:cNvGrpSpPr>
            <a:grpSpLocks/>
          </p:cNvGrpSpPr>
          <p:nvPr/>
        </p:nvGrpSpPr>
        <p:grpSpPr bwMode="auto">
          <a:xfrm>
            <a:off x="971600" y="3113965"/>
            <a:ext cx="6721475" cy="1671637"/>
            <a:chOff x="0" y="1262"/>
            <a:chExt cx="4702" cy="1284"/>
          </a:xfrm>
        </p:grpSpPr>
        <p:graphicFrame>
          <p:nvGraphicFramePr>
            <p:cNvPr id="2050" name="Object 5"/>
            <p:cNvGraphicFramePr>
              <a:graphicFrameLocks noChangeAspect="1"/>
            </p:cNvGraphicFramePr>
            <p:nvPr/>
          </p:nvGraphicFramePr>
          <p:xfrm>
            <a:off x="438" y="1262"/>
            <a:ext cx="2788" cy="2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67" name="Equation" r:id="rId3" imgW="2070100" imgH="203200" progId="Equation.3">
                    <p:embed/>
                  </p:oleObj>
                </mc:Choice>
                <mc:Fallback>
                  <p:oleObj name="Equation" r:id="rId3" imgW="2070100" imgH="20320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8" y="1262"/>
                          <a:ext cx="2788" cy="2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55" name="Line 6"/>
            <p:cNvSpPr>
              <a:spLocks noChangeShapeType="1"/>
            </p:cNvSpPr>
            <p:nvPr/>
          </p:nvSpPr>
          <p:spPr bwMode="auto">
            <a:xfrm flipH="1">
              <a:off x="1872" y="1533"/>
              <a:ext cx="268" cy="27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ko-KR" altLang="en-US"/>
            </a:p>
          </p:txBody>
        </p:sp>
        <p:sp>
          <p:nvSpPr>
            <p:cNvPr id="2056" name="Line 7"/>
            <p:cNvSpPr>
              <a:spLocks noChangeShapeType="1"/>
            </p:cNvSpPr>
            <p:nvPr/>
          </p:nvSpPr>
          <p:spPr bwMode="auto">
            <a:xfrm flipH="1">
              <a:off x="2269" y="1533"/>
              <a:ext cx="271" cy="27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ko-KR" altLang="en-US"/>
            </a:p>
          </p:txBody>
        </p:sp>
        <p:sp>
          <p:nvSpPr>
            <p:cNvPr id="2057" name="Line 8"/>
            <p:cNvSpPr>
              <a:spLocks noChangeShapeType="1"/>
            </p:cNvSpPr>
            <p:nvPr/>
          </p:nvSpPr>
          <p:spPr bwMode="auto">
            <a:xfrm flipH="1">
              <a:off x="2668" y="1533"/>
              <a:ext cx="438" cy="27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ko-KR" altLang="en-US"/>
            </a:p>
          </p:txBody>
        </p:sp>
        <p:sp>
          <p:nvSpPr>
            <p:cNvPr id="2058" name="Line 9"/>
            <p:cNvSpPr>
              <a:spLocks noChangeShapeType="1"/>
            </p:cNvSpPr>
            <p:nvPr/>
          </p:nvSpPr>
          <p:spPr bwMode="auto">
            <a:xfrm>
              <a:off x="669" y="1533"/>
              <a:ext cx="0" cy="27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ko-KR" altLang="en-US"/>
            </a:p>
          </p:txBody>
        </p:sp>
        <p:sp>
          <p:nvSpPr>
            <p:cNvPr id="2059" name="Line 10"/>
            <p:cNvSpPr>
              <a:spLocks noChangeShapeType="1"/>
            </p:cNvSpPr>
            <p:nvPr/>
          </p:nvSpPr>
          <p:spPr bwMode="auto">
            <a:xfrm flipH="1">
              <a:off x="1072" y="1533"/>
              <a:ext cx="129" cy="27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ko-KR" altLang="en-US"/>
            </a:p>
          </p:txBody>
        </p:sp>
        <p:sp>
          <p:nvSpPr>
            <p:cNvPr id="2060" name="Line 11"/>
            <p:cNvSpPr>
              <a:spLocks noChangeShapeType="1"/>
            </p:cNvSpPr>
            <p:nvPr/>
          </p:nvSpPr>
          <p:spPr bwMode="auto">
            <a:xfrm flipH="1">
              <a:off x="1484" y="1533"/>
              <a:ext cx="152" cy="27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ko-KR" altLang="en-US"/>
            </a:p>
          </p:txBody>
        </p:sp>
        <p:sp>
          <p:nvSpPr>
            <p:cNvPr id="2061" name="Text Box 12"/>
            <p:cNvSpPr txBox="1">
              <a:spLocks noChangeArrowheads="1"/>
            </p:cNvSpPr>
            <p:nvPr/>
          </p:nvSpPr>
          <p:spPr bwMode="auto">
            <a:xfrm>
              <a:off x="0" y="2244"/>
              <a:ext cx="515" cy="2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r>
                <a:rPr lang="en-US" altLang="ko-KR" i="1">
                  <a:latin typeface="Lucida Console" pitchFamily="49" charset="0"/>
                  <a:ea typeface="HY엽서L" pitchFamily="18" charset="-127"/>
                </a:rPr>
                <a:t>coef</a:t>
              </a:r>
            </a:p>
          </p:txBody>
        </p:sp>
        <p:sp>
          <p:nvSpPr>
            <p:cNvPr id="2062" name="AutoShape 13"/>
            <p:cNvSpPr>
              <a:spLocks noChangeArrowheads="1"/>
            </p:cNvSpPr>
            <p:nvPr/>
          </p:nvSpPr>
          <p:spPr bwMode="auto">
            <a:xfrm>
              <a:off x="494" y="1989"/>
              <a:ext cx="405" cy="557"/>
            </a:xfrm>
            <a:prstGeom prst="cube">
              <a:avLst>
                <a:gd name="adj" fmla="val 25000"/>
              </a:avLst>
            </a:prstGeom>
            <a:solidFill>
              <a:srgbClr val="FF99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2400">
                  <a:latin typeface="Lucida Console" pitchFamily="49" charset="0"/>
                  <a:ea typeface="굴림" pitchFamily="50" charset="-127"/>
                </a:rPr>
                <a:t>10</a:t>
              </a:r>
            </a:p>
          </p:txBody>
        </p:sp>
        <p:sp>
          <p:nvSpPr>
            <p:cNvPr id="2063" name="AutoShape 14"/>
            <p:cNvSpPr>
              <a:spLocks noChangeArrowheads="1"/>
            </p:cNvSpPr>
            <p:nvPr/>
          </p:nvSpPr>
          <p:spPr bwMode="auto">
            <a:xfrm>
              <a:off x="875" y="1989"/>
              <a:ext cx="405" cy="557"/>
            </a:xfrm>
            <a:prstGeom prst="cube">
              <a:avLst>
                <a:gd name="adj" fmla="val 25000"/>
              </a:avLst>
            </a:prstGeom>
            <a:solidFill>
              <a:srgbClr val="FF99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2400">
                  <a:latin typeface="Lucida Console" pitchFamily="49" charset="0"/>
                  <a:ea typeface="굴림" pitchFamily="50" charset="-127"/>
                </a:rPr>
                <a:t>0</a:t>
              </a:r>
            </a:p>
          </p:txBody>
        </p:sp>
        <p:sp>
          <p:nvSpPr>
            <p:cNvPr id="2064" name="AutoShape 15"/>
            <p:cNvSpPr>
              <a:spLocks noChangeArrowheads="1"/>
            </p:cNvSpPr>
            <p:nvPr/>
          </p:nvSpPr>
          <p:spPr bwMode="auto">
            <a:xfrm>
              <a:off x="1255" y="1989"/>
              <a:ext cx="405" cy="557"/>
            </a:xfrm>
            <a:prstGeom prst="cube">
              <a:avLst>
                <a:gd name="adj" fmla="val 25000"/>
              </a:avLst>
            </a:prstGeom>
            <a:solidFill>
              <a:srgbClr val="FF99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2400">
                  <a:latin typeface="Lucida Console" pitchFamily="49" charset="0"/>
                  <a:ea typeface="굴림" pitchFamily="50" charset="-127"/>
                </a:rPr>
                <a:t>0</a:t>
              </a:r>
            </a:p>
          </p:txBody>
        </p:sp>
        <p:sp>
          <p:nvSpPr>
            <p:cNvPr id="2065" name="AutoShape 16"/>
            <p:cNvSpPr>
              <a:spLocks noChangeArrowheads="1"/>
            </p:cNvSpPr>
            <p:nvPr/>
          </p:nvSpPr>
          <p:spPr bwMode="auto">
            <a:xfrm>
              <a:off x="1635" y="1989"/>
              <a:ext cx="405" cy="557"/>
            </a:xfrm>
            <a:prstGeom prst="cube">
              <a:avLst>
                <a:gd name="adj" fmla="val 25000"/>
              </a:avLst>
            </a:prstGeom>
            <a:solidFill>
              <a:srgbClr val="FF99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2400">
                  <a:latin typeface="Lucida Console" pitchFamily="49" charset="0"/>
                  <a:ea typeface="굴림" pitchFamily="50" charset="-127"/>
                </a:rPr>
                <a:t>0</a:t>
              </a:r>
            </a:p>
          </p:txBody>
        </p:sp>
        <p:sp>
          <p:nvSpPr>
            <p:cNvPr id="2066" name="AutoShape 17"/>
            <p:cNvSpPr>
              <a:spLocks noChangeArrowheads="1"/>
            </p:cNvSpPr>
            <p:nvPr/>
          </p:nvSpPr>
          <p:spPr bwMode="auto">
            <a:xfrm>
              <a:off x="2015" y="1989"/>
              <a:ext cx="405" cy="557"/>
            </a:xfrm>
            <a:prstGeom prst="cube">
              <a:avLst>
                <a:gd name="adj" fmla="val 25000"/>
              </a:avLst>
            </a:prstGeom>
            <a:solidFill>
              <a:srgbClr val="FF99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2400">
                  <a:latin typeface="Lucida Console" pitchFamily="49" charset="0"/>
                  <a:ea typeface="굴림" pitchFamily="50" charset="-127"/>
                </a:rPr>
                <a:t>6</a:t>
              </a:r>
            </a:p>
          </p:txBody>
        </p:sp>
        <p:sp>
          <p:nvSpPr>
            <p:cNvPr id="2067" name="AutoShape 18"/>
            <p:cNvSpPr>
              <a:spLocks noChangeArrowheads="1"/>
            </p:cNvSpPr>
            <p:nvPr/>
          </p:nvSpPr>
          <p:spPr bwMode="auto">
            <a:xfrm>
              <a:off x="2395" y="1989"/>
              <a:ext cx="405" cy="557"/>
            </a:xfrm>
            <a:prstGeom prst="cube">
              <a:avLst>
                <a:gd name="adj" fmla="val 25000"/>
              </a:avLst>
            </a:prstGeom>
            <a:solidFill>
              <a:srgbClr val="FF99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2400">
                  <a:latin typeface="Lucida Console" pitchFamily="49" charset="0"/>
                  <a:ea typeface="굴림" pitchFamily="50" charset="-127"/>
                </a:rPr>
                <a:t>3</a:t>
              </a:r>
            </a:p>
          </p:txBody>
        </p:sp>
        <p:sp>
          <p:nvSpPr>
            <p:cNvPr id="2068" name="AutoShape 19"/>
            <p:cNvSpPr>
              <a:spLocks noChangeArrowheads="1"/>
            </p:cNvSpPr>
            <p:nvPr/>
          </p:nvSpPr>
          <p:spPr bwMode="auto">
            <a:xfrm>
              <a:off x="2775" y="1989"/>
              <a:ext cx="405" cy="557"/>
            </a:xfrm>
            <a:prstGeom prst="cube">
              <a:avLst>
                <a:gd name="adj" fmla="val 25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endParaRPr lang="ko-KR" altLang="ko-KR" sz="3200">
                <a:latin typeface="Lucida Console" pitchFamily="49" charset="0"/>
                <a:ea typeface="굴림" pitchFamily="50" charset="-127"/>
              </a:endParaRPr>
            </a:p>
          </p:txBody>
        </p:sp>
        <p:sp>
          <p:nvSpPr>
            <p:cNvPr id="2069" name="AutoShape 20"/>
            <p:cNvSpPr>
              <a:spLocks noChangeArrowheads="1"/>
            </p:cNvSpPr>
            <p:nvPr/>
          </p:nvSpPr>
          <p:spPr bwMode="auto">
            <a:xfrm>
              <a:off x="3155" y="1989"/>
              <a:ext cx="405" cy="557"/>
            </a:xfrm>
            <a:prstGeom prst="cube">
              <a:avLst>
                <a:gd name="adj" fmla="val 25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endParaRPr lang="ko-KR" altLang="ko-KR" sz="3200">
                <a:latin typeface="Lucida Console" pitchFamily="49" charset="0"/>
                <a:ea typeface="굴림" pitchFamily="50" charset="-127"/>
              </a:endParaRPr>
            </a:p>
          </p:txBody>
        </p:sp>
        <p:sp>
          <p:nvSpPr>
            <p:cNvPr id="2070" name="AutoShape 21"/>
            <p:cNvSpPr>
              <a:spLocks noChangeArrowheads="1"/>
            </p:cNvSpPr>
            <p:nvPr/>
          </p:nvSpPr>
          <p:spPr bwMode="auto">
            <a:xfrm>
              <a:off x="3535" y="1989"/>
              <a:ext cx="405" cy="557"/>
            </a:xfrm>
            <a:prstGeom prst="cube">
              <a:avLst>
                <a:gd name="adj" fmla="val 25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endParaRPr lang="ko-KR" altLang="ko-KR" sz="3200">
                <a:latin typeface="Lucida Console" pitchFamily="49" charset="0"/>
                <a:ea typeface="굴림" pitchFamily="50" charset="-127"/>
              </a:endParaRPr>
            </a:p>
          </p:txBody>
        </p:sp>
        <p:sp>
          <p:nvSpPr>
            <p:cNvPr id="2071" name="AutoShape 22"/>
            <p:cNvSpPr>
              <a:spLocks noChangeArrowheads="1"/>
            </p:cNvSpPr>
            <p:nvPr/>
          </p:nvSpPr>
          <p:spPr bwMode="auto">
            <a:xfrm>
              <a:off x="3915" y="1989"/>
              <a:ext cx="405" cy="557"/>
            </a:xfrm>
            <a:prstGeom prst="cube">
              <a:avLst>
                <a:gd name="adj" fmla="val 25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endParaRPr lang="ko-KR" altLang="ko-KR" sz="3200">
                <a:latin typeface="Lucida Console" pitchFamily="49" charset="0"/>
                <a:ea typeface="굴림" pitchFamily="50" charset="-127"/>
              </a:endParaRPr>
            </a:p>
          </p:txBody>
        </p:sp>
        <p:sp>
          <p:nvSpPr>
            <p:cNvPr id="2072" name="AutoShape 23"/>
            <p:cNvSpPr>
              <a:spLocks noChangeArrowheads="1"/>
            </p:cNvSpPr>
            <p:nvPr/>
          </p:nvSpPr>
          <p:spPr bwMode="auto">
            <a:xfrm>
              <a:off x="4295" y="1989"/>
              <a:ext cx="405" cy="557"/>
            </a:xfrm>
            <a:prstGeom prst="cube">
              <a:avLst>
                <a:gd name="adj" fmla="val 25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endParaRPr lang="ko-KR" altLang="ko-KR" sz="3200">
                <a:latin typeface="Lucida Console" pitchFamily="49" charset="0"/>
                <a:ea typeface="굴림" pitchFamily="50" charset="-127"/>
              </a:endParaRPr>
            </a:p>
          </p:txBody>
        </p:sp>
        <p:sp>
          <p:nvSpPr>
            <p:cNvPr id="2073" name="AutoShape 24"/>
            <p:cNvSpPr>
              <a:spLocks noChangeArrowheads="1"/>
            </p:cNvSpPr>
            <p:nvPr/>
          </p:nvSpPr>
          <p:spPr bwMode="auto">
            <a:xfrm>
              <a:off x="493" y="1644"/>
              <a:ext cx="414" cy="352"/>
            </a:xfrm>
            <a:prstGeom prst="cube">
              <a:avLst>
                <a:gd name="adj" fmla="val 250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i="1">
                  <a:latin typeface="HY엽서L" pitchFamily="18" charset="-127"/>
                  <a:ea typeface="HY엽서L" pitchFamily="18" charset="-127"/>
                </a:rPr>
                <a:t>0</a:t>
              </a:r>
            </a:p>
          </p:txBody>
        </p:sp>
        <p:sp>
          <p:nvSpPr>
            <p:cNvPr id="2074" name="AutoShape 25"/>
            <p:cNvSpPr>
              <a:spLocks noChangeArrowheads="1"/>
            </p:cNvSpPr>
            <p:nvPr/>
          </p:nvSpPr>
          <p:spPr bwMode="auto">
            <a:xfrm>
              <a:off x="873" y="1644"/>
              <a:ext cx="414" cy="352"/>
            </a:xfrm>
            <a:prstGeom prst="cube">
              <a:avLst>
                <a:gd name="adj" fmla="val 250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i="1">
                  <a:latin typeface="HY엽서L" pitchFamily="18" charset="-127"/>
                  <a:ea typeface="HY엽서L" pitchFamily="18" charset="-127"/>
                </a:rPr>
                <a:t>1</a:t>
              </a:r>
            </a:p>
          </p:txBody>
        </p:sp>
        <p:sp>
          <p:nvSpPr>
            <p:cNvPr id="2075" name="AutoShape 26"/>
            <p:cNvSpPr>
              <a:spLocks noChangeArrowheads="1"/>
            </p:cNvSpPr>
            <p:nvPr/>
          </p:nvSpPr>
          <p:spPr bwMode="auto">
            <a:xfrm>
              <a:off x="1254" y="1644"/>
              <a:ext cx="415" cy="352"/>
            </a:xfrm>
            <a:prstGeom prst="cube">
              <a:avLst>
                <a:gd name="adj" fmla="val 250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i="1">
                  <a:latin typeface="HY엽서L" pitchFamily="18" charset="-127"/>
                  <a:ea typeface="HY엽서L" pitchFamily="18" charset="-127"/>
                </a:rPr>
                <a:t>2</a:t>
              </a:r>
            </a:p>
          </p:txBody>
        </p:sp>
        <p:sp>
          <p:nvSpPr>
            <p:cNvPr id="2076" name="AutoShape 27"/>
            <p:cNvSpPr>
              <a:spLocks noChangeArrowheads="1"/>
            </p:cNvSpPr>
            <p:nvPr/>
          </p:nvSpPr>
          <p:spPr bwMode="auto">
            <a:xfrm>
              <a:off x="1635" y="1644"/>
              <a:ext cx="414" cy="352"/>
            </a:xfrm>
            <a:prstGeom prst="cube">
              <a:avLst>
                <a:gd name="adj" fmla="val 250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i="1">
                  <a:latin typeface="HY엽서L" pitchFamily="18" charset="-127"/>
                  <a:ea typeface="HY엽서L" pitchFamily="18" charset="-127"/>
                </a:rPr>
                <a:t>3</a:t>
              </a:r>
            </a:p>
          </p:txBody>
        </p:sp>
        <p:sp>
          <p:nvSpPr>
            <p:cNvPr id="2077" name="AutoShape 28"/>
            <p:cNvSpPr>
              <a:spLocks noChangeArrowheads="1"/>
            </p:cNvSpPr>
            <p:nvPr/>
          </p:nvSpPr>
          <p:spPr bwMode="auto">
            <a:xfrm>
              <a:off x="2014" y="1644"/>
              <a:ext cx="414" cy="352"/>
            </a:xfrm>
            <a:prstGeom prst="cube">
              <a:avLst>
                <a:gd name="adj" fmla="val 250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i="1">
                  <a:latin typeface="HY엽서L" pitchFamily="18" charset="-127"/>
                  <a:ea typeface="HY엽서L" pitchFamily="18" charset="-127"/>
                </a:rPr>
                <a:t>4</a:t>
              </a:r>
            </a:p>
          </p:txBody>
        </p:sp>
        <p:sp>
          <p:nvSpPr>
            <p:cNvPr id="2078" name="AutoShape 29"/>
            <p:cNvSpPr>
              <a:spLocks noChangeArrowheads="1"/>
            </p:cNvSpPr>
            <p:nvPr/>
          </p:nvSpPr>
          <p:spPr bwMode="auto">
            <a:xfrm>
              <a:off x="2403" y="1644"/>
              <a:ext cx="414" cy="352"/>
            </a:xfrm>
            <a:prstGeom prst="cube">
              <a:avLst>
                <a:gd name="adj" fmla="val 250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i="1">
                  <a:latin typeface="HY엽서L" pitchFamily="18" charset="-127"/>
                  <a:ea typeface="HY엽서L" pitchFamily="18" charset="-127"/>
                </a:rPr>
                <a:t>5</a:t>
              </a:r>
            </a:p>
          </p:txBody>
        </p:sp>
        <p:sp>
          <p:nvSpPr>
            <p:cNvPr id="2079" name="AutoShape 30"/>
            <p:cNvSpPr>
              <a:spLocks noChangeArrowheads="1"/>
            </p:cNvSpPr>
            <p:nvPr/>
          </p:nvSpPr>
          <p:spPr bwMode="auto">
            <a:xfrm>
              <a:off x="2774" y="1644"/>
              <a:ext cx="414" cy="352"/>
            </a:xfrm>
            <a:prstGeom prst="cube">
              <a:avLst>
                <a:gd name="adj" fmla="val 250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i="1">
                  <a:latin typeface="HY엽서L" pitchFamily="18" charset="-127"/>
                  <a:ea typeface="HY엽서L" pitchFamily="18" charset="-127"/>
                </a:rPr>
                <a:t>6</a:t>
              </a:r>
            </a:p>
          </p:txBody>
        </p:sp>
        <p:sp>
          <p:nvSpPr>
            <p:cNvPr id="2080" name="AutoShape 31"/>
            <p:cNvSpPr>
              <a:spLocks noChangeArrowheads="1"/>
            </p:cNvSpPr>
            <p:nvPr/>
          </p:nvSpPr>
          <p:spPr bwMode="auto">
            <a:xfrm>
              <a:off x="3154" y="1644"/>
              <a:ext cx="414" cy="352"/>
            </a:xfrm>
            <a:prstGeom prst="cube">
              <a:avLst>
                <a:gd name="adj" fmla="val 250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i="1">
                  <a:latin typeface="HY엽서L" pitchFamily="18" charset="-127"/>
                  <a:ea typeface="HY엽서L" pitchFamily="18" charset="-127"/>
                </a:rPr>
                <a:t>7</a:t>
              </a:r>
            </a:p>
          </p:txBody>
        </p:sp>
        <p:sp>
          <p:nvSpPr>
            <p:cNvPr id="2081" name="AutoShape 32"/>
            <p:cNvSpPr>
              <a:spLocks noChangeArrowheads="1"/>
            </p:cNvSpPr>
            <p:nvPr/>
          </p:nvSpPr>
          <p:spPr bwMode="auto">
            <a:xfrm>
              <a:off x="3534" y="1644"/>
              <a:ext cx="414" cy="352"/>
            </a:xfrm>
            <a:prstGeom prst="cube">
              <a:avLst>
                <a:gd name="adj" fmla="val 250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i="1">
                  <a:latin typeface="HY엽서L" pitchFamily="18" charset="-127"/>
                  <a:ea typeface="HY엽서L" pitchFamily="18" charset="-127"/>
                </a:rPr>
                <a:t>8</a:t>
              </a:r>
            </a:p>
          </p:txBody>
        </p:sp>
        <p:sp>
          <p:nvSpPr>
            <p:cNvPr id="2082" name="AutoShape 33"/>
            <p:cNvSpPr>
              <a:spLocks noChangeArrowheads="1"/>
            </p:cNvSpPr>
            <p:nvPr/>
          </p:nvSpPr>
          <p:spPr bwMode="auto">
            <a:xfrm>
              <a:off x="3914" y="1644"/>
              <a:ext cx="415" cy="352"/>
            </a:xfrm>
            <a:prstGeom prst="cube">
              <a:avLst>
                <a:gd name="adj" fmla="val 250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i="1">
                  <a:latin typeface="HY엽서L" pitchFamily="18" charset="-127"/>
                  <a:ea typeface="HY엽서L" pitchFamily="18" charset="-127"/>
                </a:rPr>
                <a:t>9</a:t>
              </a:r>
            </a:p>
          </p:txBody>
        </p:sp>
        <p:sp>
          <p:nvSpPr>
            <p:cNvPr id="2083" name="AutoShape 34"/>
            <p:cNvSpPr>
              <a:spLocks noChangeArrowheads="1"/>
            </p:cNvSpPr>
            <p:nvPr/>
          </p:nvSpPr>
          <p:spPr bwMode="auto">
            <a:xfrm>
              <a:off x="4294" y="1647"/>
              <a:ext cx="408" cy="353"/>
            </a:xfrm>
            <a:prstGeom prst="cube">
              <a:avLst>
                <a:gd name="adj" fmla="val 250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i="1">
                  <a:latin typeface="HY엽서L" pitchFamily="18" charset="-127"/>
                  <a:ea typeface="HY엽서L" pitchFamily="18" charset="-127"/>
                </a:rPr>
                <a:t>10</a:t>
              </a:r>
            </a:p>
          </p:txBody>
        </p:sp>
      </p:grpSp>
      <p:sp>
        <p:nvSpPr>
          <p:cNvPr id="2" name="슬라이드 번호 개체 틀 1"/>
          <p:cNvSpPr>
            <a:spLocks noGrp="1"/>
          </p:cNvSpPr>
          <p:nvPr>
            <p:ph type="sldNum" sz="quarter" idx="4294967295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>
            <a:normAutofit fontScale="62500" lnSpcReduction="20000"/>
          </a:bodyPr>
          <a:lstStyle/>
          <a:p>
            <a:pPr>
              <a:defRPr/>
            </a:pPr>
            <a:fld id="{4DD98886-979C-4826-8809-BCF08B6FF41C}" type="slidenum">
              <a:rPr lang="ko-KR" altLang="en-US" smtClean="0"/>
              <a:pPr>
                <a:defRPr/>
              </a:pPr>
              <a:t>14</a:t>
            </a:fld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pPr eaLnBrk="1" hangingPunct="1"/>
            <a:r>
              <a:rPr lang="ko-KR" altLang="en-US" smtClean="0"/>
              <a:t>다항식 표현 방법 </a:t>
            </a:r>
            <a:r>
              <a:rPr lang="en-US" altLang="ko-KR" smtClean="0"/>
              <a:t>#1(</a:t>
            </a:r>
            <a:r>
              <a:rPr lang="ko-KR" altLang="en-US" smtClean="0"/>
              <a:t>계속</a:t>
            </a:r>
            <a:r>
              <a:rPr lang="en-US" altLang="ko-KR" smtClean="0"/>
              <a:t>)</a:t>
            </a:r>
          </a:p>
        </p:txBody>
      </p:sp>
      <p:sp>
        <p:nvSpPr>
          <p:cNvPr id="10244" name="Text Box 36"/>
          <p:cNvSpPr txBox="1">
            <a:spLocks noChangeArrowheads="1"/>
          </p:cNvSpPr>
          <p:nvPr/>
        </p:nvSpPr>
        <p:spPr bwMode="auto">
          <a:xfrm>
            <a:off x="595200" y="1763815"/>
            <a:ext cx="8117260" cy="2160591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square">
            <a:spAutoFit/>
          </a:bodyPr>
          <a:lstStyle>
            <a:defPPr>
              <a:defRPr lang="ko-KR"/>
            </a:defPPr>
            <a:lvl1pPr algn="just" eaLnBrk="0" hangingPunct="0">
              <a:spcBef>
                <a:spcPts val="0"/>
              </a:spcBef>
              <a:spcAft>
                <a:spcPts val="0"/>
              </a:spcAft>
              <a:defRPr kern="0">
                <a:solidFill>
                  <a:srgbClr val="808080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/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pPr marL="190500">
              <a:lnSpc>
                <a:spcPct val="140000"/>
              </a:lnSpc>
            </a:pPr>
            <a:r>
              <a:rPr lang="en-US" altLang="ko-KR" sz="1600" dirty="0">
                <a:solidFill>
                  <a:srgbClr val="0000FF"/>
                </a:solidFill>
                <a:latin typeface="굴림" panose="020B0600000101010101" pitchFamily="50" charset="-127"/>
              </a:rPr>
              <a:t>#define</a:t>
            </a:r>
            <a:r>
              <a:rPr lang="en-US" altLang="ko-KR" sz="1600" dirty="0">
                <a:solidFill>
                  <a:srgbClr val="000000"/>
                </a:solidFill>
                <a:latin typeface="굴림" panose="020B0600000101010101" pitchFamily="50" charset="-127"/>
              </a:rPr>
              <a:t> MAX_DEGREE 101 // </a:t>
            </a:r>
            <a:r>
              <a:rPr lang="ko-KR" altLang="en-US" sz="1600" dirty="0">
                <a:solidFill>
                  <a:srgbClr val="000000"/>
                </a:solidFill>
                <a:latin typeface="굴림" panose="020B0600000101010101" pitchFamily="50" charset="-127"/>
              </a:rPr>
              <a:t>다항식의 </a:t>
            </a:r>
            <a:r>
              <a:rPr lang="ko-KR" altLang="en-US" sz="1600" dirty="0" err="1">
                <a:solidFill>
                  <a:srgbClr val="000000"/>
                </a:solidFill>
                <a:latin typeface="굴림" panose="020B0600000101010101" pitchFamily="50" charset="-127"/>
              </a:rPr>
              <a:t>최대차수</a:t>
            </a:r>
            <a:r>
              <a:rPr lang="ko-KR" altLang="en-US" sz="1600" dirty="0">
                <a:solidFill>
                  <a:srgbClr val="000000"/>
                </a:solidFill>
                <a:latin typeface="굴림" panose="020B0600000101010101" pitchFamily="50" charset="-127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latin typeface="굴림" panose="020B0600000101010101" pitchFamily="50" charset="-127"/>
              </a:rPr>
              <a:t>+ 1</a:t>
            </a:r>
            <a:endParaRPr lang="ko-KR" altLang="en-US" sz="1600" dirty="0">
              <a:solidFill>
                <a:srgbClr val="000000"/>
              </a:solidFill>
              <a:latin typeface="굴림" panose="020B0600000101010101" pitchFamily="50" charset="-127"/>
            </a:endParaRPr>
          </a:p>
          <a:p>
            <a:pPr marL="190500">
              <a:lnSpc>
                <a:spcPct val="140000"/>
              </a:lnSpc>
            </a:pPr>
            <a:r>
              <a:rPr lang="en-US" altLang="ko-KR" sz="1600" dirty="0" err="1">
                <a:solidFill>
                  <a:srgbClr val="0000FF"/>
                </a:solidFill>
                <a:latin typeface="굴림" panose="020B0600000101010101" pitchFamily="50" charset="-127"/>
              </a:rPr>
              <a:t>typedef</a:t>
            </a:r>
            <a:r>
              <a:rPr lang="en-US" altLang="ko-KR" sz="1600" b="1" dirty="0">
                <a:solidFill>
                  <a:srgbClr val="000000"/>
                </a:solidFill>
                <a:latin typeface="굴림" panose="020B0600000101010101" pitchFamily="50" charset="-127"/>
              </a:rPr>
              <a:t> </a:t>
            </a:r>
            <a:r>
              <a:rPr lang="en-US" altLang="ko-KR" sz="1600" dirty="0" err="1">
                <a:solidFill>
                  <a:srgbClr val="0000FF"/>
                </a:solidFill>
                <a:latin typeface="굴림" panose="020B0600000101010101" pitchFamily="50" charset="-127"/>
              </a:rPr>
              <a:t>struct</a:t>
            </a:r>
            <a:r>
              <a:rPr lang="en-US" altLang="ko-KR" sz="1600" dirty="0">
                <a:solidFill>
                  <a:srgbClr val="000000"/>
                </a:solidFill>
                <a:latin typeface="굴림" panose="020B0600000101010101" pitchFamily="50" charset="-127"/>
              </a:rPr>
              <a:t> { </a:t>
            </a:r>
          </a:p>
          <a:p>
            <a:pPr marL="190500">
              <a:lnSpc>
                <a:spcPct val="140000"/>
              </a:lnSpc>
            </a:pPr>
            <a:r>
              <a:rPr lang="en-US" altLang="ko-KR" sz="1600" dirty="0">
                <a:solidFill>
                  <a:srgbClr val="000000"/>
                </a:solidFill>
                <a:latin typeface="굴림" panose="020B0600000101010101" pitchFamily="50" charset="-127"/>
              </a:rPr>
              <a:t>	</a:t>
            </a:r>
            <a:r>
              <a:rPr lang="en-US" altLang="ko-KR" sz="1600" dirty="0" err="1">
                <a:solidFill>
                  <a:srgbClr val="0000FF"/>
                </a:solidFill>
                <a:latin typeface="굴림" panose="020B0600000101010101" pitchFamily="50" charset="-127"/>
              </a:rPr>
              <a:t>int</a:t>
            </a:r>
            <a:r>
              <a:rPr lang="en-US" altLang="ko-KR" sz="1600" dirty="0">
                <a:solidFill>
                  <a:srgbClr val="0000FF"/>
                </a:solidFill>
                <a:latin typeface="굴림" panose="020B0600000101010101" pitchFamily="50" charset="-127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latin typeface="굴림" panose="020B0600000101010101" pitchFamily="50" charset="-127"/>
              </a:rPr>
              <a:t>degree;</a:t>
            </a:r>
          </a:p>
          <a:p>
            <a:pPr marL="190500">
              <a:lnSpc>
                <a:spcPct val="140000"/>
              </a:lnSpc>
            </a:pPr>
            <a:r>
              <a:rPr lang="en-US" altLang="ko-KR" sz="1600" dirty="0">
                <a:solidFill>
                  <a:srgbClr val="000000"/>
                </a:solidFill>
                <a:latin typeface="굴림" panose="020B0600000101010101" pitchFamily="50" charset="-127"/>
              </a:rPr>
              <a:t>	</a:t>
            </a:r>
            <a:r>
              <a:rPr lang="en-US" altLang="ko-KR" sz="1600" dirty="0">
                <a:solidFill>
                  <a:srgbClr val="0000FF"/>
                </a:solidFill>
                <a:latin typeface="굴림" panose="020B0600000101010101" pitchFamily="50" charset="-127"/>
              </a:rPr>
              <a:t>float</a:t>
            </a:r>
            <a:r>
              <a:rPr lang="en-US" altLang="ko-KR" sz="1600" dirty="0">
                <a:solidFill>
                  <a:srgbClr val="000000"/>
                </a:solidFill>
                <a:latin typeface="굴림" panose="020B0600000101010101" pitchFamily="50" charset="-127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굴림" panose="020B0600000101010101" pitchFamily="50" charset="-127"/>
              </a:rPr>
              <a:t>coef</a:t>
            </a:r>
            <a:r>
              <a:rPr lang="en-US" altLang="ko-KR" sz="1600" dirty="0">
                <a:solidFill>
                  <a:srgbClr val="000000"/>
                </a:solidFill>
                <a:latin typeface="굴림" panose="020B0600000101010101" pitchFamily="50" charset="-127"/>
              </a:rPr>
              <a:t>[MAX_DEGREE];</a:t>
            </a:r>
          </a:p>
          <a:p>
            <a:pPr marL="190500">
              <a:lnSpc>
                <a:spcPct val="140000"/>
              </a:lnSpc>
            </a:pPr>
            <a:r>
              <a:rPr lang="en-US" altLang="ko-KR" sz="1600" dirty="0">
                <a:solidFill>
                  <a:srgbClr val="000000"/>
                </a:solidFill>
                <a:latin typeface="굴림" panose="020B0600000101010101" pitchFamily="50" charset="-127"/>
              </a:rPr>
              <a:t>} polynomial;</a:t>
            </a:r>
          </a:p>
          <a:p>
            <a:pPr marL="190500">
              <a:lnSpc>
                <a:spcPct val="140000"/>
              </a:lnSpc>
            </a:pPr>
            <a:r>
              <a:rPr lang="en-US" altLang="ko-KR" sz="1600" dirty="0">
                <a:solidFill>
                  <a:srgbClr val="000000"/>
                </a:solidFill>
                <a:latin typeface="굴림" panose="020B0600000101010101" pitchFamily="50" charset="-127"/>
              </a:rPr>
              <a:t>polynomial a = { 5, {10, 0, 0, 0, 6, 3} };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294967295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>
            <a:normAutofit fontScale="62500" lnSpcReduction="20000"/>
          </a:bodyPr>
          <a:lstStyle/>
          <a:p>
            <a:pPr>
              <a:defRPr/>
            </a:pPr>
            <a:fld id="{4DD98886-979C-4826-8809-BCF08B6FF41C}" type="slidenum">
              <a:rPr lang="ko-KR" altLang="en-US" smtClean="0"/>
              <a:pPr>
                <a:defRPr/>
              </a:pPr>
              <a:t>15</a:t>
            </a:fld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pPr eaLnBrk="1" hangingPunct="1"/>
            <a:r>
              <a:rPr lang="ko-KR" altLang="en-US" smtClean="0"/>
              <a:t>다항식 표현 방법 </a:t>
            </a:r>
            <a:r>
              <a:rPr lang="en-US" altLang="ko-KR" smtClean="0"/>
              <a:t>#1(</a:t>
            </a:r>
            <a:r>
              <a:rPr lang="ko-KR" altLang="en-US" smtClean="0"/>
              <a:t>계속</a:t>
            </a:r>
            <a:r>
              <a:rPr lang="en-US" altLang="ko-KR" smtClean="0"/>
              <a:t>)</a:t>
            </a:r>
          </a:p>
        </p:txBody>
      </p:sp>
      <p:sp>
        <p:nvSpPr>
          <p:cNvPr id="10244" name="Text Box 36"/>
          <p:cNvSpPr txBox="1">
            <a:spLocks noChangeArrowheads="1"/>
          </p:cNvSpPr>
          <p:nvPr/>
        </p:nvSpPr>
        <p:spPr bwMode="auto">
          <a:xfrm>
            <a:off x="611188" y="1673225"/>
            <a:ext cx="7741232" cy="3293209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8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// C = A+B </a:t>
            </a:r>
            <a:r>
              <a:rPr lang="ko-KR" altLang="en-US" sz="1600" kern="0" dirty="0">
                <a:solidFill>
                  <a:srgbClr val="008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여기서 </a:t>
            </a:r>
            <a:r>
              <a:rPr lang="en-US" altLang="ko-KR" sz="1600" kern="0" dirty="0">
                <a:solidFill>
                  <a:srgbClr val="008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A</a:t>
            </a:r>
            <a:r>
              <a:rPr lang="ko-KR" altLang="en-US" sz="1600" kern="0" dirty="0">
                <a:solidFill>
                  <a:srgbClr val="008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와 </a:t>
            </a:r>
            <a:r>
              <a:rPr lang="en-US" altLang="ko-KR" sz="1600" kern="0" dirty="0">
                <a:solidFill>
                  <a:srgbClr val="008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B</a:t>
            </a:r>
            <a:r>
              <a:rPr lang="ko-KR" altLang="en-US" sz="1600" kern="0" dirty="0">
                <a:solidFill>
                  <a:srgbClr val="008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는 다항식이다</a:t>
            </a:r>
            <a:r>
              <a:rPr lang="en-US" altLang="ko-KR" sz="1600" kern="0" dirty="0">
                <a:solidFill>
                  <a:srgbClr val="008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ko-KR" altLang="en-US" sz="1600" kern="0" dirty="0">
                <a:solidFill>
                  <a:srgbClr val="008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구조체가 반환된다</a:t>
            </a:r>
            <a:r>
              <a:rPr lang="en-US" altLang="ko-KR" sz="1600" kern="0" dirty="0">
                <a:solidFill>
                  <a:srgbClr val="008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endParaRPr lang="ko-KR" altLang="en-US" sz="1600" kern="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2B91A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polynomial</a:t>
            </a:r>
            <a:r>
              <a:rPr lang="en-US" altLang="ko-KR" sz="16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poly_add1(</a:t>
            </a:r>
            <a:r>
              <a:rPr lang="en-US" altLang="ko-KR" sz="1600" kern="0" dirty="0">
                <a:solidFill>
                  <a:srgbClr val="2B91A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polynomial</a:t>
            </a:r>
            <a:r>
              <a:rPr lang="en-US" altLang="ko-KR" sz="16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600" kern="0" dirty="0">
                <a:solidFill>
                  <a:srgbClr val="80808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A</a:t>
            </a:r>
            <a:r>
              <a:rPr lang="en-US" altLang="ko-KR" sz="16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en-US" altLang="ko-KR" sz="1600" kern="0" dirty="0">
                <a:solidFill>
                  <a:srgbClr val="2B91A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polynomial</a:t>
            </a:r>
            <a:r>
              <a:rPr lang="en-US" altLang="ko-KR" sz="16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600" kern="0" dirty="0">
                <a:solidFill>
                  <a:srgbClr val="80808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B</a:t>
            </a:r>
            <a:r>
              <a:rPr lang="en-US" altLang="ko-KR" sz="16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{</a:t>
            </a: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	</a:t>
            </a:r>
            <a:r>
              <a:rPr lang="en-US" altLang="ko-KR" sz="1600" kern="0" dirty="0">
                <a:solidFill>
                  <a:srgbClr val="2B91A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polynomial</a:t>
            </a:r>
            <a:r>
              <a:rPr lang="en-US" altLang="ko-KR" sz="16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C;				</a:t>
            </a:r>
            <a:r>
              <a:rPr lang="en-US" altLang="ko-KR" sz="1600" kern="0" dirty="0">
                <a:solidFill>
                  <a:srgbClr val="008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// </a:t>
            </a:r>
            <a:r>
              <a:rPr lang="ko-KR" altLang="en-US" sz="1600" kern="0" dirty="0">
                <a:solidFill>
                  <a:srgbClr val="008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결과 다항식</a:t>
            </a:r>
            <a:endParaRPr lang="ko-KR" altLang="en-US" sz="1600" kern="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	</a:t>
            </a:r>
            <a:r>
              <a:rPr lang="en-US" altLang="ko-KR" sz="1600" kern="0" dirty="0" err="1">
                <a:solidFill>
                  <a:srgbClr val="0000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600" kern="0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Apos</a:t>
            </a:r>
            <a:r>
              <a:rPr lang="en-US" altLang="ko-KR" sz="16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= 0, </a:t>
            </a:r>
            <a:r>
              <a:rPr lang="en-US" altLang="ko-KR" sz="1600" kern="0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Bpos</a:t>
            </a:r>
            <a:r>
              <a:rPr lang="en-US" altLang="ko-KR" sz="16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= 0, </a:t>
            </a:r>
            <a:r>
              <a:rPr lang="en-US" altLang="ko-KR" sz="1600" kern="0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Cpos</a:t>
            </a:r>
            <a:r>
              <a:rPr lang="en-US" altLang="ko-KR" sz="16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= 0;	</a:t>
            </a:r>
            <a:r>
              <a:rPr lang="en-US" altLang="ko-KR" sz="1600" kern="0" dirty="0">
                <a:solidFill>
                  <a:srgbClr val="008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// </a:t>
            </a:r>
            <a:r>
              <a:rPr lang="ko-KR" altLang="en-US" sz="1600" kern="0" dirty="0">
                <a:solidFill>
                  <a:srgbClr val="008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배열 인덱스 변수</a:t>
            </a:r>
            <a:endParaRPr lang="ko-KR" altLang="en-US" sz="1600" kern="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	</a:t>
            </a:r>
            <a:r>
              <a:rPr lang="en-US" altLang="ko-KR" sz="1600" kern="0" dirty="0" err="1">
                <a:solidFill>
                  <a:srgbClr val="0000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600" kern="0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degree_a</a:t>
            </a:r>
            <a:r>
              <a:rPr lang="en-US" altLang="ko-KR" sz="16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= </a:t>
            </a:r>
            <a:r>
              <a:rPr lang="en-US" altLang="ko-KR" sz="1600" kern="0" dirty="0" err="1">
                <a:solidFill>
                  <a:srgbClr val="80808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A</a:t>
            </a:r>
            <a:r>
              <a:rPr lang="en-US" altLang="ko-KR" sz="1600" kern="0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.degree</a:t>
            </a:r>
            <a:r>
              <a:rPr lang="en-US" altLang="ko-KR" sz="16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;</a:t>
            </a: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	</a:t>
            </a:r>
            <a:r>
              <a:rPr lang="en-US" altLang="ko-KR" sz="1600" kern="0" dirty="0" err="1">
                <a:solidFill>
                  <a:srgbClr val="0000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600" kern="0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degree_b</a:t>
            </a:r>
            <a:r>
              <a:rPr lang="en-US" altLang="ko-KR" sz="16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= </a:t>
            </a:r>
            <a:r>
              <a:rPr lang="en-US" altLang="ko-KR" sz="1600" kern="0" dirty="0" err="1">
                <a:solidFill>
                  <a:srgbClr val="80808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B</a:t>
            </a:r>
            <a:r>
              <a:rPr lang="en-US" altLang="ko-KR" sz="1600" kern="0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.degree</a:t>
            </a:r>
            <a:r>
              <a:rPr lang="en-US" altLang="ko-KR" sz="16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;</a:t>
            </a: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	</a:t>
            </a:r>
            <a:r>
              <a:rPr lang="en-US" altLang="ko-KR" sz="1600" kern="0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C.degree</a:t>
            </a:r>
            <a:r>
              <a:rPr lang="en-US" altLang="ko-KR" sz="16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= </a:t>
            </a:r>
            <a:r>
              <a:rPr lang="en-US" altLang="ko-KR" sz="1600" kern="0" dirty="0">
                <a:solidFill>
                  <a:srgbClr val="6F008A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MAX</a:t>
            </a:r>
            <a:r>
              <a:rPr lang="en-US" altLang="ko-KR" sz="16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en-US" altLang="ko-KR" sz="1600" kern="0" dirty="0" err="1">
                <a:solidFill>
                  <a:srgbClr val="80808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A</a:t>
            </a:r>
            <a:r>
              <a:rPr lang="en-US" altLang="ko-KR" sz="1600" kern="0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.degree</a:t>
            </a:r>
            <a:r>
              <a:rPr lang="en-US" altLang="ko-KR" sz="16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en-US" altLang="ko-KR" sz="1600" kern="0" dirty="0" err="1">
                <a:solidFill>
                  <a:srgbClr val="80808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B</a:t>
            </a:r>
            <a:r>
              <a:rPr lang="en-US" altLang="ko-KR" sz="1600" kern="0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.degree</a:t>
            </a:r>
            <a:r>
              <a:rPr lang="en-US" altLang="ko-KR" sz="16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); </a:t>
            </a:r>
            <a:r>
              <a:rPr lang="en-US" altLang="ko-KR" sz="1600" kern="0" dirty="0">
                <a:solidFill>
                  <a:srgbClr val="008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// </a:t>
            </a:r>
            <a:r>
              <a:rPr lang="ko-KR" altLang="en-US" sz="1600" kern="0" dirty="0">
                <a:solidFill>
                  <a:srgbClr val="008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결과 다항식 차수</a:t>
            </a:r>
            <a:endParaRPr lang="ko-KR" altLang="en-US" sz="1600" kern="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	</a:t>
            </a:r>
            <a:r>
              <a:rPr lang="en-US" altLang="ko-KR" sz="1600" kern="0" dirty="0">
                <a:solidFill>
                  <a:srgbClr val="0000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while</a:t>
            </a:r>
            <a:r>
              <a:rPr lang="en-US" altLang="ko-KR" sz="16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(</a:t>
            </a:r>
            <a:r>
              <a:rPr lang="en-US" altLang="ko-KR" sz="1600" kern="0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Apos</a:t>
            </a:r>
            <a:r>
              <a:rPr lang="en-US" altLang="ko-KR" sz="16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&lt;= </a:t>
            </a:r>
            <a:r>
              <a:rPr lang="en-US" altLang="ko-KR" sz="1600" kern="0" dirty="0" err="1">
                <a:solidFill>
                  <a:srgbClr val="80808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A</a:t>
            </a:r>
            <a:r>
              <a:rPr lang="en-US" altLang="ko-KR" sz="1600" kern="0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.degree</a:t>
            </a:r>
            <a:r>
              <a:rPr lang="en-US" altLang="ko-KR" sz="16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&amp;&amp; </a:t>
            </a:r>
            <a:r>
              <a:rPr lang="en-US" altLang="ko-KR" sz="1600" kern="0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Bpos</a:t>
            </a:r>
            <a:r>
              <a:rPr lang="en-US" altLang="ko-KR" sz="16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&lt;= </a:t>
            </a:r>
            <a:r>
              <a:rPr lang="en-US" altLang="ko-KR" sz="1600" kern="0" dirty="0" err="1">
                <a:solidFill>
                  <a:srgbClr val="80808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B</a:t>
            </a:r>
            <a:r>
              <a:rPr lang="en-US" altLang="ko-KR" sz="1600" kern="0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.degree</a:t>
            </a:r>
            <a:r>
              <a:rPr lang="en-US" altLang="ko-KR" sz="16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 {</a:t>
            </a: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		</a:t>
            </a:r>
            <a:r>
              <a:rPr lang="en-US" altLang="ko-KR" sz="1600" kern="0" dirty="0">
                <a:solidFill>
                  <a:srgbClr val="0000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if</a:t>
            </a:r>
            <a:r>
              <a:rPr lang="en-US" altLang="ko-KR" sz="16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(</a:t>
            </a:r>
            <a:r>
              <a:rPr lang="en-US" altLang="ko-KR" sz="1600" kern="0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degree_a</a:t>
            </a:r>
            <a:r>
              <a:rPr lang="en-US" altLang="ko-KR" sz="16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&gt; </a:t>
            </a:r>
            <a:r>
              <a:rPr lang="en-US" altLang="ko-KR" sz="1600" kern="0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degree_b</a:t>
            </a:r>
            <a:r>
              <a:rPr lang="en-US" altLang="ko-KR" sz="16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 { </a:t>
            </a:r>
            <a:r>
              <a:rPr lang="en-US" altLang="ko-KR" sz="1600" kern="0" dirty="0">
                <a:solidFill>
                  <a:srgbClr val="008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// A</a:t>
            </a:r>
            <a:r>
              <a:rPr lang="ko-KR" altLang="en-US" sz="1600" kern="0" dirty="0">
                <a:solidFill>
                  <a:srgbClr val="008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항 </a:t>
            </a:r>
            <a:r>
              <a:rPr lang="en-US" altLang="ko-KR" sz="1600" kern="0" dirty="0">
                <a:solidFill>
                  <a:srgbClr val="008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&gt; B</a:t>
            </a:r>
            <a:r>
              <a:rPr lang="ko-KR" altLang="en-US" sz="1600" kern="0" dirty="0">
                <a:solidFill>
                  <a:srgbClr val="008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항</a:t>
            </a:r>
            <a:endParaRPr lang="ko-KR" altLang="en-US" sz="1600" kern="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			</a:t>
            </a:r>
            <a:r>
              <a:rPr lang="en-US" altLang="ko-KR" sz="1600" kern="0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C.coef</a:t>
            </a:r>
            <a:r>
              <a:rPr lang="en-US" altLang="ko-KR" sz="16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[</a:t>
            </a:r>
            <a:r>
              <a:rPr lang="en-US" altLang="ko-KR" sz="1600" kern="0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Cpos</a:t>
            </a:r>
            <a:r>
              <a:rPr lang="en-US" altLang="ko-KR" sz="16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++] = </a:t>
            </a:r>
            <a:r>
              <a:rPr lang="en-US" altLang="ko-KR" sz="1600" kern="0" dirty="0" err="1">
                <a:solidFill>
                  <a:srgbClr val="80808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A</a:t>
            </a:r>
            <a:r>
              <a:rPr lang="en-US" altLang="ko-KR" sz="1600" kern="0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.coef</a:t>
            </a:r>
            <a:r>
              <a:rPr lang="en-US" altLang="ko-KR" sz="16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[</a:t>
            </a:r>
            <a:r>
              <a:rPr lang="en-US" altLang="ko-KR" sz="1600" kern="0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Apos</a:t>
            </a:r>
            <a:r>
              <a:rPr lang="en-US" altLang="ko-KR" sz="16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++];</a:t>
            </a: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			</a:t>
            </a:r>
            <a:r>
              <a:rPr lang="en-US" altLang="ko-KR" sz="1600" kern="0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degree_a</a:t>
            </a:r>
            <a:r>
              <a:rPr lang="en-US" altLang="ko-KR" sz="16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--;</a:t>
            </a: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		}</a:t>
            </a:r>
            <a:endParaRPr lang="en-US" altLang="ko-KR" sz="1600" kern="0" spc="0" dirty="0">
              <a:solidFill>
                <a:srgbClr val="000000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294967295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>
            <a:normAutofit fontScale="62500" lnSpcReduction="20000"/>
          </a:bodyPr>
          <a:lstStyle/>
          <a:p>
            <a:pPr>
              <a:defRPr/>
            </a:pPr>
            <a:fld id="{4DD98886-979C-4826-8809-BCF08B6FF41C}" type="slidenum">
              <a:rPr lang="ko-KR" altLang="en-US" smtClean="0"/>
              <a:pPr>
                <a:defRPr/>
              </a:pPr>
              <a:t>16</a:t>
            </a:fld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pPr eaLnBrk="1" hangingPunct="1"/>
            <a:r>
              <a:rPr lang="ko-KR" altLang="en-US" smtClean="0"/>
              <a:t>다항식 표현 방법 </a:t>
            </a:r>
            <a:r>
              <a:rPr lang="en-US" altLang="ko-KR" smtClean="0"/>
              <a:t>#1(</a:t>
            </a:r>
            <a:r>
              <a:rPr lang="ko-KR" altLang="en-US" smtClean="0"/>
              <a:t>계속</a:t>
            </a:r>
            <a:r>
              <a:rPr lang="en-US" altLang="ko-KR" smtClean="0"/>
              <a:t>)</a:t>
            </a:r>
          </a:p>
        </p:txBody>
      </p:sp>
      <p:sp>
        <p:nvSpPr>
          <p:cNvPr id="10244" name="Text Box 36"/>
          <p:cNvSpPr txBox="1">
            <a:spLocks noChangeArrowheads="1"/>
          </p:cNvSpPr>
          <p:nvPr/>
        </p:nvSpPr>
        <p:spPr bwMode="auto">
          <a:xfrm>
            <a:off x="701570" y="1718810"/>
            <a:ext cx="6975475" cy="4278094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marL="190500" algn="just" defTabSz="360000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		</a:t>
            </a:r>
            <a:r>
              <a:rPr lang="en-US" altLang="ko-KR" sz="1600" kern="0" dirty="0">
                <a:solidFill>
                  <a:srgbClr val="0000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else</a:t>
            </a:r>
            <a:r>
              <a:rPr lang="en-US" altLang="ko-KR" sz="16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600" kern="0" dirty="0">
                <a:solidFill>
                  <a:srgbClr val="0000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if</a:t>
            </a:r>
            <a:r>
              <a:rPr lang="en-US" altLang="ko-KR" sz="16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(</a:t>
            </a:r>
            <a:r>
              <a:rPr lang="en-US" altLang="ko-KR" sz="1600" kern="0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degree_a</a:t>
            </a:r>
            <a:r>
              <a:rPr lang="en-US" altLang="ko-KR" sz="16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== </a:t>
            </a:r>
            <a:r>
              <a:rPr lang="en-US" altLang="ko-KR" sz="1600" kern="0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degree_b</a:t>
            </a:r>
            <a:r>
              <a:rPr lang="en-US" altLang="ko-KR" sz="16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 { </a:t>
            </a:r>
            <a:r>
              <a:rPr lang="en-US" altLang="ko-KR" sz="1600" kern="0" dirty="0">
                <a:solidFill>
                  <a:srgbClr val="008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// A</a:t>
            </a:r>
            <a:r>
              <a:rPr lang="ko-KR" altLang="en-US" sz="1600" kern="0" dirty="0">
                <a:solidFill>
                  <a:srgbClr val="008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항 </a:t>
            </a:r>
            <a:r>
              <a:rPr lang="en-US" altLang="ko-KR" sz="1600" kern="0" dirty="0">
                <a:solidFill>
                  <a:srgbClr val="008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== B</a:t>
            </a:r>
            <a:r>
              <a:rPr lang="ko-KR" altLang="en-US" sz="1600" kern="0" dirty="0">
                <a:solidFill>
                  <a:srgbClr val="008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항</a:t>
            </a:r>
            <a:endParaRPr lang="ko-KR" altLang="en-US" sz="1600" kern="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190500" algn="just" defTabSz="360000"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			</a:t>
            </a:r>
            <a:r>
              <a:rPr lang="en-US" altLang="ko-KR" sz="1600" kern="0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C.coef</a:t>
            </a:r>
            <a:r>
              <a:rPr lang="en-US" altLang="ko-KR" sz="16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[</a:t>
            </a:r>
            <a:r>
              <a:rPr lang="en-US" altLang="ko-KR" sz="1600" kern="0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Cpos</a:t>
            </a:r>
            <a:r>
              <a:rPr lang="en-US" altLang="ko-KR" sz="16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++] = </a:t>
            </a:r>
            <a:r>
              <a:rPr lang="en-US" altLang="ko-KR" sz="1600" kern="0" dirty="0" err="1">
                <a:solidFill>
                  <a:srgbClr val="80808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A</a:t>
            </a:r>
            <a:r>
              <a:rPr lang="en-US" altLang="ko-KR" sz="1600" kern="0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.coef</a:t>
            </a:r>
            <a:r>
              <a:rPr lang="en-US" altLang="ko-KR" sz="16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[</a:t>
            </a:r>
            <a:r>
              <a:rPr lang="en-US" altLang="ko-KR" sz="1600" kern="0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Apos</a:t>
            </a:r>
            <a:r>
              <a:rPr lang="en-US" altLang="ko-KR" sz="16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++] + </a:t>
            </a:r>
            <a:r>
              <a:rPr lang="en-US" altLang="ko-KR" sz="1600" kern="0" dirty="0" err="1">
                <a:solidFill>
                  <a:srgbClr val="80808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B</a:t>
            </a:r>
            <a:r>
              <a:rPr lang="en-US" altLang="ko-KR" sz="1600" kern="0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.coef</a:t>
            </a:r>
            <a:r>
              <a:rPr lang="en-US" altLang="ko-KR" sz="16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[</a:t>
            </a:r>
            <a:r>
              <a:rPr lang="en-US" altLang="ko-KR" sz="1600" kern="0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Bpos</a:t>
            </a:r>
            <a:r>
              <a:rPr lang="en-US" altLang="ko-KR" sz="16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++];</a:t>
            </a:r>
          </a:p>
          <a:p>
            <a:pPr marL="190500" algn="just" defTabSz="360000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			</a:t>
            </a:r>
            <a:r>
              <a:rPr lang="en-US" altLang="ko-KR" sz="1600" kern="0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degree_a</a:t>
            </a:r>
            <a:r>
              <a:rPr lang="en-US" altLang="ko-KR" sz="16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--; </a:t>
            </a:r>
            <a:r>
              <a:rPr lang="en-US" altLang="ko-KR" sz="1600" kern="0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degree_b</a:t>
            </a:r>
            <a:r>
              <a:rPr lang="en-US" altLang="ko-KR" sz="16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--;</a:t>
            </a:r>
          </a:p>
          <a:p>
            <a:pPr marL="190500" algn="just" defTabSz="360000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		}</a:t>
            </a:r>
          </a:p>
          <a:p>
            <a:pPr marL="190500" algn="just" defTabSz="360000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		</a:t>
            </a:r>
            <a:r>
              <a:rPr lang="en-US" altLang="ko-KR" sz="1600" kern="0" dirty="0">
                <a:solidFill>
                  <a:srgbClr val="0000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else</a:t>
            </a:r>
            <a:r>
              <a:rPr lang="en-US" altLang="ko-KR" sz="16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{			</a:t>
            </a:r>
            <a:r>
              <a:rPr lang="en-US" altLang="ko-KR" sz="1600" kern="0" dirty="0">
                <a:solidFill>
                  <a:srgbClr val="008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// B</a:t>
            </a:r>
            <a:r>
              <a:rPr lang="ko-KR" altLang="en-US" sz="1600" kern="0" dirty="0">
                <a:solidFill>
                  <a:srgbClr val="008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항 </a:t>
            </a:r>
            <a:r>
              <a:rPr lang="en-US" altLang="ko-KR" sz="1600" kern="0" dirty="0">
                <a:solidFill>
                  <a:srgbClr val="008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&gt; A</a:t>
            </a:r>
            <a:r>
              <a:rPr lang="ko-KR" altLang="en-US" sz="1600" kern="0" dirty="0">
                <a:solidFill>
                  <a:srgbClr val="008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항</a:t>
            </a:r>
            <a:endParaRPr lang="ko-KR" altLang="en-US" sz="1600" kern="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190500" algn="just" defTabSz="360000"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			</a:t>
            </a:r>
            <a:r>
              <a:rPr lang="en-US" altLang="ko-KR" sz="1600" kern="0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C.coef</a:t>
            </a:r>
            <a:r>
              <a:rPr lang="en-US" altLang="ko-KR" sz="16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[</a:t>
            </a:r>
            <a:r>
              <a:rPr lang="en-US" altLang="ko-KR" sz="1600" kern="0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Cpos</a:t>
            </a:r>
            <a:r>
              <a:rPr lang="en-US" altLang="ko-KR" sz="16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++] = </a:t>
            </a:r>
            <a:r>
              <a:rPr lang="en-US" altLang="ko-KR" sz="1600" kern="0" dirty="0" err="1">
                <a:solidFill>
                  <a:srgbClr val="80808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B</a:t>
            </a:r>
            <a:r>
              <a:rPr lang="en-US" altLang="ko-KR" sz="1600" kern="0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.coef</a:t>
            </a:r>
            <a:r>
              <a:rPr lang="en-US" altLang="ko-KR" sz="16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[</a:t>
            </a:r>
            <a:r>
              <a:rPr lang="en-US" altLang="ko-KR" sz="1600" kern="0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Bpos</a:t>
            </a:r>
            <a:r>
              <a:rPr lang="en-US" altLang="ko-KR" sz="16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++];</a:t>
            </a:r>
          </a:p>
          <a:p>
            <a:pPr marL="190500" algn="just" defTabSz="360000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			</a:t>
            </a:r>
            <a:r>
              <a:rPr lang="en-US" altLang="ko-KR" sz="1600" kern="0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degree_b</a:t>
            </a:r>
            <a:r>
              <a:rPr lang="en-US" altLang="ko-KR" sz="16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--;</a:t>
            </a:r>
          </a:p>
          <a:p>
            <a:pPr marL="190500" algn="just" defTabSz="360000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		}</a:t>
            </a:r>
          </a:p>
          <a:p>
            <a:pPr marL="190500" algn="just" defTabSz="360000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	}</a:t>
            </a:r>
          </a:p>
          <a:p>
            <a:pPr marL="190500" algn="just" defTabSz="360000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	</a:t>
            </a:r>
            <a:r>
              <a:rPr lang="en-US" altLang="ko-KR" sz="1600" kern="0" dirty="0">
                <a:solidFill>
                  <a:srgbClr val="0000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return</a:t>
            </a:r>
            <a:r>
              <a:rPr lang="en-US" altLang="ko-KR" sz="16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C;</a:t>
            </a:r>
          </a:p>
          <a:p>
            <a:pPr marL="190500" algn="just" defTabSz="360000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}</a:t>
            </a:r>
          </a:p>
          <a:p>
            <a:pPr marL="190500" algn="just" defTabSz="360000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void</a:t>
            </a:r>
            <a:r>
              <a:rPr lang="en-US" altLang="ko-KR" sz="16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600" kern="0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print_poly</a:t>
            </a:r>
            <a:r>
              <a:rPr lang="en-US" altLang="ko-KR" sz="16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en-US" altLang="ko-KR" sz="1600" kern="0" dirty="0">
                <a:solidFill>
                  <a:srgbClr val="2B91A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polynomial</a:t>
            </a:r>
            <a:r>
              <a:rPr lang="en-US" altLang="ko-KR" sz="16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600" kern="0" dirty="0">
                <a:solidFill>
                  <a:srgbClr val="80808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p</a:t>
            </a:r>
            <a:r>
              <a:rPr lang="en-US" altLang="ko-KR" sz="16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</a:p>
          <a:p>
            <a:pPr marL="190500" algn="just" defTabSz="360000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{</a:t>
            </a:r>
          </a:p>
          <a:p>
            <a:pPr marL="190500" algn="just" defTabSz="360000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	</a:t>
            </a:r>
            <a:r>
              <a:rPr lang="en-US" altLang="ko-KR" sz="1600" kern="0" dirty="0">
                <a:solidFill>
                  <a:srgbClr val="0000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for</a:t>
            </a:r>
            <a:r>
              <a:rPr lang="en-US" altLang="ko-KR" sz="16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(</a:t>
            </a:r>
            <a:r>
              <a:rPr lang="en-US" altLang="ko-KR" sz="1600" kern="0" dirty="0" err="1">
                <a:solidFill>
                  <a:srgbClr val="0000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600" kern="0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i</a:t>
            </a:r>
            <a:r>
              <a:rPr lang="en-US" altLang="ko-KR" sz="16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= </a:t>
            </a:r>
            <a:r>
              <a:rPr lang="en-US" altLang="ko-KR" sz="1600" kern="0" dirty="0" err="1">
                <a:solidFill>
                  <a:srgbClr val="80808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p</a:t>
            </a:r>
            <a:r>
              <a:rPr lang="en-US" altLang="ko-KR" sz="1600" kern="0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.degree</a:t>
            </a:r>
            <a:r>
              <a:rPr lang="en-US" altLang="ko-KR" sz="16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; </a:t>
            </a:r>
            <a:r>
              <a:rPr lang="en-US" altLang="ko-KR" sz="1600" kern="0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i</a:t>
            </a:r>
            <a:r>
              <a:rPr lang="en-US" altLang="ko-KR" sz="16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&gt;0; </a:t>
            </a:r>
            <a:r>
              <a:rPr lang="en-US" altLang="ko-KR" sz="1600" kern="0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i</a:t>
            </a:r>
            <a:r>
              <a:rPr lang="en-US" altLang="ko-KR" sz="16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--)</a:t>
            </a:r>
          </a:p>
          <a:p>
            <a:pPr marL="190500" algn="just" defTabSz="360000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		</a:t>
            </a:r>
            <a:r>
              <a:rPr lang="en-US" altLang="ko-KR" sz="1600" kern="0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printf</a:t>
            </a:r>
            <a:r>
              <a:rPr lang="en-US" altLang="ko-KR" sz="16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en-US" altLang="ko-KR" sz="1600" kern="0" dirty="0">
                <a:solidFill>
                  <a:srgbClr val="A31515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"%3.1fx^%d + "</a:t>
            </a:r>
            <a:r>
              <a:rPr lang="en-US" altLang="ko-KR" sz="16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en-US" altLang="ko-KR" sz="1600" kern="0" dirty="0" err="1">
                <a:solidFill>
                  <a:srgbClr val="80808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p</a:t>
            </a:r>
            <a:r>
              <a:rPr lang="en-US" altLang="ko-KR" sz="1600" kern="0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.coef</a:t>
            </a:r>
            <a:r>
              <a:rPr lang="en-US" altLang="ko-KR" sz="16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[</a:t>
            </a:r>
            <a:r>
              <a:rPr lang="en-US" altLang="ko-KR" sz="1600" kern="0" dirty="0" err="1">
                <a:solidFill>
                  <a:srgbClr val="80808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p</a:t>
            </a:r>
            <a:r>
              <a:rPr lang="en-US" altLang="ko-KR" sz="1600" kern="0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.degree</a:t>
            </a:r>
            <a:r>
              <a:rPr lang="en-US" altLang="ko-KR" sz="16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- </a:t>
            </a:r>
            <a:r>
              <a:rPr lang="en-US" altLang="ko-KR" sz="1600" kern="0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i</a:t>
            </a:r>
            <a:r>
              <a:rPr lang="en-US" altLang="ko-KR" sz="16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], </a:t>
            </a:r>
            <a:r>
              <a:rPr lang="en-US" altLang="ko-KR" sz="1600" kern="0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i</a:t>
            </a:r>
            <a:r>
              <a:rPr lang="en-US" altLang="ko-KR" sz="16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);</a:t>
            </a:r>
          </a:p>
          <a:p>
            <a:pPr marL="190500" algn="just" defTabSz="360000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	</a:t>
            </a:r>
            <a:r>
              <a:rPr lang="en-US" altLang="ko-KR" sz="1600" kern="0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printf</a:t>
            </a:r>
            <a:r>
              <a:rPr lang="en-US" altLang="ko-KR" sz="16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en-US" altLang="ko-KR" sz="1600" kern="0" dirty="0">
                <a:solidFill>
                  <a:srgbClr val="A31515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"%3.1f \n"</a:t>
            </a:r>
            <a:r>
              <a:rPr lang="en-US" altLang="ko-KR" sz="16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en-US" altLang="ko-KR" sz="1600" kern="0" dirty="0" err="1">
                <a:solidFill>
                  <a:srgbClr val="80808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p</a:t>
            </a:r>
            <a:r>
              <a:rPr lang="en-US" altLang="ko-KR" sz="1600" kern="0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.coef</a:t>
            </a:r>
            <a:r>
              <a:rPr lang="en-US" altLang="ko-KR" sz="16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[</a:t>
            </a:r>
            <a:r>
              <a:rPr lang="en-US" altLang="ko-KR" sz="1600" kern="0" dirty="0" err="1">
                <a:solidFill>
                  <a:srgbClr val="80808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p</a:t>
            </a:r>
            <a:r>
              <a:rPr lang="en-US" altLang="ko-KR" sz="1600" kern="0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.degree</a:t>
            </a:r>
            <a:r>
              <a:rPr lang="en-US" altLang="ko-KR" sz="16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]);</a:t>
            </a:r>
          </a:p>
          <a:p>
            <a:pPr marL="190500" algn="just" defTabSz="360000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}</a:t>
            </a:r>
            <a:endParaRPr lang="en-US" altLang="ko-KR" sz="1600" kern="0" spc="0" dirty="0">
              <a:solidFill>
                <a:srgbClr val="000000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294967295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>
            <a:normAutofit fontScale="62500" lnSpcReduction="20000"/>
          </a:bodyPr>
          <a:lstStyle/>
          <a:p>
            <a:pPr>
              <a:defRPr/>
            </a:pPr>
            <a:fld id="{4DD98886-979C-4826-8809-BCF08B6FF41C}" type="slidenum">
              <a:rPr lang="ko-KR" altLang="en-US" smtClean="0"/>
              <a:pPr>
                <a:defRPr/>
              </a:pPr>
              <a:t>17</a:t>
            </a:fld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pPr eaLnBrk="1" hangingPunct="1"/>
            <a:r>
              <a:rPr lang="ko-KR" altLang="en-US" smtClean="0"/>
              <a:t>다항식 표현 방법 </a:t>
            </a:r>
            <a:r>
              <a:rPr lang="en-US" altLang="ko-KR" smtClean="0"/>
              <a:t>#1(</a:t>
            </a:r>
            <a:r>
              <a:rPr lang="ko-KR" altLang="en-US" smtClean="0"/>
              <a:t>계속</a:t>
            </a:r>
            <a:r>
              <a:rPr lang="en-US" altLang="ko-KR" smtClean="0"/>
              <a:t>)</a:t>
            </a:r>
          </a:p>
        </p:txBody>
      </p:sp>
      <p:sp>
        <p:nvSpPr>
          <p:cNvPr id="10244" name="Text Box 36"/>
          <p:cNvSpPr txBox="1">
            <a:spLocks noChangeArrowheads="1"/>
          </p:cNvSpPr>
          <p:nvPr/>
        </p:nvSpPr>
        <p:spPr bwMode="auto">
          <a:xfrm>
            <a:off x="791580" y="1763815"/>
            <a:ext cx="6975475" cy="3293209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8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// </a:t>
            </a:r>
            <a:r>
              <a:rPr lang="ko-KR" altLang="en-US" sz="1600" kern="0" dirty="0" err="1">
                <a:solidFill>
                  <a:srgbClr val="008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주함수</a:t>
            </a:r>
            <a:endParaRPr lang="ko-KR" altLang="en-US" sz="1600" kern="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 err="1">
                <a:solidFill>
                  <a:srgbClr val="0000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main(</a:t>
            </a:r>
            <a:r>
              <a:rPr lang="en-US" altLang="ko-KR" sz="1600" kern="0" dirty="0">
                <a:solidFill>
                  <a:srgbClr val="0000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void</a:t>
            </a:r>
            <a:r>
              <a:rPr lang="en-US" altLang="ko-KR" sz="16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{</a:t>
            </a: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	</a:t>
            </a:r>
            <a:r>
              <a:rPr lang="en-US" altLang="ko-KR" sz="1600" kern="0" dirty="0">
                <a:solidFill>
                  <a:srgbClr val="2B91A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polynomial</a:t>
            </a:r>
            <a:r>
              <a:rPr lang="en-US" altLang="ko-KR" sz="16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a = { 5,{ 3, 6, 0, 0, 0, 10 } };</a:t>
            </a: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	</a:t>
            </a:r>
            <a:r>
              <a:rPr lang="en-US" altLang="ko-KR" sz="1600" kern="0" dirty="0">
                <a:solidFill>
                  <a:srgbClr val="2B91A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polynomial</a:t>
            </a:r>
            <a:r>
              <a:rPr lang="en-US" altLang="ko-KR" sz="16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b = { 4,{ 7, 0, 5, 0, 1 } };</a:t>
            </a: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	</a:t>
            </a:r>
            <a:r>
              <a:rPr lang="en-US" altLang="ko-KR" sz="1600" kern="0" dirty="0">
                <a:solidFill>
                  <a:srgbClr val="2B91A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polynomial</a:t>
            </a:r>
            <a:r>
              <a:rPr lang="en-US" altLang="ko-KR" sz="16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c;</a:t>
            </a: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	</a:t>
            </a:r>
            <a:r>
              <a:rPr lang="en-US" altLang="ko-KR" sz="1600" kern="0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print_poly</a:t>
            </a:r>
            <a:r>
              <a:rPr lang="en-US" altLang="ko-KR" sz="16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(a);</a:t>
            </a: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	</a:t>
            </a:r>
            <a:r>
              <a:rPr lang="en-US" altLang="ko-KR" sz="1600" kern="0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print_poly</a:t>
            </a:r>
            <a:r>
              <a:rPr lang="en-US" altLang="ko-KR" sz="16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(b);</a:t>
            </a: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	c </a:t>
            </a:r>
            <a:r>
              <a:rPr lang="en-US" altLang="ko-KR" sz="1600" kern="0" dirty="0">
                <a:solidFill>
                  <a:srgbClr val="00808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=</a:t>
            </a:r>
            <a:r>
              <a:rPr lang="en-US" altLang="ko-KR" sz="16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poly_add1(a, b);</a:t>
            </a: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	</a:t>
            </a:r>
            <a:r>
              <a:rPr lang="en-US" altLang="ko-KR" sz="1600" kern="0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printf</a:t>
            </a:r>
            <a:r>
              <a:rPr lang="en-US" altLang="ko-KR" sz="1600" kern="0" dirty="0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(“-----------------------------------\</a:t>
            </a:r>
            <a:r>
              <a:rPr lang="en-US" altLang="ko-KR" sz="16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n”);</a:t>
            </a: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	</a:t>
            </a:r>
            <a:r>
              <a:rPr lang="en-US" altLang="ko-KR" sz="1600" kern="0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print_poly</a:t>
            </a:r>
            <a:r>
              <a:rPr lang="en-US" altLang="ko-KR" sz="16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(c);</a:t>
            </a: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	</a:t>
            </a:r>
            <a:r>
              <a:rPr lang="en-US" altLang="ko-KR" sz="1600" kern="0" dirty="0">
                <a:solidFill>
                  <a:srgbClr val="0000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return </a:t>
            </a:r>
            <a:r>
              <a:rPr lang="en-US" altLang="ko-KR" sz="16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0;</a:t>
            </a: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}</a:t>
            </a:r>
            <a:endParaRPr lang="en-US" altLang="ko-KR" sz="1600" kern="0" spc="0" dirty="0">
              <a:solidFill>
                <a:srgbClr val="000000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294967295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>
            <a:normAutofit fontScale="62500" lnSpcReduction="20000"/>
          </a:bodyPr>
          <a:lstStyle/>
          <a:p>
            <a:pPr>
              <a:defRPr/>
            </a:pPr>
            <a:fld id="{4DD98886-979C-4826-8809-BCF08B6FF41C}" type="slidenum">
              <a:rPr lang="ko-KR" altLang="en-US" smtClean="0"/>
              <a:pPr>
                <a:defRPr/>
              </a:pPr>
              <a:t>18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03697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ko-KR" altLang="en-US" dirty="0" smtClean="0"/>
              <a:t>실행결과</a:t>
            </a:r>
            <a:endParaRPr lang="ko-KR" altLang="en-US" dirty="0"/>
          </a:p>
        </p:txBody>
      </p:sp>
      <p:sp>
        <p:nvSpPr>
          <p:cNvPr id="4" name="Text Box 36"/>
          <p:cNvSpPr txBox="1">
            <a:spLocks noChangeArrowheads="1"/>
          </p:cNvSpPr>
          <p:nvPr/>
        </p:nvSpPr>
        <p:spPr bwMode="auto">
          <a:xfrm>
            <a:off x="612648" y="1718810"/>
            <a:ext cx="7974468" cy="1471172"/>
          </a:xfrm>
          <a:prstGeom prst="rect">
            <a:avLst/>
          </a:prstGeom>
          <a:solidFill>
            <a:srgbClr val="92D050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3.0x^5 + 6.0x^4 + 0.0x^3 + 0.0x^2 + 0.0x^1 + 10.0</a:t>
            </a: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7.0x^4 + 0.0x^3 + 5.0x^2 + 0.0x^1 + 1.0</a:t>
            </a: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--------------------------------------------------------------------</a:t>
            </a:r>
            <a:endParaRPr lang="en-US" altLang="ko-KR" sz="1400" kern="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3.0x^5 + 13.0x^4 + 0.0x^3 + 5.0x^2 + 0.0x^1 + 11.0</a:t>
            </a:r>
            <a:endParaRPr lang="en-US" altLang="ko-KR" sz="1400" kern="0" spc="0" dirty="0">
              <a:solidFill>
                <a:srgbClr val="000000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294967295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>
            <a:normAutofit fontScale="62500" lnSpcReduction="20000"/>
          </a:bodyPr>
          <a:lstStyle/>
          <a:p>
            <a:pPr>
              <a:defRPr/>
            </a:pPr>
            <a:fld id="{4DD98886-979C-4826-8809-BCF08B6FF41C}" type="slidenum">
              <a:rPr lang="ko-KR" altLang="en-US" smtClean="0"/>
              <a:pPr>
                <a:defRPr/>
              </a:pPr>
              <a:t>19</a:t>
            </a:fld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1106615" y="3924055"/>
            <a:ext cx="63907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kern="0" dirty="0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a </a:t>
            </a:r>
            <a:r>
              <a:rPr lang="en-US" altLang="ko-KR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= { 5,{ 3, 6, 0, 0, 0, 10 } };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kern="0" dirty="0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b </a:t>
            </a:r>
            <a:r>
              <a:rPr lang="en-US" altLang="ko-KR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= { 4,{ 7, 0, 5, 0, 1 } </a:t>
            </a:r>
            <a:r>
              <a:rPr lang="en-US" altLang="ko-KR" kern="0" dirty="0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};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endParaRPr lang="en-US" altLang="ko-KR" kern="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kern="0" dirty="0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c </a:t>
            </a:r>
            <a:r>
              <a:rPr lang="en-US" altLang="ko-KR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= { </a:t>
            </a:r>
            <a:r>
              <a:rPr lang="en-US" altLang="ko-KR" kern="0" dirty="0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5,{ 3, 13, </a:t>
            </a:r>
            <a:r>
              <a:rPr lang="en-US" altLang="ko-KR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0, 5, 0, </a:t>
            </a:r>
            <a:r>
              <a:rPr lang="en-US" altLang="ko-KR" kern="0" dirty="0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11 </a:t>
            </a:r>
            <a:r>
              <a:rPr lang="en-US" altLang="ko-KR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} };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76398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pPr eaLnBrk="1" hangingPunct="1"/>
            <a:r>
              <a:rPr lang="ko-KR" altLang="en-US" smtClean="0"/>
              <a:t>배열이란</a:t>
            </a:r>
            <a:r>
              <a:rPr lang="en-US" altLang="ko-KR" smtClean="0"/>
              <a:t>?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같은 형의 변수를 여러 개 만드는 경우에 사용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/>
              <a:t>list1, list2, list3, list4, list5, list6;</a:t>
            </a:r>
            <a:r>
              <a:rPr lang="en-US" altLang="ko-KR" dirty="0" smtClean="0"/>
              <a:t>	</a:t>
            </a:r>
            <a:r>
              <a:rPr lang="en-US" altLang="ko-KR" dirty="0" smtClean="0">
                <a:sym typeface="Wingdings" pitchFamily="2" charset="2"/>
              </a:rPr>
              <a:t> 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/>
              <a:t>list[6</a:t>
            </a:r>
            <a:r>
              <a:rPr lang="en-US" altLang="ko-KR" dirty="0" smtClean="0"/>
              <a:t>];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endParaRPr lang="en-US" altLang="ko-KR" dirty="0" smtClean="0">
              <a:latin typeface="굴림" panose="020B0600000101010101" pitchFamily="50" charset="-127"/>
            </a:endParaRPr>
          </a:p>
          <a:p>
            <a:r>
              <a:rPr lang="ko-KR" altLang="en-US" dirty="0" smtClean="0">
                <a:latin typeface="굴림" panose="020B0600000101010101" pitchFamily="50" charset="-127"/>
              </a:rPr>
              <a:t>반복 코드 등에서 배열을 사용하면 효율적인 프로그래밍이 가능</a:t>
            </a:r>
          </a:p>
          <a:p>
            <a:pPr lvl="1"/>
            <a:r>
              <a:rPr lang="ko-KR" altLang="en-US" dirty="0" smtClean="0">
                <a:latin typeface="굴림" panose="020B0600000101010101" pitchFamily="50" charset="-127"/>
              </a:rPr>
              <a:t>예</a:t>
            </a:r>
            <a:r>
              <a:rPr lang="en-US" altLang="ko-KR" dirty="0">
                <a:latin typeface="굴림" panose="020B0600000101010101" pitchFamily="50" charset="-127"/>
              </a:rPr>
              <a:t>) </a:t>
            </a:r>
            <a:r>
              <a:rPr lang="ko-KR" altLang="en-US" dirty="0">
                <a:latin typeface="굴림" panose="020B0600000101010101" pitchFamily="50" charset="-127"/>
              </a:rPr>
              <a:t>최대값을 구하는 프로그램</a:t>
            </a:r>
            <a:r>
              <a:rPr lang="en-US" altLang="ko-KR" dirty="0">
                <a:latin typeface="굴림" panose="020B0600000101010101" pitchFamily="50" charset="-127"/>
              </a:rPr>
              <a:t>: </a:t>
            </a:r>
            <a:r>
              <a:rPr lang="ko-KR" altLang="en-US" dirty="0">
                <a:latin typeface="굴림" panose="020B0600000101010101" pitchFamily="50" charset="-127"/>
              </a:rPr>
              <a:t>만약 배열이 없었다면</a:t>
            </a:r>
            <a:r>
              <a:rPr lang="en-US" altLang="ko-KR" dirty="0">
                <a:latin typeface="굴림" panose="020B0600000101010101" pitchFamily="50" charset="-127"/>
              </a:rPr>
              <a:t>?</a:t>
            </a:r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lvl="1" eaLnBrk="1" hangingPunct="1"/>
            <a:endParaRPr lang="en-US" altLang="ko-KR" dirty="0" smtClean="0"/>
          </a:p>
          <a:p>
            <a:pPr lvl="1" eaLnBrk="1" hangingPunct="1"/>
            <a:endParaRPr lang="en-US" altLang="ko-KR" dirty="0" smtClean="0"/>
          </a:p>
          <a:p>
            <a:pPr eaLnBrk="1" hangingPunct="1"/>
            <a:endParaRPr lang="en-US" altLang="ko-KR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1690" y="2530476"/>
            <a:ext cx="4391025" cy="1552575"/>
          </a:xfrm>
          <a:prstGeom prst="rect">
            <a:avLst/>
          </a:prstGeom>
        </p:spPr>
      </p:pic>
      <p:sp>
        <p:nvSpPr>
          <p:cNvPr id="6" name="Text Box 227"/>
          <p:cNvSpPr txBox="1">
            <a:spLocks noChangeArrowheads="1"/>
          </p:cNvSpPr>
          <p:nvPr/>
        </p:nvSpPr>
        <p:spPr bwMode="auto">
          <a:xfrm>
            <a:off x="2501770" y="5139190"/>
            <a:ext cx="3421062" cy="1181100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kumimoji="1" sz="16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 dirty="0" err="1">
                <a:ea typeface="굴림체" panose="020B0609000101010101" pitchFamily="49" charset="-127"/>
              </a:rPr>
              <a:t>tmp</a:t>
            </a:r>
            <a:r>
              <a:rPr lang="en-US" altLang="ko-KR" sz="1400" dirty="0">
                <a:ea typeface="굴림체" panose="020B0609000101010101" pitchFamily="49" charset="-127"/>
              </a:rPr>
              <a:t>=score[0];</a:t>
            </a: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 dirty="0">
                <a:solidFill>
                  <a:srgbClr val="0033CC"/>
                </a:solidFill>
                <a:ea typeface="굴림체" panose="020B0609000101010101" pitchFamily="49" charset="-127"/>
              </a:rPr>
              <a:t>for</a:t>
            </a:r>
            <a:r>
              <a:rPr lang="en-US" altLang="ko-KR" sz="1400" dirty="0">
                <a:ea typeface="굴림체" panose="020B0609000101010101" pitchFamily="49" charset="-127"/>
              </a:rPr>
              <a:t>(</a:t>
            </a:r>
            <a:r>
              <a:rPr lang="en-US" altLang="ko-KR" sz="1400" dirty="0" err="1">
                <a:ea typeface="굴림체" panose="020B0609000101010101" pitchFamily="49" charset="-127"/>
              </a:rPr>
              <a:t>i</a:t>
            </a:r>
            <a:r>
              <a:rPr lang="en-US" altLang="ko-KR" sz="1400" dirty="0">
                <a:ea typeface="굴림체" panose="020B0609000101010101" pitchFamily="49" charset="-127"/>
              </a:rPr>
              <a:t>=1;i&lt;</a:t>
            </a:r>
            <a:r>
              <a:rPr lang="en-US" altLang="ko-KR" sz="1400" dirty="0" err="1">
                <a:ea typeface="굴림체" panose="020B0609000101010101" pitchFamily="49" charset="-127"/>
              </a:rPr>
              <a:t>n;i</a:t>
            </a:r>
            <a:r>
              <a:rPr lang="en-US" altLang="ko-KR" sz="1400" dirty="0">
                <a:ea typeface="굴림체" panose="020B0609000101010101" pitchFamily="49" charset="-127"/>
              </a:rPr>
              <a:t>++){ </a:t>
            </a: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 dirty="0">
                <a:ea typeface="굴림체" panose="020B0609000101010101" pitchFamily="49" charset="-127"/>
              </a:rPr>
              <a:t>	</a:t>
            </a:r>
            <a:r>
              <a:rPr lang="en-US" altLang="ko-KR" sz="1400" dirty="0">
                <a:solidFill>
                  <a:srgbClr val="0033CC"/>
                </a:solidFill>
                <a:ea typeface="굴림체" panose="020B0609000101010101" pitchFamily="49" charset="-127"/>
              </a:rPr>
              <a:t>if</a:t>
            </a:r>
            <a:r>
              <a:rPr lang="en-US" altLang="ko-KR" sz="1400" dirty="0">
                <a:ea typeface="굴림체" panose="020B0609000101010101" pitchFamily="49" charset="-127"/>
              </a:rPr>
              <a:t>( score[</a:t>
            </a:r>
            <a:r>
              <a:rPr lang="en-US" altLang="ko-KR" sz="1400" dirty="0" err="1">
                <a:ea typeface="굴림체" panose="020B0609000101010101" pitchFamily="49" charset="-127"/>
              </a:rPr>
              <a:t>i</a:t>
            </a:r>
            <a:r>
              <a:rPr lang="en-US" altLang="ko-KR" sz="1400" dirty="0">
                <a:ea typeface="굴림체" panose="020B0609000101010101" pitchFamily="49" charset="-127"/>
              </a:rPr>
              <a:t>] &gt; </a:t>
            </a:r>
            <a:r>
              <a:rPr lang="en-US" altLang="ko-KR" sz="1400" dirty="0" err="1">
                <a:ea typeface="굴림체" panose="020B0609000101010101" pitchFamily="49" charset="-127"/>
              </a:rPr>
              <a:t>tmp</a:t>
            </a:r>
            <a:r>
              <a:rPr lang="en-US" altLang="ko-KR" sz="1400" dirty="0">
                <a:ea typeface="굴림체" panose="020B0609000101010101" pitchFamily="49" charset="-127"/>
              </a:rPr>
              <a:t> )</a:t>
            </a: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 dirty="0">
                <a:ea typeface="굴림체" panose="020B0609000101010101" pitchFamily="49" charset="-127"/>
              </a:rPr>
              <a:t>		</a:t>
            </a:r>
            <a:r>
              <a:rPr lang="en-US" altLang="ko-KR" sz="1400" dirty="0" err="1">
                <a:ea typeface="굴림체" panose="020B0609000101010101" pitchFamily="49" charset="-127"/>
              </a:rPr>
              <a:t>tmp</a:t>
            </a:r>
            <a:r>
              <a:rPr lang="en-US" altLang="ko-KR" sz="1400" dirty="0">
                <a:ea typeface="굴림체" panose="020B0609000101010101" pitchFamily="49" charset="-127"/>
              </a:rPr>
              <a:t> = score[</a:t>
            </a:r>
            <a:r>
              <a:rPr lang="en-US" altLang="ko-KR" sz="1400" dirty="0" err="1">
                <a:ea typeface="굴림체" panose="020B0609000101010101" pitchFamily="49" charset="-127"/>
              </a:rPr>
              <a:t>i</a:t>
            </a:r>
            <a:r>
              <a:rPr lang="en-US" altLang="ko-KR" sz="1400" dirty="0">
                <a:ea typeface="굴림체" panose="020B0609000101010101" pitchFamily="49" charset="-127"/>
              </a:rPr>
              <a:t>];</a:t>
            </a: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 dirty="0">
                <a:ea typeface="굴림체" panose="020B0609000101010101" pitchFamily="49" charset="-127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pPr eaLnBrk="1" hangingPunct="1"/>
            <a:r>
              <a:rPr lang="ko-KR" altLang="en-US" smtClean="0"/>
              <a:t>다항식 표현 방법 </a:t>
            </a:r>
            <a:r>
              <a:rPr lang="en-US" altLang="ko-KR" smtClean="0"/>
              <a:t>#2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746631" y="1673805"/>
            <a:ext cx="8012113" cy="4303713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다항식에서 </a:t>
            </a:r>
            <a:r>
              <a:rPr lang="en-US" altLang="ko-KR" dirty="0" smtClean="0"/>
              <a:t>0</a:t>
            </a:r>
            <a:r>
              <a:rPr lang="ko-KR" altLang="en-US" dirty="0" smtClean="0"/>
              <a:t>이 아닌 항만을 배열에 저장</a:t>
            </a:r>
          </a:p>
          <a:p>
            <a:pPr eaLnBrk="1" hangingPunct="1"/>
            <a:r>
              <a:rPr lang="en-US" altLang="ko-KR" dirty="0" smtClean="0"/>
              <a:t>(</a:t>
            </a:r>
            <a:r>
              <a:rPr lang="ko-KR" altLang="en-US" dirty="0" smtClean="0"/>
              <a:t>계수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차수</a:t>
            </a:r>
            <a:r>
              <a:rPr lang="en-US" altLang="ko-KR" dirty="0" smtClean="0"/>
              <a:t>) </a:t>
            </a:r>
            <a:r>
              <a:rPr lang="ko-KR" altLang="en-US" dirty="0" smtClean="0"/>
              <a:t>형식으로 배열에 저장</a:t>
            </a:r>
          </a:p>
          <a:p>
            <a:pPr lvl="1" eaLnBrk="1" hangingPunct="1"/>
            <a:r>
              <a:rPr lang="en-US" altLang="ko-KR" dirty="0" smtClean="0"/>
              <a:t>(</a:t>
            </a:r>
            <a:r>
              <a:rPr lang="ko-KR" altLang="en-US" dirty="0" smtClean="0"/>
              <a:t>예</a:t>
            </a:r>
            <a:r>
              <a:rPr lang="en-US" altLang="ko-KR" dirty="0" smtClean="0"/>
              <a:t>) 10x</a:t>
            </a:r>
            <a:r>
              <a:rPr lang="en-US" altLang="ko-KR" baseline="30000" dirty="0" smtClean="0"/>
              <a:t>5</a:t>
            </a:r>
            <a:r>
              <a:rPr lang="en-US" altLang="ko-KR" dirty="0" smtClean="0"/>
              <a:t>+6x+3 -&gt; ((10,5), (6,1), (3,0))</a:t>
            </a:r>
          </a:p>
          <a:p>
            <a:pPr lvl="1" eaLnBrk="1" hangingPunct="1"/>
            <a:endParaRPr lang="en-US" altLang="ko-KR" dirty="0" smtClean="0"/>
          </a:p>
          <a:p>
            <a:pPr lvl="1" eaLnBrk="1" hangingPunct="1"/>
            <a:endParaRPr lang="en-US" altLang="ko-KR" dirty="0" smtClean="0"/>
          </a:p>
          <a:p>
            <a:pPr lvl="1" eaLnBrk="1" hangingPunct="1"/>
            <a:endParaRPr lang="en-US" altLang="ko-KR" dirty="0" smtClean="0"/>
          </a:p>
          <a:p>
            <a:pPr lvl="1" eaLnBrk="1" hangingPunct="1"/>
            <a:endParaRPr lang="en-US" altLang="ko-KR" dirty="0" smtClean="0"/>
          </a:p>
          <a:p>
            <a:pPr lvl="1" eaLnBrk="1" hangingPunct="1"/>
            <a:endParaRPr lang="en-US" altLang="ko-KR" dirty="0" smtClean="0"/>
          </a:p>
        </p:txBody>
      </p:sp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994769" y="3609020"/>
            <a:ext cx="7515835" cy="2160591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marL="19050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#define</a:t>
            </a:r>
            <a:r>
              <a:rPr lang="en-US" altLang="ko-KR" sz="16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MAX_TERMS 101</a:t>
            </a:r>
          </a:p>
          <a:p>
            <a:pPr marL="19050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 err="1">
                <a:solidFill>
                  <a:srgbClr val="0000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struct</a:t>
            </a:r>
            <a:r>
              <a:rPr lang="en-US" altLang="ko-KR" sz="16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{</a:t>
            </a:r>
          </a:p>
          <a:p>
            <a:pPr marL="19050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	</a:t>
            </a:r>
            <a:r>
              <a:rPr lang="en-US" altLang="ko-KR" sz="1600" kern="0" dirty="0">
                <a:solidFill>
                  <a:srgbClr val="0000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float</a:t>
            </a:r>
            <a:r>
              <a:rPr lang="en-US" altLang="ko-KR" sz="16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600" kern="0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coef</a:t>
            </a:r>
            <a:r>
              <a:rPr lang="en-US" altLang="ko-KR" sz="16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;</a:t>
            </a:r>
          </a:p>
          <a:p>
            <a:pPr marL="19050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	</a:t>
            </a:r>
            <a:r>
              <a:rPr lang="en-US" altLang="ko-KR" sz="1600" kern="0" dirty="0" err="1">
                <a:solidFill>
                  <a:srgbClr val="0000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int</a:t>
            </a:r>
            <a:r>
              <a:rPr lang="en-US" altLang="ko-KR" sz="1600" kern="0" dirty="0">
                <a:solidFill>
                  <a:srgbClr val="0000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600" kern="0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expon</a:t>
            </a:r>
            <a:r>
              <a:rPr lang="en-US" altLang="ko-KR" sz="16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;</a:t>
            </a:r>
          </a:p>
          <a:p>
            <a:pPr marL="19050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} terms[MAX_TERMS];</a:t>
            </a:r>
          </a:p>
          <a:p>
            <a:pPr marL="19050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 err="1">
                <a:solidFill>
                  <a:srgbClr val="0000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avail;</a:t>
            </a:r>
            <a:endParaRPr lang="en-US" altLang="ko-KR" sz="1600" kern="0" spc="0" dirty="0">
              <a:solidFill>
                <a:srgbClr val="000000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294967295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>
            <a:normAutofit fontScale="62500" lnSpcReduction="20000"/>
          </a:bodyPr>
          <a:lstStyle/>
          <a:p>
            <a:pPr>
              <a:defRPr/>
            </a:pPr>
            <a:fld id="{4DD98886-979C-4826-8809-BCF08B6FF41C}" type="slidenum">
              <a:rPr lang="ko-KR" altLang="en-US" smtClean="0"/>
              <a:pPr>
                <a:defRPr/>
              </a:pPr>
              <a:t>20</a:t>
            </a:fld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269" y="2801771"/>
            <a:ext cx="5600700" cy="1990725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4294967295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>
            <a:normAutofit fontScale="62500" lnSpcReduction="20000"/>
          </a:bodyPr>
          <a:lstStyle/>
          <a:p>
            <a:pPr>
              <a:defRPr/>
            </a:pPr>
            <a:fld id="{4DD98886-979C-4826-8809-BCF08B6FF41C}" type="slidenum">
              <a:rPr lang="ko-KR" altLang="en-US" smtClean="0"/>
              <a:pPr>
                <a:defRPr/>
              </a:pPr>
              <a:t>21</a:t>
            </a:fld>
            <a:endParaRPr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386535" y="1733215"/>
            <a:ext cx="79658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/>
            <a:r>
              <a:rPr lang="ko-KR" altLang="en-US" dirty="0"/>
              <a:t>장점</a:t>
            </a:r>
            <a:r>
              <a:rPr lang="en-US" altLang="ko-KR" dirty="0"/>
              <a:t>: </a:t>
            </a:r>
            <a:r>
              <a:rPr lang="ko-KR" altLang="en-US" dirty="0"/>
              <a:t>메모리 공간의 효율적인 이용</a:t>
            </a:r>
          </a:p>
          <a:p>
            <a:pPr eaLnBrk="1" hangingPunct="1"/>
            <a:r>
              <a:rPr lang="ko-KR" altLang="en-US" dirty="0"/>
              <a:t>단점</a:t>
            </a:r>
            <a:r>
              <a:rPr lang="en-US" altLang="ko-KR" dirty="0"/>
              <a:t>: </a:t>
            </a:r>
            <a:r>
              <a:rPr lang="ko-KR" altLang="en-US" dirty="0"/>
              <a:t>다항식의 연산들이 복잡해진다</a:t>
            </a:r>
            <a:r>
              <a:rPr lang="en-US" altLang="ko-KR" dirty="0"/>
              <a:t>(</a:t>
            </a:r>
            <a:r>
              <a:rPr lang="ko-KR" altLang="en-US" dirty="0"/>
              <a:t>프로그램 </a:t>
            </a:r>
            <a:r>
              <a:rPr lang="en-US" altLang="ko-KR" dirty="0"/>
              <a:t>3.3 </a:t>
            </a:r>
            <a:r>
              <a:rPr lang="ko-KR" altLang="en-US" dirty="0"/>
              <a:t>참조</a:t>
            </a:r>
            <a:r>
              <a:rPr lang="en-US" altLang="ko-KR" dirty="0"/>
              <a:t>).</a:t>
            </a:r>
          </a:p>
          <a:p>
            <a:pPr lvl="1" eaLnBrk="1" hangingPunct="1"/>
            <a:r>
              <a:rPr lang="en-US" altLang="ko-KR" dirty="0"/>
              <a:t>(</a:t>
            </a:r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ko-KR" altLang="en-US" dirty="0"/>
              <a:t>다항식의 덧셈 </a:t>
            </a:r>
            <a:r>
              <a:rPr lang="en-US" altLang="ko-KR" dirty="0"/>
              <a:t>A=8x</a:t>
            </a:r>
            <a:r>
              <a:rPr lang="en-US" altLang="ko-KR" baseline="30000" dirty="0"/>
              <a:t>3</a:t>
            </a:r>
            <a:r>
              <a:rPr lang="en-US" altLang="ko-KR" dirty="0"/>
              <a:t>+7x+1,  B=10x</a:t>
            </a:r>
            <a:r>
              <a:rPr lang="en-US" altLang="ko-KR" baseline="30000" dirty="0"/>
              <a:t>3</a:t>
            </a:r>
            <a:r>
              <a:rPr lang="en-US" altLang="ko-KR" dirty="0"/>
              <a:t>+3x</a:t>
            </a:r>
            <a:r>
              <a:rPr lang="en-US" altLang="ko-KR" baseline="30000" dirty="0"/>
              <a:t>2</a:t>
            </a:r>
            <a:r>
              <a:rPr lang="en-US" altLang="ko-KR" dirty="0"/>
              <a:t>+1,  C=A+B</a:t>
            </a:r>
          </a:p>
          <a:p>
            <a:endParaRPr lang="ko-KR" altLang="en-US" dirty="0"/>
          </a:p>
        </p:txBody>
      </p:sp>
      <p:sp>
        <p:nvSpPr>
          <p:cNvPr id="7" name="AutoShape 92"/>
          <p:cNvSpPr>
            <a:spLocks noChangeArrowheads="1"/>
          </p:cNvSpPr>
          <p:nvPr/>
        </p:nvSpPr>
        <p:spPr bwMode="auto">
          <a:xfrm>
            <a:off x="1407452" y="6103680"/>
            <a:ext cx="496888" cy="469900"/>
          </a:xfrm>
          <a:prstGeom prst="cube">
            <a:avLst>
              <a:gd name="adj" fmla="val 25000"/>
            </a:avLst>
          </a:prstGeom>
          <a:solidFill>
            <a:srgbClr val="FF99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kumimoji="1" sz="16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>
                <a:latin typeface="Lucida Console" panose="020B0609040504020204" pitchFamily="49" charset="0"/>
                <a:ea typeface="굴림" panose="020B0600000101010101" pitchFamily="50" charset="-127"/>
              </a:rPr>
              <a:t>3</a:t>
            </a:r>
          </a:p>
        </p:txBody>
      </p:sp>
      <p:sp>
        <p:nvSpPr>
          <p:cNvPr id="8" name="AutoShape 93"/>
          <p:cNvSpPr>
            <a:spLocks noChangeArrowheads="1"/>
          </p:cNvSpPr>
          <p:nvPr/>
        </p:nvSpPr>
        <p:spPr bwMode="auto">
          <a:xfrm>
            <a:off x="1405865" y="5708393"/>
            <a:ext cx="496887" cy="469900"/>
          </a:xfrm>
          <a:prstGeom prst="cube">
            <a:avLst>
              <a:gd name="adj" fmla="val 25000"/>
            </a:avLst>
          </a:prstGeom>
          <a:solidFill>
            <a:srgbClr val="FF99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kumimoji="1" sz="16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>
                <a:latin typeface="Lucida Console" panose="020B0609040504020204" pitchFamily="49" charset="0"/>
                <a:ea typeface="굴림" panose="020B0600000101010101" pitchFamily="50" charset="-127"/>
              </a:rPr>
              <a:t>8</a:t>
            </a:r>
          </a:p>
        </p:txBody>
      </p:sp>
      <p:sp>
        <p:nvSpPr>
          <p:cNvPr id="9" name="AutoShape 94"/>
          <p:cNvSpPr>
            <a:spLocks noChangeArrowheads="1"/>
          </p:cNvSpPr>
          <p:nvPr/>
        </p:nvSpPr>
        <p:spPr bwMode="auto">
          <a:xfrm>
            <a:off x="1875765" y="6103680"/>
            <a:ext cx="496887" cy="469900"/>
          </a:xfrm>
          <a:prstGeom prst="cube">
            <a:avLst>
              <a:gd name="adj" fmla="val 25000"/>
            </a:avLst>
          </a:prstGeom>
          <a:solidFill>
            <a:srgbClr val="FF99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kumimoji="1" sz="16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>
                <a:latin typeface="Lucida Console" panose="020B0609040504020204" pitchFamily="49" charset="0"/>
                <a:ea typeface="굴림" panose="020B0600000101010101" pitchFamily="50" charset="-127"/>
              </a:rPr>
              <a:t>1</a:t>
            </a:r>
          </a:p>
        </p:txBody>
      </p:sp>
      <p:sp>
        <p:nvSpPr>
          <p:cNvPr id="10" name="AutoShape 95"/>
          <p:cNvSpPr>
            <a:spLocks noChangeArrowheads="1"/>
          </p:cNvSpPr>
          <p:nvPr/>
        </p:nvSpPr>
        <p:spPr bwMode="auto">
          <a:xfrm>
            <a:off x="1874177" y="5708393"/>
            <a:ext cx="496888" cy="469900"/>
          </a:xfrm>
          <a:prstGeom prst="cube">
            <a:avLst>
              <a:gd name="adj" fmla="val 25000"/>
            </a:avLst>
          </a:prstGeom>
          <a:solidFill>
            <a:srgbClr val="FF99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kumimoji="1" sz="16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>
                <a:latin typeface="Lucida Console" panose="020B0609040504020204" pitchFamily="49" charset="0"/>
                <a:ea typeface="굴림" panose="020B0600000101010101" pitchFamily="50" charset="-127"/>
              </a:rPr>
              <a:t>7</a:t>
            </a:r>
          </a:p>
        </p:txBody>
      </p:sp>
      <p:sp>
        <p:nvSpPr>
          <p:cNvPr id="11" name="AutoShape 96"/>
          <p:cNvSpPr>
            <a:spLocks noChangeArrowheads="1"/>
          </p:cNvSpPr>
          <p:nvPr/>
        </p:nvSpPr>
        <p:spPr bwMode="auto">
          <a:xfrm>
            <a:off x="2342490" y="6103680"/>
            <a:ext cx="496887" cy="469900"/>
          </a:xfrm>
          <a:prstGeom prst="cube">
            <a:avLst>
              <a:gd name="adj" fmla="val 25000"/>
            </a:avLst>
          </a:prstGeom>
          <a:solidFill>
            <a:srgbClr val="FF99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kumimoji="1" sz="16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>
                <a:latin typeface="Lucida Console" panose="020B0609040504020204" pitchFamily="49" charset="0"/>
                <a:ea typeface="굴림" panose="020B0600000101010101" pitchFamily="50" charset="-127"/>
              </a:rPr>
              <a:t>0</a:t>
            </a:r>
          </a:p>
        </p:txBody>
      </p:sp>
      <p:sp>
        <p:nvSpPr>
          <p:cNvPr id="12" name="AutoShape 97"/>
          <p:cNvSpPr>
            <a:spLocks noChangeArrowheads="1"/>
          </p:cNvSpPr>
          <p:nvPr/>
        </p:nvSpPr>
        <p:spPr bwMode="auto">
          <a:xfrm>
            <a:off x="2340902" y="5708393"/>
            <a:ext cx="496888" cy="469900"/>
          </a:xfrm>
          <a:prstGeom prst="cube">
            <a:avLst>
              <a:gd name="adj" fmla="val 25000"/>
            </a:avLst>
          </a:prstGeom>
          <a:solidFill>
            <a:srgbClr val="FF99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kumimoji="1" sz="16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>
                <a:latin typeface="Lucida Console" panose="020B0609040504020204" pitchFamily="49" charset="0"/>
                <a:ea typeface="굴림" panose="020B0600000101010101" pitchFamily="50" charset="-127"/>
              </a:rPr>
              <a:t>1</a:t>
            </a:r>
          </a:p>
        </p:txBody>
      </p:sp>
      <p:sp>
        <p:nvSpPr>
          <p:cNvPr id="13" name="AutoShape 98"/>
          <p:cNvSpPr>
            <a:spLocks noChangeArrowheads="1"/>
          </p:cNvSpPr>
          <p:nvPr/>
        </p:nvSpPr>
        <p:spPr bwMode="auto">
          <a:xfrm>
            <a:off x="2809215" y="6103680"/>
            <a:ext cx="496887" cy="469900"/>
          </a:xfrm>
          <a:prstGeom prst="cube">
            <a:avLst>
              <a:gd name="adj" fmla="val 25000"/>
            </a:avLst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kumimoji="1" sz="16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>
                <a:latin typeface="Lucida Console" panose="020B0609040504020204" pitchFamily="49" charset="0"/>
                <a:ea typeface="굴림" panose="020B0600000101010101" pitchFamily="50" charset="-127"/>
              </a:rPr>
              <a:t>3</a:t>
            </a:r>
          </a:p>
        </p:txBody>
      </p:sp>
      <p:sp>
        <p:nvSpPr>
          <p:cNvPr id="14" name="AutoShape 99"/>
          <p:cNvSpPr>
            <a:spLocks noChangeArrowheads="1"/>
          </p:cNvSpPr>
          <p:nvPr/>
        </p:nvSpPr>
        <p:spPr bwMode="auto">
          <a:xfrm>
            <a:off x="2807627" y="5708393"/>
            <a:ext cx="498475" cy="469900"/>
          </a:xfrm>
          <a:prstGeom prst="cube">
            <a:avLst>
              <a:gd name="adj" fmla="val 25000"/>
            </a:avLst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kumimoji="1" sz="16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>
                <a:latin typeface="Lucida Console" panose="020B0609040504020204" pitchFamily="49" charset="0"/>
                <a:ea typeface="굴림" panose="020B0600000101010101" pitchFamily="50" charset="-127"/>
              </a:rPr>
              <a:t>10</a:t>
            </a:r>
          </a:p>
        </p:txBody>
      </p:sp>
      <p:sp>
        <p:nvSpPr>
          <p:cNvPr id="15" name="AutoShape 100"/>
          <p:cNvSpPr>
            <a:spLocks noChangeArrowheads="1"/>
          </p:cNvSpPr>
          <p:nvPr/>
        </p:nvSpPr>
        <p:spPr bwMode="auto">
          <a:xfrm>
            <a:off x="3275940" y="6103680"/>
            <a:ext cx="496887" cy="469900"/>
          </a:xfrm>
          <a:prstGeom prst="cube">
            <a:avLst>
              <a:gd name="adj" fmla="val 25000"/>
            </a:avLst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kumimoji="1" sz="16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>
                <a:latin typeface="Lucida Console" panose="020B0609040504020204" pitchFamily="49" charset="0"/>
                <a:ea typeface="굴림" panose="020B0600000101010101" pitchFamily="50" charset="-127"/>
              </a:rPr>
              <a:t>2</a:t>
            </a:r>
          </a:p>
        </p:txBody>
      </p:sp>
      <p:sp>
        <p:nvSpPr>
          <p:cNvPr id="16" name="AutoShape 101"/>
          <p:cNvSpPr>
            <a:spLocks noChangeArrowheads="1"/>
          </p:cNvSpPr>
          <p:nvPr/>
        </p:nvSpPr>
        <p:spPr bwMode="auto">
          <a:xfrm>
            <a:off x="3274352" y="5708393"/>
            <a:ext cx="498475" cy="469900"/>
          </a:xfrm>
          <a:prstGeom prst="cube">
            <a:avLst>
              <a:gd name="adj" fmla="val 25000"/>
            </a:avLst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kumimoji="1" sz="16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>
                <a:latin typeface="Lucida Console" panose="020B0609040504020204" pitchFamily="49" charset="0"/>
                <a:ea typeface="굴림" panose="020B0600000101010101" pitchFamily="50" charset="-127"/>
              </a:rPr>
              <a:t>3</a:t>
            </a:r>
          </a:p>
        </p:txBody>
      </p:sp>
      <p:sp>
        <p:nvSpPr>
          <p:cNvPr id="17" name="AutoShape 102"/>
          <p:cNvSpPr>
            <a:spLocks noChangeArrowheads="1"/>
          </p:cNvSpPr>
          <p:nvPr/>
        </p:nvSpPr>
        <p:spPr bwMode="auto">
          <a:xfrm>
            <a:off x="3742665" y="6103680"/>
            <a:ext cx="498475" cy="469900"/>
          </a:xfrm>
          <a:prstGeom prst="cube">
            <a:avLst>
              <a:gd name="adj" fmla="val 25000"/>
            </a:avLst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kumimoji="1" sz="16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>
                <a:latin typeface="Lucida Console" panose="020B0609040504020204" pitchFamily="49" charset="0"/>
                <a:ea typeface="굴림" panose="020B0600000101010101" pitchFamily="50" charset="-127"/>
              </a:rPr>
              <a:t>0</a:t>
            </a:r>
          </a:p>
        </p:txBody>
      </p:sp>
      <p:sp>
        <p:nvSpPr>
          <p:cNvPr id="18" name="AutoShape 103"/>
          <p:cNvSpPr>
            <a:spLocks noChangeArrowheads="1"/>
          </p:cNvSpPr>
          <p:nvPr/>
        </p:nvSpPr>
        <p:spPr bwMode="auto">
          <a:xfrm>
            <a:off x="3741077" y="5708393"/>
            <a:ext cx="498475" cy="469900"/>
          </a:xfrm>
          <a:prstGeom prst="cube">
            <a:avLst>
              <a:gd name="adj" fmla="val 25000"/>
            </a:avLst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kumimoji="1" sz="16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>
                <a:latin typeface="Lucida Console" panose="020B0609040504020204" pitchFamily="49" charset="0"/>
                <a:ea typeface="굴림" panose="020B0600000101010101" pitchFamily="50" charset="-127"/>
              </a:rPr>
              <a:t>1</a:t>
            </a:r>
          </a:p>
        </p:txBody>
      </p:sp>
      <p:sp>
        <p:nvSpPr>
          <p:cNvPr id="19" name="AutoShape 104"/>
          <p:cNvSpPr>
            <a:spLocks noChangeArrowheads="1"/>
          </p:cNvSpPr>
          <p:nvPr/>
        </p:nvSpPr>
        <p:spPr bwMode="auto">
          <a:xfrm>
            <a:off x="4209390" y="6103680"/>
            <a:ext cx="498475" cy="469900"/>
          </a:xfrm>
          <a:prstGeom prst="cube">
            <a:avLst>
              <a:gd name="adj" fmla="val 25000"/>
            </a:avLst>
          </a:prstGeom>
          <a:solidFill>
            <a:srgbClr val="FFCC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kumimoji="1" sz="16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>
                <a:latin typeface="Lucida Console" panose="020B0609040504020204" pitchFamily="49" charset="0"/>
                <a:ea typeface="굴림" panose="020B0600000101010101" pitchFamily="50" charset="-127"/>
              </a:rPr>
              <a:t>3</a:t>
            </a:r>
          </a:p>
        </p:txBody>
      </p:sp>
      <p:sp>
        <p:nvSpPr>
          <p:cNvPr id="20" name="AutoShape 105"/>
          <p:cNvSpPr>
            <a:spLocks noChangeArrowheads="1"/>
          </p:cNvSpPr>
          <p:nvPr/>
        </p:nvSpPr>
        <p:spPr bwMode="auto">
          <a:xfrm>
            <a:off x="4207802" y="5708393"/>
            <a:ext cx="498475" cy="469900"/>
          </a:xfrm>
          <a:prstGeom prst="cube">
            <a:avLst>
              <a:gd name="adj" fmla="val 25000"/>
            </a:avLst>
          </a:prstGeom>
          <a:solidFill>
            <a:srgbClr val="FFCC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kumimoji="1" sz="16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>
                <a:latin typeface="Lucida Console" panose="020B0609040504020204" pitchFamily="49" charset="0"/>
                <a:ea typeface="굴림" panose="020B0600000101010101" pitchFamily="50" charset="-127"/>
              </a:rPr>
              <a:t>18</a:t>
            </a:r>
          </a:p>
        </p:txBody>
      </p:sp>
      <p:sp>
        <p:nvSpPr>
          <p:cNvPr id="21" name="AutoShape 106"/>
          <p:cNvSpPr>
            <a:spLocks noChangeArrowheads="1"/>
          </p:cNvSpPr>
          <p:nvPr/>
        </p:nvSpPr>
        <p:spPr bwMode="auto">
          <a:xfrm>
            <a:off x="4676115" y="6103680"/>
            <a:ext cx="498475" cy="469900"/>
          </a:xfrm>
          <a:prstGeom prst="cube">
            <a:avLst>
              <a:gd name="adj" fmla="val 25000"/>
            </a:avLst>
          </a:prstGeom>
          <a:solidFill>
            <a:srgbClr val="FFCC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kumimoji="1" sz="16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>
                <a:latin typeface="Lucida Console" panose="020B0609040504020204" pitchFamily="49" charset="0"/>
                <a:ea typeface="굴림" panose="020B0600000101010101" pitchFamily="50" charset="-127"/>
              </a:rPr>
              <a:t>2</a:t>
            </a:r>
          </a:p>
        </p:txBody>
      </p:sp>
      <p:sp>
        <p:nvSpPr>
          <p:cNvPr id="22" name="AutoShape 107"/>
          <p:cNvSpPr>
            <a:spLocks noChangeArrowheads="1"/>
          </p:cNvSpPr>
          <p:nvPr/>
        </p:nvSpPr>
        <p:spPr bwMode="auto">
          <a:xfrm>
            <a:off x="4674527" y="5708393"/>
            <a:ext cx="498475" cy="469900"/>
          </a:xfrm>
          <a:prstGeom prst="cube">
            <a:avLst>
              <a:gd name="adj" fmla="val 25000"/>
            </a:avLst>
          </a:prstGeom>
          <a:solidFill>
            <a:srgbClr val="FFCC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kumimoji="1" sz="16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>
                <a:latin typeface="Lucida Console" panose="020B0609040504020204" pitchFamily="49" charset="0"/>
                <a:ea typeface="굴림" panose="020B0600000101010101" pitchFamily="50" charset="-127"/>
              </a:rPr>
              <a:t>3</a:t>
            </a:r>
          </a:p>
        </p:txBody>
      </p:sp>
      <p:sp>
        <p:nvSpPr>
          <p:cNvPr id="23" name="AutoShape 108"/>
          <p:cNvSpPr>
            <a:spLocks noChangeArrowheads="1"/>
          </p:cNvSpPr>
          <p:nvPr/>
        </p:nvSpPr>
        <p:spPr bwMode="auto">
          <a:xfrm>
            <a:off x="5142840" y="6103680"/>
            <a:ext cx="498475" cy="469900"/>
          </a:xfrm>
          <a:prstGeom prst="cube">
            <a:avLst>
              <a:gd name="adj" fmla="val 25000"/>
            </a:avLst>
          </a:prstGeom>
          <a:solidFill>
            <a:srgbClr val="FFCC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kumimoji="1" sz="16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>
                <a:latin typeface="Lucida Console" panose="020B0609040504020204" pitchFamily="49" charset="0"/>
                <a:ea typeface="굴림" panose="020B0600000101010101" pitchFamily="50" charset="-127"/>
              </a:rPr>
              <a:t>1</a:t>
            </a:r>
          </a:p>
        </p:txBody>
      </p:sp>
      <p:sp>
        <p:nvSpPr>
          <p:cNvPr id="24" name="AutoShape 109"/>
          <p:cNvSpPr>
            <a:spLocks noChangeArrowheads="1"/>
          </p:cNvSpPr>
          <p:nvPr/>
        </p:nvSpPr>
        <p:spPr bwMode="auto">
          <a:xfrm>
            <a:off x="5142840" y="5708393"/>
            <a:ext cx="496887" cy="469900"/>
          </a:xfrm>
          <a:prstGeom prst="cube">
            <a:avLst>
              <a:gd name="adj" fmla="val 25000"/>
            </a:avLst>
          </a:prstGeom>
          <a:solidFill>
            <a:srgbClr val="FFCC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kumimoji="1" sz="16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>
                <a:latin typeface="Lucida Console" panose="020B0609040504020204" pitchFamily="49" charset="0"/>
                <a:ea typeface="굴림" panose="020B0600000101010101" pitchFamily="50" charset="-127"/>
              </a:rPr>
              <a:t>7</a:t>
            </a:r>
          </a:p>
        </p:txBody>
      </p:sp>
      <p:sp>
        <p:nvSpPr>
          <p:cNvPr id="25" name="AutoShape 110"/>
          <p:cNvSpPr>
            <a:spLocks noChangeArrowheads="1"/>
          </p:cNvSpPr>
          <p:nvPr/>
        </p:nvSpPr>
        <p:spPr bwMode="auto">
          <a:xfrm>
            <a:off x="5609565" y="6103680"/>
            <a:ext cx="498475" cy="469900"/>
          </a:xfrm>
          <a:prstGeom prst="cube">
            <a:avLst>
              <a:gd name="adj" fmla="val 25000"/>
            </a:avLst>
          </a:prstGeom>
          <a:solidFill>
            <a:srgbClr val="FFCC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kumimoji="1" sz="16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>
                <a:latin typeface="Lucida Console" panose="020B0609040504020204" pitchFamily="49" charset="0"/>
                <a:ea typeface="굴림" panose="020B0600000101010101" pitchFamily="50" charset="-127"/>
              </a:rPr>
              <a:t>0</a:t>
            </a:r>
          </a:p>
        </p:txBody>
      </p:sp>
      <p:sp>
        <p:nvSpPr>
          <p:cNvPr id="26" name="AutoShape 111"/>
          <p:cNvSpPr>
            <a:spLocks noChangeArrowheads="1"/>
          </p:cNvSpPr>
          <p:nvPr/>
        </p:nvSpPr>
        <p:spPr bwMode="auto">
          <a:xfrm>
            <a:off x="5609565" y="5708393"/>
            <a:ext cx="496887" cy="469900"/>
          </a:xfrm>
          <a:prstGeom prst="cube">
            <a:avLst>
              <a:gd name="adj" fmla="val 25000"/>
            </a:avLst>
          </a:prstGeom>
          <a:solidFill>
            <a:srgbClr val="FFCC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kumimoji="1" sz="16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>
                <a:latin typeface="Lucida Console" panose="020B0609040504020204" pitchFamily="49" charset="0"/>
                <a:ea typeface="굴림" panose="020B0600000101010101" pitchFamily="50" charset="-127"/>
              </a:rPr>
              <a:t>2</a:t>
            </a:r>
          </a:p>
        </p:txBody>
      </p:sp>
      <p:sp>
        <p:nvSpPr>
          <p:cNvPr id="27" name="AutoShape 112"/>
          <p:cNvSpPr>
            <a:spLocks noChangeArrowheads="1"/>
          </p:cNvSpPr>
          <p:nvPr/>
        </p:nvSpPr>
        <p:spPr bwMode="auto">
          <a:xfrm>
            <a:off x="6077877" y="6103680"/>
            <a:ext cx="496888" cy="469900"/>
          </a:xfrm>
          <a:prstGeom prst="cube">
            <a:avLst>
              <a:gd name="adj" fmla="val 25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33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kumimoji="1" sz="16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ko-KR" sz="3200">
              <a:latin typeface="Lucida Console" panose="020B0609040504020204" pitchFamily="49" charset="0"/>
              <a:ea typeface="굴림" panose="020B0600000101010101" pitchFamily="50" charset="-127"/>
            </a:endParaRPr>
          </a:p>
        </p:txBody>
      </p:sp>
      <p:sp>
        <p:nvSpPr>
          <p:cNvPr id="28" name="AutoShape 113"/>
          <p:cNvSpPr>
            <a:spLocks noChangeArrowheads="1"/>
          </p:cNvSpPr>
          <p:nvPr/>
        </p:nvSpPr>
        <p:spPr bwMode="auto">
          <a:xfrm>
            <a:off x="6076290" y="5708393"/>
            <a:ext cx="496887" cy="469900"/>
          </a:xfrm>
          <a:prstGeom prst="cube">
            <a:avLst>
              <a:gd name="adj" fmla="val 25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33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kumimoji="1" sz="16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ko-KR" sz="3200">
              <a:latin typeface="Lucida Console" panose="020B0609040504020204" pitchFamily="49" charset="0"/>
              <a:ea typeface="굴림" panose="020B0600000101010101" pitchFamily="50" charset="-127"/>
            </a:endParaRPr>
          </a:p>
        </p:txBody>
      </p:sp>
      <p:sp>
        <p:nvSpPr>
          <p:cNvPr id="29" name="AutoShape 114"/>
          <p:cNvSpPr>
            <a:spLocks noChangeArrowheads="1"/>
          </p:cNvSpPr>
          <p:nvPr/>
        </p:nvSpPr>
        <p:spPr bwMode="auto">
          <a:xfrm>
            <a:off x="1404277" y="5289293"/>
            <a:ext cx="498475" cy="471487"/>
          </a:xfrm>
          <a:prstGeom prst="cube">
            <a:avLst>
              <a:gd name="adj" fmla="val 2500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kumimoji="1" sz="16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i="1">
                <a:latin typeface="HY엽서L" panose="02030600000101010101" pitchFamily="18" charset="-127"/>
              </a:rPr>
              <a:t>0</a:t>
            </a:r>
          </a:p>
        </p:txBody>
      </p:sp>
      <p:sp>
        <p:nvSpPr>
          <p:cNvPr id="30" name="AutoShape 115"/>
          <p:cNvSpPr>
            <a:spLocks noChangeArrowheads="1"/>
          </p:cNvSpPr>
          <p:nvPr/>
        </p:nvSpPr>
        <p:spPr bwMode="auto">
          <a:xfrm>
            <a:off x="1872590" y="5289293"/>
            <a:ext cx="498475" cy="471487"/>
          </a:xfrm>
          <a:prstGeom prst="cube">
            <a:avLst>
              <a:gd name="adj" fmla="val 2500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kumimoji="1" sz="16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i="1">
                <a:latin typeface="HY엽서L" panose="02030600000101010101" pitchFamily="18" charset="-127"/>
              </a:rPr>
              <a:t>1</a:t>
            </a:r>
          </a:p>
        </p:txBody>
      </p:sp>
      <p:sp>
        <p:nvSpPr>
          <p:cNvPr id="31" name="AutoShape 116"/>
          <p:cNvSpPr>
            <a:spLocks noChangeArrowheads="1"/>
          </p:cNvSpPr>
          <p:nvPr/>
        </p:nvSpPr>
        <p:spPr bwMode="auto">
          <a:xfrm>
            <a:off x="2339315" y="5289293"/>
            <a:ext cx="498475" cy="471487"/>
          </a:xfrm>
          <a:prstGeom prst="cube">
            <a:avLst>
              <a:gd name="adj" fmla="val 2500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kumimoji="1" sz="16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i="1">
                <a:latin typeface="HY엽서L" panose="02030600000101010101" pitchFamily="18" charset="-127"/>
              </a:rPr>
              <a:t>2</a:t>
            </a:r>
          </a:p>
        </p:txBody>
      </p:sp>
      <p:sp>
        <p:nvSpPr>
          <p:cNvPr id="32" name="AutoShape 117"/>
          <p:cNvSpPr>
            <a:spLocks noChangeArrowheads="1"/>
          </p:cNvSpPr>
          <p:nvPr/>
        </p:nvSpPr>
        <p:spPr bwMode="auto">
          <a:xfrm>
            <a:off x="2806040" y="5289293"/>
            <a:ext cx="498475" cy="471487"/>
          </a:xfrm>
          <a:prstGeom prst="cube">
            <a:avLst>
              <a:gd name="adj" fmla="val 2500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kumimoji="1" sz="16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i="1">
                <a:latin typeface="HY엽서L" panose="02030600000101010101" pitchFamily="18" charset="-127"/>
              </a:rPr>
              <a:t>3</a:t>
            </a:r>
          </a:p>
        </p:txBody>
      </p:sp>
      <p:sp>
        <p:nvSpPr>
          <p:cNvPr id="33" name="AutoShape 118"/>
          <p:cNvSpPr>
            <a:spLocks noChangeArrowheads="1"/>
          </p:cNvSpPr>
          <p:nvPr/>
        </p:nvSpPr>
        <p:spPr bwMode="auto">
          <a:xfrm>
            <a:off x="3272765" y="5289293"/>
            <a:ext cx="498475" cy="471487"/>
          </a:xfrm>
          <a:prstGeom prst="cube">
            <a:avLst>
              <a:gd name="adj" fmla="val 2500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kumimoji="1" sz="16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i="1">
                <a:latin typeface="HY엽서L" panose="02030600000101010101" pitchFamily="18" charset="-127"/>
              </a:rPr>
              <a:t>4</a:t>
            </a:r>
          </a:p>
        </p:txBody>
      </p:sp>
      <p:sp>
        <p:nvSpPr>
          <p:cNvPr id="34" name="AutoShape 119"/>
          <p:cNvSpPr>
            <a:spLocks noChangeArrowheads="1"/>
          </p:cNvSpPr>
          <p:nvPr/>
        </p:nvSpPr>
        <p:spPr bwMode="auto">
          <a:xfrm>
            <a:off x="3741077" y="5289293"/>
            <a:ext cx="496888" cy="471487"/>
          </a:xfrm>
          <a:prstGeom prst="cube">
            <a:avLst>
              <a:gd name="adj" fmla="val 2500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kumimoji="1" sz="16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i="1">
                <a:latin typeface="HY엽서L" panose="02030600000101010101" pitchFamily="18" charset="-127"/>
              </a:rPr>
              <a:t>5</a:t>
            </a:r>
          </a:p>
        </p:txBody>
      </p:sp>
      <p:sp>
        <p:nvSpPr>
          <p:cNvPr id="35" name="AutoShape 120"/>
          <p:cNvSpPr>
            <a:spLocks noChangeArrowheads="1"/>
          </p:cNvSpPr>
          <p:nvPr/>
        </p:nvSpPr>
        <p:spPr bwMode="auto">
          <a:xfrm>
            <a:off x="4207802" y="5289293"/>
            <a:ext cx="496888" cy="471487"/>
          </a:xfrm>
          <a:prstGeom prst="cube">
            <a:avLst>
              <a:gd name="adj" fmla="val 2500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kumimoji="1" sz="16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i="1">
                <a:latin typeface="HY엽서L" panose="02030600000101010101" pitchFamily="18" charset="-127"/>
              </a:rPr>
              <a:t>6</a:t>
            </a:r>
          </a:p>
        </p:txBody>
      </p:sp>
      <p:sp>
        <p:nvSpPr>
          <p:cNvPr id="36" name="AutoShape 121"/>
          <p:cNvSpPr>
            <a:spLocks noChangeArrowheads="1"/>
          </p:cNvSpPr>
          <p:nvPr/>
        </p:nvSpPr>
        <p:spPr bwMode="auto">
          <a:xfrm>
            <a:off x="4674527" y="5289293"/>
            <a:ext cx="496888" cy="471487"/>
          </a:xfrm>
          <a:prstGeom prst="cube">
            <a:avLst>
              <a:gd name="adj" fmla="val 2500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kumimoji="1" sz="16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i="1">
                <a:latin typeface="HY엽서L" panose="02030600000101010101" pitchFamily="18" charset="-127"/>
              </a:rPr>
              <a:t>7</a:t>
            </a:r>
          </a:p>
        </p:txBody>
      </p:sp>
      <p:sp>
        <p:nvSpPr>
          <p:cNvPr id="37" name="AutoShape 122"/>
          <p:cNvSpPr>
            <a:spLocks noChangeArrowheads="1"/>
          </p:cNvSpPr>
          <p:nvPr/>
        </p:nvSpPr>
        <p:spPr bwMode="auto">
          <a:xfrm>
            <a:off x="5141252" y="5289293"/>
            <a:ext cx="496888" cy="471487"/>
          </a:xfrm>
          <a:prstGeom prst="cube">
            <a:avLst>
              <a:gd name="adj" fmla="val 2500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kumimoji="1" sz="16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i="1">
                <a:latin typeface="HY엽서L" panose="02030600000101010101" pitchFamily="18" charset="-127"/>
              </a:rPr>
              <a:t>8</a:t>
            </a:r>
          </a:p>
        </p:txBody>
      </p:sp>
      <p:sp>
        <p:nvSpPr>
          <p:cNvPr id="38" name="AutoShape 123"/>
          <p:cNvSpPr>
            <a:spLocks noChangeArrowheads="1"/>
          </p:cNvSpPr>
          <p:nvPr/>
        </p:nvSpPr>
        <p:spPr bwMode="auto">
          <a:xfrm>
            <a:off x="5607977" y="5289293"/>
            <a:ext cx="496888" cy="471487"/>
          </a:xfrm>
          <a:prstGeom prst="cube">
            <a:avLst>
              <a:gd name="adj" fmla="val 2500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kumimoji="1" sz="16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i="1">
                <a:latin typeface="HY엽서L" panose="02030600000101010101" pitchFamily="18" charset="-127"/>
              </a:rPr>
              <a:t>9</a:t>
            </a:r>
          </a:p>
        </p:txBody>
      </p:sp>
      <p:sp>
        <p:nvSpPr>
          <p:cNvPr id="39" name="AutoShape 124"/>
          <p:cNvSpPr>
            <a:spLocks noChangeArrowheads="1"/>
          </p:cNvSpPr>
          <p:nvPr/>
        </p:nvSpPr>
        <p:spPr bwMode="auto">
          <a:xfrm>
            <a:off x="6074702" y="5289293"/>
            <a:ext cx="496888" cy="471487"/>
          </a:xfrm>
          <a:prstGeom prst="cube">
            <a:avLst>
              <a:gd name="adj" fmla="val 2500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kumimoji="1" sz="16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i="1">
                <a:latin typeface="HY엽서L" panose="02030600000101010101" pitchFamily="18" charset="-127"/>
              </a:rPr>
              <a:t>10</a:t>
            </a:r>
          </a:p>
        </p:txBody>
      </p:sp>
      <p:sp>
        <p:nvSpPr>
          <p:cNvPr id="40" name="Text Box 125"/>
          <p:cNvSpPr txBox="1">
            <a:spLocks noChangeArrowheads="1"/>
          </p:cNvSpPr>
          <p:nvPr/>
        </p:nvSpPr>
        <p:spPr bwMode="auto">
          <a:xfrm>
            <a:off x="1466190" y="4973380"/>
            <a:ext cx="3222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kumimoji="1" sz="16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i="1">
                <a:latin typeface="Lucida Console" panose="020B0609040504020204" pitchFamily="49" charset="0"/>
                <a:ea typeface="굴림" panose="020B0600000101010101" pitchFamily="50" charset="-127"/>
              </a:rPr>
              <a:t>A</a:t>
            </a:r>
          </a:p>
        </p:txBody>
      </p:sp>
      <p:sp>
        <p:nvSpPr>
          <p:cNvPr id="41" name="Line 126"/>
          <p:cNvSpPr>
            <a:spLocks noChangeShapeType="1"/>
          </p:cNvSpPr>
          <p:nvPr/>
        </p:nvSpPr>
        <p:spPr bwMode="auto">
          <a:xfrm>
            <a:off x="1620177" y="5241668"/>
            <a:ext cx="0" cy="2460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ko-KR" altLang="en-US"/>
          </a:p>
        </p:txBody>
      </p:sp>
      <p:sp>
        <p:nvSpPr>
          <p:cNvPr id="42" name="Text Box 127"/>
          <p:cNvSpPr txBox="1">
            <a:spLocks noChangeArrowheads="1"/>
          </p:cNvSpPr>
          <p:nvPr/>
        </p:nvSpPr>
        <p:spPr bwMode="auto">
          <a:xfrm>
            <a:off x="2923515" y="4973380"/>
            <a:ext cx="3222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kumimoji="1" sz="16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i="1">
                <a:latin typeface="Lucida Console" panose="020B0609040504020204" pitchFamily="49" charset="0"/>
                <a:ea typeface="굴림" panose="020B0600000101010101" pitchFamily="50" charset="-127"/>
              </a:rPr>
              <a:t>B</a:t>
            </a:r>
          </a:p>
        </p:txBody>
      </p:sp>
      <p:sp>
        <p:nvSpPr>
          <p:cNvPr id="43" name="Line 128"/>
          <p:cNvSpPr>
            <a:spLocks noChangeShapeType="1"/>
          </p:cNvSpPr>
          <p:nvPr/>
        </p:nvSpPr>
        <p:spPr bwMode="auto">
          <a:xfrm>
            <a:off x="3042577" y="5241668"/>
            <a:ext cx="0" cy="2460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ko-KR" altLang="en-US"/>
          </a:p>
        </p:txBody>
      </p:sp>
      <p:sp>
        <p:nvSpPr>
          <p:cNvPr id="44" name="Text Box 129"/>
          <p:cNvSpPr txBox="1">
            <a:spLocks noChangeArrowheads="1"/>
          </p:cNvSpPr>
          <p:nvPr/>
        </p:nvSpPr>
        <p:spPr bwMode="auto">
          <a:xfrm>
            <a:off x="4231615" y="4973380"/>
            <a:ext cx="3222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kumimoji="1" sz="16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i="1">
                <a:latin typeface="Lucida Console" panose="020B0609040504020204" pitchFamily="49" charset="0"/>
                <a:ea typeface="굴림" panose="020B0600000101010101" pitchFamily="50" charset="-127"/>
              </a:rPr>
              <a:t>C</a:t>
            </a:r>
          </a:p>
        </p:txBody>
      </p:sp>
      <p:sp>
        <p:nvSpPr>
          <p:cNvPr id="45" name="Line 130"/>
          <p:cNvSpPr>
            <a:spLocks noChangeShapeType="1"/>
          </p:cNvSpPr>
          <p:nvPr/>
        </p:nvSpPr>
        <p:spPr bwMode="auto">
          <a:xfrm>
            <a:off x="4436402" y="5246430"/>
            <a:ext cx="0" cy="246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ko-KR" altLang="en-US"/>
          </a:p>
        </p:txBody>
      </p:sp>
      <p:sp>
        <p:nvSpPr>
          <p:cNvPr id="46" name="Text Box 131"/>
          <p:cNvSpPr txBox="1">
            <a:spLocks noChangeArrowheads="1"/>
          </p:cNvSpPr>
          <p:nvPr/>
        </p:nvSpPr>
        <p:spPr bwMode="auto">
          <a:xfrm>
            <a:off x="748640" y="5903655"/>
            <a:ext cx="6731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kumimoji="1" sz="16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i="1">
                <a:latin typeface="Lucida Console" panose="020B0609040504020204" pitchFamily="49" charset="0"/>
                <a:ea typeface="굴림" panose="020B0600000101010101" pitchFamily="50" charset="-127"/>
              </a:rPr>
              <a:t>coef</a:t>
            </a:r>
          </a:p>
        </p:txBody>
      </p:sp>
      <p:sp>
        <p:nvSpPr>
          <p:cNvPr id="47" name="Text Box 132"/>
          <p:cNvSpPr txBox="1">
            <a:spLocks noChangeArrowheads="1"/>
          </p:cNvSpPr>
          <p:nvPr/>
        </p:nvSpPr>
        <p:spPr bwMode="auto">
          <a:xfrm>
            <a:off x="656565" y="6273543"/>
            <a:ext cx="7953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kumimoji="1" sz="16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i="1">
                <a:latin typeface="Lucida Console" panose="020B0609040504020204" pitchFamily="49" charset="0"/>
                <a:ea typeface="굴림" panose="020B0600000101010101" pitchFamily="50" charset="-127"/>
              </a:rPr>
              <a:t>expon</a:t>
            </a:r>
          </a:p>
        </p:txBody>
      </p:sp>
      <p:sp>
        <p:nvSpPr>
          <p:cNvPr id="48" name="Text Box 134"/>
          <p:cNvSpPr txBox="1">
            <a:spLocks noChangeArrowheads="1"/>
          </p:cNvSpPr>
          <p:nvPr/>
        </p:nvSpPr>
        <p:spPr bwMode="auto">
          <a:xfrm>
            <a:off x="6084227" y="4959093"/>
            <a:ext cx="8747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kumimoji="1" sz="16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i="1">
                <a:latin typeface="Lucida Console" panose="020B0609040504020204" pitchFamily="49" charset="0"/>
                <a:ea typeface="굴림" panose="020B0600000101010101" pitchFamily="50" charset="-127"/>
              </a:rPr>
              <a:t>avail</a:t>
            </a:r>
          </a:p>
        </p:txBody>
      </p:sp>
      <p:sp>
        <p:nvSpPr>
          <p:cNvPr id="49" name="Line 135"/>
          <p:cNvSpPr>
            <a:spLocks noChangeShapeType="1"/>
          </p:cNvSpPr>
          <p:nvPr/>
        </p:nvSpPr>
        <p:spPr bwMode="auto">
          <a:xfrm>
            <a:off x="6289015" y="5233730"/>
            <a:ext cx="0" cy="246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ko-KR" altLang="en-US"/>
          </a:p>
        </p:txBody>
      </p:sp>
      <p:sp>
        <p:nvSpPr>
          <p:cNvPr id="50" name="AutoShape 136"/>
          <p:cNvSpPr>
            <a:spLocks noChangeArrowheads="1"/>
          </p:cNvSpPr>
          <p:nvPr/>
        </p:nvSpPr>
        <p:spPr bwMode="auto">
          <a:xfrm>
            <a:off x="3717265" y="4824155"/>
            <a:ext cx="360362" cy="314325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kumimoji="1" sz="16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800">
              <a:latin typeface="한양해서" pitchFamily="18" charset="-127"/>
              <a:ea typeface="한양해서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140228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pPr eaLnBrk="1" hangingPunct="1"/>
            <a:r>
              <a:rPr lang="ko-KR" altLang="en-US" smtClean="0"/>
              <a:t>다항식 표현 방법 </a:t>
            </a:r>
            <a:r>
              <a:rPr lang="en-US" altLang="ko-KR" smtClean="0"/>
              <a:t>#2(</a:t>
            </a:r>
            <a:r>
              <a:rPr lang="ko-KR" altLang="en-US" smtClean="0"/>
              <a:t>계속</a:t>
            </a:r>
            <a:r>
              <a:rPr lang="en-US" altLang="ko-KR" smtClean="0"/>
              <a:t>)</a:t>
            </a:r>
          </a:p>
        </p:txBody>
      </p:sp>
      <p:sp>
        <p:nvSpPr>
          <p:cNvPr id="13315" name="Text Box 90"/>
          <p:cNvSpPr txBox="1">
            <a:spLocks noChangeArrowheads="1"/>
          </p:cNvSpPr>
          <p:nvPr/>
        </p:nvSpPr>
        <p:spPr bwMode="auto">
          <a:xfrm>
            <a:off x="614753" y="1718810"/>
            <a:ext cx="7512642" cy="3539430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marL="190500"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 dirty="0" smtClean="0">
                <a:solidFill>
                  <a:srgbClr val="0000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#define</a:t>
            </a:r>
            <a:r>
              <a:rPr lang="en-US" altLang="ko-KR" sz="1600" kern="0" dirty="0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MAX_TERMS 101</a:t>
            </a:r>
          </a:p>
          <a:p>
            <a:pPr marL="190500"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 dirty="0" err="1" smtClean="0">
                <a:solidFill>
                  <a:srgbClr val="0000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struct</a:t>
            </a:r>
            <a:r>
              <a:rPr lang="en-US" altLang="ko-KR" sz="1600" kern="0" dirty="0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{</a:t>
            </a:r>
          </a:p>
          <a:p>
            <a:pPr marL="190500"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 dirty="0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	</a:t>
            </a:r>
            <a:r>
              <a:rPr lang="en-US" altLang="ko-KR" sz="1600" kern="0" dirty="0" smtClean="0">
                <a:solidFill>
                  <a:srgbClr val="0000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float</a:t>
            </a:r>
            <a:r>
              <a:rPr lang="en-US" altLang="ko-KR" sz="1600" kern="0" dirty="0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600" kern="0" dirty="0" err="1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coef</a:t>
            </a:r>
            <a:r>
              <a:rPr lang="en-US" altLang="ko-KR" sz="1600" kern="0" dirty="0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;</a:t>
            </a:r>
          </a:p>
          <a:p>
            <a:pPr marL="190500"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 dirty="0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	</a:t>
            </a:r>
            <a:r>
              <a:rPr lang="en-US" altLang="ko-KR" sz="1600" kern="0" dirty="0" err="1" smtClean="0">
                <a:solidFill>
                  <a:srgbClr val="0000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int</a:t>
            </a:r>
            <a:r>
              <a:rPr lang="en-US" altLang="ko-KR" sz="1600" kern="0" dirty="0" smtClean="0">
                <a:solidFill>
                  <a:srgbClr val="0000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600" kern="0" dirty="0" err="1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expon</a:t>
            </a:r>
            <a:r>
              <a:rPr lang="en-US" altLang="ko-KR" sz="1600" kern="0" dirty="0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;</a:t>
            </a:r>
          </a:p>
          <a:p>
            <a:pPr marL="1808480" indent="-1617980"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 dirty="0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} terms[MAX_TERMS]={ {8,3}, {7,1}, {1,0}, {10,3}, {3,2},{1,0} };</a:t>
            </a:r>
          </a:p>
          <a:p>
            <a:pPr marL="190500"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 dirty="0" err="1" smtClean="0">
                <a:solidFill>
                  <a:srgbClr val="0000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int</a:t>
            </a:r>
            <a:r>
              <a:rPr lang="en-US" altLang="ko-KR" sz="1600" kern="0" dirty="0" smtClean="0">
                <a:solidFill>
                  <a:srgbClr val="0000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600" kern="0" dirty="0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avail=6;</a:t>
            </a:r>
          </a:p>
          <a:p>
            <a:pPr marL="190500" algn="just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600" kern="0" dirty="0" smtClean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190500"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 dirty="0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// </a:t>
            </a:r>
            <a:r>
              <a:rPr lang="ko-KR" altLang="en-US" sz="1600" kern="0" dirty="0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두 개의 정수를 비교</a:t>
            </a:r>
          </a:p>
          <a:p>
            <a:pPr marL="190500"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 dirty="0" smtClean="0">
                <a:solidFill>
                  <a:srgbClr val="0000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char</a:t>
            </a:r>
            <a:r>
              <a:rPr lang="en-US" altLang="ko-KR" sz="1600" kern="0" dirty="0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compare(</a:t>
            </a:r>
            <a:r>
              <a:rPr lang="en-US" altLang="ko-KR" sz="1600" kern="0" dirty="0" err="1" smtClean="0">
                <a:solidFill>
                  <a:srgbClr val="0000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int</a:t>
            </a:r>
            <a:r>
              <a:rPr lang="en-US" altLang="ko-KR" sz="1600" kern="0" dirty="0" smtClean="0">
                <a:solidFill>
                  <a:srgbClr val="0000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600" kern="0" dirty="0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a, </a:t>
            </a:r>
            <a:r>
              <a:rPr lang="en-US" altLang="ko-KR" sz="1600" kern="0" dirty="0" err="1" smtClean="0">
                <a:solidFill>
                  <a:srgbClr val="0000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int</a:t>
            </a:r>
            <a:r>
              <a:rPr lang="en-US" altLang="ko-KR" sz="1600" kern="0" dirty="0" smtClean="0">
                <a:solidFill>
                  <a:srgbClr val="0000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600" kern="0" dirty="0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b)</a:t>
            </a:r>
          </a:p>
          <a:p>
            <a:pPr marL="190500"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 dirty="0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{</a:t>
            </a:r>
          </a:p>
          <a:p>
            <a:pPr marL="190500"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 dirty="0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	</a:t>
            </a:r>
            <a:r>
              <a:rPr lang="en-US" altLang="ko-KR" sz="1600" kern="0" dirty="0" smtClean="0">
                <a:solidFill>
                  <a:srgbClr val="0000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if</a:t>
            </a:r>
            <a:r>
              <a:rPr lang="en-US" altLang="ko-KR" sz="1600" kern="0" dirty="0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 a&gt;b ) </a:t>
            </a:r>
            <a:r>
              <a:rPr lang="en-US" altLang="ko-KR" sz="1600" kern="0" dirty="0" smtClean="0">
                <a:solidFill>
                  <a:srgbClr val="0000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return</a:t>
            </a:r>
            <a:r>
              <a:rPr lang="en-US" altLang="ko-KR" sz="1600" kern="0" dirty="0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'&gt;';</a:t>
            </a:r>
          </a:p>
          <a:p>
            <a:pPr marL="190500"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 dirty="0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	</a:t>
            </a:r>
            <a:r>
              <a:rPr lang="en-US" altLang="ko-KR" sz="1600" kern="0" dirty="0" smtClean="0">
                <a:solidFill>
                  <a:srgbClr val="0000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else</a:t>
            </a:r>
            <a:r>
              <a:rPr lang="en-US" altLang="ko-KR" sz="1600" b="1" kern="0" dirty="0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600" kern="0" dirty="0" smtClean="0">
                <a:solidFill>
                  <a:srgbClr val="0000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if</a:t>
            </a:r>
            <a:r>
              <a:rPr lang="en-US" altLang="ko-KR" sz="1600" kern="0" dirty="0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 a==b ) </a:t>
            </a:r>
            <a:r>
              <a:rPr lang="en-US" altLang="ko-KR" sz="1600" kern="0" dirty="0" smtClean="0">
                <a:solidFill>
                  <a:srgbClr val="0000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return</a:t>
            </a:r>
            <a:r>
              <a:rPr lang="en-US" altLang="ko-KR" sz="1600" kern="0" dirty="0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'=';</a:t>
            </a:r>
          </a:p>
          <a:p>
            <a:pPr marL="190500"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 dirty="0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	</a:t>
            </a:r>
            <a:r>
              <a:rPr lang="en-US" altLang="ko-KR" sz="1600" kern="0" dirty="0" smtClean="0">
                <a:solidFill>
                  <a:srgbClr val="0000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else</a:t>
            </a:r>
            <a:r>
              <a:rPr lang="en-US" altLang="ko-KR" sz="1600" b="1" kern="0" dirty="0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600" kern="0" dirty="0" smtClean="0">
                <a:solidFill>
                  <a:srgbClr val="0000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return</a:t>
            </a:r>
            <a:r>
              <a:rPr lang="en-US" altLang="ko-KR" sz="1600" kern="0" dirty="0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'&lt;';</a:t>
            </a:r>
          </a:p>
          <a:p>
            <a:pPr marL="190500"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 dirty="0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}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294967295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>
            <a:normAutofit fontScale="62500" lnSpcReduction="20000"/>
          </a:bodyPr>
          <a:lstStyle/>
          <a:p>
            <a:pPr>
              <a:defRPr/>
            </a:pPr>
            <a:fld id="{4DD98886-979C-4826-8809-BCF08B6FF41C}" type="slidenum">
              <a:rPr lang="ko-KR" altLang="en-US" smtClean="0"/>
              <a:pPr>
                <a:defRPr/>
              </a:pPr>
              <a:t>22</a:t>
            </a:fld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pPr eaLnBrk="1" hangingPunct="1"/>
            <a:r>
              <a:rPr lang="ko-KR" altLang="en-US" smtClean="0"/>
              <a:t>다항식 표현 방법 </a:t>
            </a:r>
            <a:r>
              <a:rPr lang="en-US" altLang="ko-KR" smtClean="0"/>
              <a:t>#2(</a:t>
            </a:r>
            <a:r>
              <a:rPr lang="ko-KR" altLang="en-US" smtClean="0"/>
              <a:t>계속</a:t>
            </a:r>
            <a:r>
              <a:rPr lang="en-US" altLang="ko-KR" smtClean="0"/>
              <a:t>)</a:t>
            </a:r>
          </a:p>
        </p:txBody>
      </p:sp>
      <p:sp>
        <p:nvSpPr>
          <p:cNvPr id="13315" name="Text Box 90"/>
          <p:cNvSpPr txBox="1">
            <a:spLocks noChangeArrowheads="1"/>
          </p:cNvSpPr>
          <p:nvPr/>
        </p:nvSpPr>
        <p:spPr bwMode="auto">
          <a:xfrm>
            <a:off x="1016000" y="1943100"/>
            <a:ext cx="6165850" cy="2554545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marL="190500"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 dirty="0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// </a:t>
            </a:r>
            <a:r>
              <a:rPr lang="ko-KR" altLang="en-US" sz="1600" kern="0" dirty="0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새로운 항을 다항식에 추가한다</a:t>
            </a:r>
            <a:r>
              <a:rPr lang="en-US" altLang="ko-KR" sz="1600" kern="0" dirty="0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sz="1600" kern="0" dirty="0" smtClean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190500"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 dirty="0" smtClean="0">
                <a:solidFill>
                  <a:srgbClr val="0000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void</a:t>
            </a:r>
            <a:r>
              <a:rPr lang="en-US" altLang="ko-KR" sz="1600" kern="0" dirty="0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attach(</a:t>
            </a:r>
            <a:r>
              <a:rPr lang="en-US" altLang="ko-KR" sz="1600" kern="0" dirty="0" smtClean="0">
                <a:solidFill>
                  <a:srgbClr val="0000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float</a:t>
            </a:r>
            <a:r>
              <a:rPr lang="en-US" altLang="ko-KR" sz="1600" kern="0" dirty="0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600" kern="0" dirty="0" err="1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coef</a:t>
            </a:r>
            <a:r>
              <a:rPr lang="en-US" altLang="ko-KR" sz="1600" kern="0" dirty="0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en-US" altLang="ko-KR" sz="1600" kern="0" dirty="0" err="1" smtClean="0">
                <a:solidFill>
                  <a:srgbClr val="0000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int</a:t>
            </a:r>
            <a:r>
              <a:rPr lang="en-US" altLang="ko-KR" sz="1600" kern="0" dirty="0" smtClean="0">
                <a:solidFill>
                  <a:srgbClr val="0000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600" kern="0" dirty="0" err="1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expon</a:t>
            </a:r>
            <a:r>
              <a:rPr lang="en-US" altLang="ko-KR" sz="1600" kern="0" dirty="0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</a:p>
          <a:p>
            <a:pPr marL="190500"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 dirty="0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{</a:t>
            </a:r>
          </a:p>
          <a:p>
            <a:pPr marL="190500"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 dirty="0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	</a:t>
            </a:r>
            <a:r>
              <a:rPr lang="en-US" altLang="ko-KR" sz="1600" kern="0" dirty="0" smtClean="0">
                <a:solidFill>
                  <a:srgbClr val="0000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if</a:t>
            </a:r>
            <a:r>
              <a:rPr lang="en-US" altLang="ko-KR" sz="1600" kern="0" dirty="0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 avail&gt;MAX_TERMS ){</a:t>
            </a:r>
          </a:p>
          <a:p>
            <a:pPr marL="190500"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 dirty="0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		</a:t>
            </a:r>
            <a:r>
              <a:rPr lang="en-US" altLang="ko-KR" sz="1600" kern="0" dirty="0" err="1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fprintf</a:t>
            </a:r>
            <a:r>
              <a:rPr lang="en-US" altLang="ko-KR" sz="1600" kern="0" dirty="0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en-US" altLang="ko-KR" sz="1600" kern="0" dirty="0" err="1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stderr</a:t>
            </a:r>
            <a:r>
              <a:rPr lang="en-US" altLang="ko-KR" sz="1600" kern="0" dirty="0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"</a:t>
            </a:r>
            <a:r>
              <a:rPr lang="ko-KR" altLang="en-US" sz="1600" kern="0" dirty="0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항의 개수가 너무 많음</a:t>
            </a:r>
            <a:r>
              <a:rPr lang="en-US" altLang="ko-KR" sz="1600" kern="0" dirty="0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\n");</a:t>
            </a:r>
          </a:p>
          <a:p>
            <a:pPr marL="190500"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 dirty="0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		exit(1);</a:t>
            </a:r>
          </a:p>
          <a:p>
            <a:pPr marL="190500"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 dirty="0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	}</a:t>
            </a:r>
          </a:p>
          <a:p>
            <a:pPr marL="190500"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 dirty="0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	terms[avail].</a:t>
            </a:r>
            <a:r>
              <a:rPr lang="en-US" altLang="ko-KR" sz="1600" kern="0" dirty="0" err="1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coef</a:t>
            </a:r>
            <a:r>
              <a:rPr lang="en-US" altLang="ko-KR" sz="1600" kern="0" dirty="0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=</a:t>
            </a:r>
            <a:r>
              <a:rPr lang="en-US" altLang="ko-KR" sz="1600" kern="0" dirty="0" err="1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coef</a:t>
            </a:r>
            <a:r>
              <a:rPr lang="en-US" altLang="ko-KR" sz="1600" kern="0" dirty="0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;</a:t>
            </a:r>
          </a:p>
          <a:p>
            <a:pPr marL="190500"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 dirty="0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	terms[avail++].</a:t>
            </a:r>
            <a:r>
              <a:rPr lang="en-US" altLang="ko-KR" sz="1600" kern="0" dirty="0" err="1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expon</a:t>
            </a:r>
            <a:r>
              <a:rPr lang="en-US" altLang="ko-KR" sz="1600" kern="0" dirty="0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=</a:t>
            </a:r>
            <a:r>
              <a:rPr lang="en-US" altLang="ko-KR" sz="1600" kern="0" dirty="0" err="1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expon</a:t>
            </a:r>
            <a:r>
              <a:rPr lang="en-US" altLang="ko-KR" sz="1600" kern="0" dirty="0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;</a:t>
            </a:r>
          </a:p>
          <a:p>
            <a:pPr marL="190500"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 dirty="0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}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294967295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>
            <a:normAutofit fontScale="62500" lnSpcReduction="20000"/>
          </a:bodyPr>
          <a:lstStyle/>
          <a:p>
            <a:pPr>
              <a:defRPr/>
            </a:pPr>
            <a:fld id="{4DD98886-979C-4826-8809-BCF08B6FF41C}" type="slidenum">
              <a:rPr lang="ko-KR" altLang="en-US" smtClean="0"/>
              <a:pPr>
                <a:defRPr/>
              </a:pPr>
              <a:t>23</a:t>
            </a:fld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다항식 표현 방법 </a:t>
            </a:r>
            <a:r>
              <a:rPr lang="en-US" altLang="ko-KR" dirty="0" smtClean="0"/>
              <a:t>#2(</a:t>
            </a:r>
            <a:r>
              <a:rPr lang="ko-KR" altLang="en-US" dirty="0" smtClean="0"/>
              <a:t>계속</a:t>
            </a:r>
            <a:r>
              <a:rPr lang="en-US" altLang="ko-KR" dirty="0" smtClean="0"/>
              <a:t>)</a:t>
            </a:r>
          </a:p>
        </p:txBody>
      </p:sp>
      <p:sp>
        <p:nvSpPr>
          <p:cNvPr id="13315" name="Text Box 90"/>
          <p:cNvSpPr txBox="1">
            <a:spLocks noChangeArrowheads="1"/>
          </p:cNvSpPr>
          <p:nvPr/>
        </p:nvSpPr>
        <p:spPr bwMode="auto">
          <a:xfrm>
            <a:off x="881589" y="1403775"/>
            <a:ext cx="7695855" cy="4770537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marL="190500"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 dirty="0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// C = A + B</a:t>
            </a:r>
          </a:p>
          <a:p>
            <a:pPr marL="190500"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 dirty="0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poly_add2(</a:t>
            </a:r>
            <a:r>
              <a:rPr lang="en-US" altLang="ko-KR" sz="1600" kern="0" dirty="0" err="1" smtClean="0">
                <a:solidFill>
                  <a:srgbClr val="0000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int</a:t>
            </a:r>
            <a:r>
              <a:rPr lang="en-US" altLang="ko-KR" sz="1600" kern="0" dirty="0" smtClean="0">
                <a:solidFill>
                  <a:srgbClr val="0000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600" kern="0" dirty="0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As, </a:t>
            </a:r>
            <a:r>
              <a:rPr lang="en-US" altLang="ko-KR" sz="1600" kern="0" dirty="0" err="1" smtClean="0">
                <a:solidFill>
                  <a:srgbClr val="0000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int</a:t>
            </a:r>
            <a:r>
              <a:rPr lang="en-US" altLang="ko-KR" sz="1600" kern="0" dirty="0" smtClean="0">
                <a:solidFill>
                  <a:srgbClr val="0000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600" kern="0" dirty="0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Ae, </a:t>
            </a:r>
            <a:r>
              <a:rPr lang="en-US" altLang="ko-KR" sz="1600" kern="0" dirty="0" err="1" smtClean="0">
                <a:solidFill>
                  <a:srgbClr val="0000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int</a:t>
            </a:r>
            <a:r>
              <a:rPr lang="en-US" altLang="ko-KR" sz="1600" kern="0" dirty="0" smtClean="0">
                <a:solidFill>
                  <a:srgbClr val="0000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600" kern="0" dirty="0" err="1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Bs</a:t>
            </a:r>
            <a:r>
              <a:rPr lang="en-US" altLang="ko-KR" sz="1600" kern="0" dirty="0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en-US" altLang="ko-KR" sz="1600" kern="0" dirty="0" err="1" smtClean="0">
                <a:solidFill>
                  <a:srgbClr val="0000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int</a:t>
            </a:r>
            <a:r>
              <a:rPr lang="en-US" altLang="ko-KR" sz="1600" kern="0" dirty="0" smtClean="0">
                <a:solidFill>
                  <a:srgbClr val="0000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600" kern="0" dirty="0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Be, </a:t>
            </a:r>
            <a:r>
              <a:rPr lang="en-US" altLang="ko-KR" sz="1600" kern="0" dirty="0" err="1" smtClean="0">
                <a:solidFill>
                  <a:srgbClr val="0000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int</a:t>
            </a:r>
            <a:r>
              <a:rPr lang="en-US" altLang="ko-KR" sz="1600" kern="0" dirty="0" smtClean="0">
                <a:solidFill>
                  <a:srgbClr val="0000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600" kern="0" dirty="0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*Cs, </a:t>
            </a:r>
            <a:r>
              <a:rPr lang="en-US" altLang="ko-KR" sz="1600" kern="0" dirty="0" err="1" smtClean="0">
                <a:solidFill>
                  <a:srgbClr val="0000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int</a:t>
            </a:r>
            <a:r>
              <a:rPr lang="en-US" altLang="ko-KR" sz="1600" kern="0" dirty="0" smtClean="0">
                <a:solidFill>
                  <a:srgbClr val="0000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600" kern="0" dirty="0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*Ce) </a:t>
            </a:r>
          </a:p>
          <a:p>
            <a:pPr marL="190500"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 dirty="0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{	</a:t>
            </a:r>
          </a:p>
          <a:p>
            <a:pPr marL="190500"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 dirty="0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	</a:t>
            </a:r>
            <a:r>
              <a:rPr lang="en-US" altLang="ko-KR" sz="1600" kern="0" dirty="0" smtClean="0">
                <a:solidFill>
                  <a:srgbClr val="0000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float</a:t>
            </a:r>
            <a:r>
              <a:rPr lang="en-US" altLang="ko-KR" sz="1600" kern="0" dirty="0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600" kern="0" dirty="0" err="1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tempcoef</a:t>
            </a:r>
            <a:r>
              <a:rPr lang="en-US" altLang="ko-KR" sz="1600" kern="0" dirty="0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;</a:t>
            </a:r>
          </a:p>
          <a:p>
            <a:pPr marL="190500"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 dirty="0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	*Cs = avail;</a:t>
            </a:r>
          </a:p>
          <a:p>
            <a:pPr marL="190500"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 dirty="0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	</a:t>
            </a:r>
            <a:r>
              <a:rPr lang="en-US" altLang="ko-KR" sz="1600" kern="0" dirty="0" smtClean="0">
                <a:solidFill>
                  <a:srgbClr val="0000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while</a:t>
            </a:r>
            <a:r>
              <a:rPr lang="en-US" altLang="ko-KR" sz="1600" kern="0" dirty="0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 As &lt;= </a:t>
            </a:r>
            <a:r>
              <a:rPr lang="en-US" altLang="ko-KR" sz="1600" kern="0" dirty="0" err="1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Ae</a:t>
            </a:r>
            <a:r>
              <a:rPr lang="en-US" altLang="ko-KR" sz="1600" kern="0" dirty="0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&amp;&amp; </a:t>
            </a:r>
            <a:r>
              <a:rPr lang="en-US" altLang="ko-KR" sz="1600" kern="0" dirty="0" err="1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Bs</a:t>
            </a:r>
            <a:r>
              <a:rPr lang="en-US" altLang="ko-KR" sz="1600" kern="0" dirty="0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&lt;= Be )</a:t>
            </a:r>
          </a:p>
          <a:p>
            <a:pPr marL="190500"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 dirty="0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	 </a:t>
            </a:r>
            <a:r>
              <a:rPr lang="en-US" altLang="ko-KR" sz="1600" b="1" kern="0" dirty="0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switch</a:t>
            </a:r>
            <a:r>
              <a:rPr lang="en-US" altLang="ko-KR" sz="1600" kern="0" dirty="0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(compare(terms[As].</a:t>
            </a:r>
            <a:r>
              <a:rPr lang="en-US" altLang="ko-KR" sz="1600" kern="0" dirty="0" err="1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expon,terms</a:t>
            </a:r>
            <a:r>
              <a:rPr lang="en-US" altLang="ko-KR" sz="1600" kern="0" dirty="0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[</a:t>
            </a:r>
            <a:r>
              <a:rPr lang="en-US" altLang="ko-KR" sz="1600" kern="0" dirty="0" err="1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Bs</a:t>
            </a:r>
            <a:r>
              <a:rPr lang="en-US" altLang="ko-KR" sz="1600" kern="0" dirty="0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].</a:t>
            </a:r>
            <a:r>
              <a:rPr lang="en-US" altLang="ko-KR" sz="1600" kern="0" dirty="0" err="1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expon</a:t>
            </a:r>
            <a:r>
              <a:rPr lang="en-US" altLang="ko-KR" sz="1600" kern="0" dirty="0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)){ </a:t>
            </a:r>
          </a:p>
          <a:p>
            <a:pPr marL="190500"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 dirty="0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	 </a:t>
            </a:r>
            <a:r>
              <a:rPr lang="en-US" altLang="ko-KR" sz="1600" b="1" kern="0" dirty="0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case</a:t>
            </a:r>
            <a:r>
              <a:rPr lang="en-US" altLang="ko-KR" sz="1600" kern="0" dirty="0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'&gt;': 	// A</a:t>
            </a:r>
            <a:r>
              <a:rPr lang="ko-KR" altLang="en-US" sz="1600" kern="0" dirty="0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의 차수 </a:t>
            </a:r>
            <a:r>
              <a:rPr lang="en-US" altLang="ko-KR" sz="1600" kern="0" dirty="0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&gt; B</a:t>
            </a:r>
            <a:r>
              <a:rPr lang="ko-KR" altLang="en-US" sz="1600" kern="0" dirty="0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의 차수</a:t>
            </a:r>
          </a:p>
          <a:p>
            <a:pPr marL="190500"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600" kern="0" dirty="0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		</a:t>
            </a:r>
            <a:r>
              <a:rPr lang="en-US" altLang="ko-KR" sz="1600" kern="0" dirty="0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attach(terms[As].</a:t>
            </a:r>
            <a:r>
              <a:rPr lang="en-US" altLang="ko-KR" sz="1600" kern="0" dirty="0" err="1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coef</a:t>
            </a:r>
            <a:r>
              <a:rPr lang="en-US" altLang="ko-KR" sz="1600" kern="0" dirty="0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terms[As].</a:t>
            </a:r>
            <a:r>
              <a:rPr lang="en-US" altLang="ko-KR" sz="1600" kern="0" dirty="0" err="1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expon</a:t>
            </a:r>
            <a:r>
              <a:rPr lang="en-US" altLang="ko-KR" sz="1600" kern="0" dirty="0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);</a:t>
            </a:r>
          </a:p>
          <a:p>
            <a:pPr marL="190500"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 dirty="0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		As++;			break;</a:t>
            </a:r>
          </a:p>
          <a:p>
            <a:pPr marL="190500"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 dirty="0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	 </a:t>
            </a:r>
            <a:r>
              <a:rPr lang="en-US" altLang="ko-KR" sz="1600" b="1" kern="0" dirty="0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case</a:t>
            </a:r>
            <a:r>
              <a:rPr lang="en-US" altLang="ko-KR" sz="1600" kern="0" dirty="0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'=': 	// A</a:t>
            </a:r>
            <a:r>
              <a:rPr lang="ko-KR" altLang="en-US" sz="1600" kern="0" dirty="0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의 차수 </a:t>
            </a:r>
            <a:r>
              <a:rPr lang="en-US" altLang="ko-KR" sz="1600" kern="0" dirty="0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== B</a:t>
            </a:r>
            <a:r>
              <a:rPr lang="ko-KR" altLang="en-US" sz="1600" kern="0" dirty="0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의 차수</a:t>
            </a:r>
          </a:p>
          <a:p>
            <a:pPr marL="190500"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600" kern="0" dirty="0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		</a:t>
            </a:r>
            <a:r>
              <a:rPr lang="en-US" altLang="ko-KR" sz="1600" kern="0" dirty="0" err="1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tempcoef</a:t>
            </a:r>
            <a:r>
              <a:rPr lang="en-US" altLang="ko-KR" sz="1600" kern="0" dirty="0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= terms[As].</a:t>
            </a:r>
            <a:r>
              <a:rPr lang="en-US" altLang="ko-KR" sz="1600" kern="0" dirty="0" err="1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coef</a:t>
            </a:r>
            <a:r>
              <a:rPr lang="en-US" altLang="ko-KR" sz="1600" kern="0" dirty="0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+ terms[</a:t>
            </a:r>
            <a:r>
              <a:rPr lang="en-US" altLang="ko-KR" sz="1600" kern="0" dirty="0" err="1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Bs</a:t>
            </a:r>
            <a:r>
              <a:rPr lang="en-US" altLang="ko-KR" sz="1600" kern="0" dirty="0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].</a:t>
            </a:r>
            <a:r>
              <a:rPr lang="en-US" altLang="ko-KR" sz="1600" kern="0" dirty="0" err="1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coef</a:t>
            </a:r>
            <a:r>
              <a:rPr lang="en-US" altLang="ko-KR" sz="1600" kern="0" dirty="0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;</a:t>
            </a:r>
          </a:p>
          <a:p>
            <a:pPr marL="190500"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 dirty="0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		</a:t>
            </a:r>
            <a:r>
              <a:rPr lang="en-US" altLang="ko-KR" sz="1600" kern="0" dirty="0" smtClean="0">
                <a:solidFill>
                  <a:srgbClr val="0000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if</a:t>
            </a:r>
            <a:r>
              <a:rPr lang="en-US" altLang="ko-KR" sz="1600" kern="0" dirty="0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 </a:t>
            </a:r>
            <a:r>
              <a:rPr lang="en-US" altLang="ko-KR" sz="1600" kern="0" dirty="0" err="1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tempcoef</a:t>
            </a:r>
            <a:r>
              <a:rPr lang="en-US" altLang="ko-KR" sz="1600" kern="0" dirty="0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) </a:t>
            </a:r>
          </a:p>
          <a:p>
            <a:pPr marL="190500"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 dirty="0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		 attach(</a:t>
            </a:r>
            <a:r>
              <a:rPr lang="en-US" altLang="ko-KR" sz="1600" kern="0" dirty="0" err="1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tempcoef,terms</a:t>
            </a:r>
            <a:r>
              <a:rPr lang="en-US" altLang="ko-KR" sz="1600" kern="0" dirty="0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[As].</a:t>
            </a:r>
            <a:r>
              <a:rPr lang="en-US" altLang="ko-KR" sz="1600" kern="0" dirty="0" err="1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expon</a:t>
            </a:r>
            <a:r>
              <a:rPr lang="en-US" altLang="ko-KR" sz="1600" kern="0" dirty="0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);</a:t>
            </a:r>
          </a:p>
          <a:p>
            <a:pPr marL="190500"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 dirty="0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		As++; </a:t>
            </a:r>
            <a:r>
              <a:rPr lang="en-US" altLang="ko-KR" sz="1600" kern="0" dirty="0" err="1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Bs</a:t>
            </a:r>
            <a:r>
              <a:rPr lang="en-US" altLang="ko-KR" sz="1600" kern="0" dirty="0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++;		break;</a:t>
            </a:r>
          </a:p>
          <a:p>
            <a:pPr marL="190500"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 dirty="0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	 </a:t>
            </a:r>
            <a:r>
              <a:rPr lang="en-US" altLang="ko-KR" sz="1600" b="1" kern="0" dirty="0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case</a:t>
            </a:r>
            <a:r>
              <a:rPr lang="en-US" altLang="ko-KR" sz="1600" kern="0" dirty="0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'&lt;': 	// A</a:t>
            </a:r>
            <a:r>
              <a:rPr lang="ko-KR" altLang="en-US" sz="1600" kern="0" dirty="0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의 차수 </a:t>
            </a:r>
            <a:r>
              <a:rPr lang="en-US" altLang="ko-KR" sz="1600" kern="0" dirty="0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&lt; B</a:t>
            </a:r>
            <a:r>
              <a:rPr lang="ko-KR" altLang="en-US" sz="1600" kern="0" dirty="0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의 차수</a:t>
            </a:r>
          </a:p>
          <a:p>
            <a:pPr marL="190500"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600" kern="0" dirty="0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		</a:t>
            </a:r>
            <a:r>
              <a:rPr lang="en-US" altLang="ko-KR" sz="1600" kern="0" dirty="0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attach(terms[</a:t>
            </a:r>
            <a:r>
              <a:rPr lang="en-US" altLang="ko-KR" sz="1600" kern="0" dirty="0" err="1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Bs</a:t>
            </a:r>
            <a:r>
              <a:rPr lang="en-US" altLang="ko-KR" sz="1600" kern="0" dirty="0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].</a:t>
            </a:r>
            <a:r>
              <a:rPr lang="en-US" altLang="ko-KR" sz="1600" kern="0" dirty="0" err="1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coef</a:t>
            </a:r>
            <a:r>
              <a:rPr lang="en-US" altLang="ko-KR" sz="1600" kern="0" dirty="0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terms[</a:t>
            </a:r>
            <a:r>
              <a:rPr lang="en-US" altLang="ko-KR" sz="1600" kern="0" dirty="0" err="1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Bs</a:t>
            </a:r>
            <a:r>
              <a:rPr lang="en-US" altLang="ko-KR" sz="1600" kern="0" dirty="0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].</a:t>
            </a:r>
            <a:r>
              <a:rPr lang="en-US" altLang="ko-KR" sz="1600" kern="0" dirty="0" err="1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expon</a:t>
            </a:r>
            <a:r>
              <a:rPr lang="en-US" altLang="ko-KR" sz="1600" kern="0" dirty="0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);</a:t>
            </a:r>
          </a:p>
          <a:p>
            <a:pPr marL="190500"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 dirty="0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		</a:t>
            </a:r>
            <a:r>
              <a:rPr lang="en-US" altLang="ko-KR" sz="1600" kern="0" dirty="0" err="1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Bs</a:t>
            </a:r>
            <a:r>
              <a:rPr lang="en-US" altLang="ko-KR" sz="1600" kern="0" dirty="0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++;			break;</a:t>
            </a:r>
          </a:p>
          <a:p>
            <a:pPr marL="190500"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 dirty="0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	}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294967295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>
            <a:normAutofit fontScale="62500" lnSpcReduction="20000"/>
          </a:bodyPr>
          <a:lstStyle/>
          <a:p>
            <a:pPr>
              <a:defRPr/>
            </a:pPr>
            <a:fld id="{4DD98886-979C-4826-8809-BCF08B6FF41C}" type="slidenum">
              <a:rPr lang="ko-KR" altLang="en-US" smtClean="0"/>
              <a:pPr>
                <a:defRPr/>
              </a:pPr>
              <a:t>24</a:t>
            </a:fld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pPr eaLnBrk="1" hangingPunct="1"/>
            <a:r>
              <a:rPr lang="ko-KR" altLang="en-US" smtClean="0"/>
              <a:t>다항식 표현 방법 </a:t>
            </a:r>
            <a:r>
              <a:rPr lang="en-US" altLang="ko-KR" smtClean="0"/>
              <a:t>#2(</a:t>
            </a:r>
            <a:r>
              <a:rPr lang="ko-KR" altLang="en-US" smtClean="0"/>
              <a:t>계속</a:t>
            </a:r>
            <a:r>
              <a:rPr lang="en-US" altLang="ko-KR" smtClean="0"/>
              <a:t>)</a:t>
            </a:r>
          </a:p>
        </p:txBody>
      </p:sp>
      <p:sp>
        <p:nvSpPr>
          <p:cNvPr id="13315" name="Text Box 90"/>
          <p:cNvSpPr txBox="1">
            <a:spLocks noChangeArrowheads="1"/>
          </p:cNvSpPr>
          <p:nvPr/>
        </p:nvSpPr>
        <p:spPr bwMode="auto">
          <a:xfrm>
            <a:off x="958850" y="1673225"/>
            <a:ext cx="7807198" cy="3539430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	</a:t>
            </a:r>
            <a:r>
              <a:rPr lang="en-US" altLang="ko-KR" sz="1600" kern="0" dirty="0">
                <a:solidFill>
                  <a:srgbClr val="008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// A</a:t>
            </a:r>
            <a:r>
              <a:rPr lang="ko-KR" altLang="en-US" sz="1600" kern="0" dirty="0">
                <a:solidFill>
                  <a:srgbClr val="008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의 나머지 항들을 이동함</a:t>
            </a:r>
            <a:endParaRPr lang="ko-KR" altLang="en-US" sz="1600" kern="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	</a:t>
            </a:r>
            <a:r>
              <a:rPr lang="en-US" altLang="ko-KR" sz="1600" kern="0" dirty="0">
                <a:solidFill>
                  <a:srgbClr val="0000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for</a:t>
            </a:r>
            <a:r>
              <a:rPr lang="en-US" altLang="ko-KR" sz="16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(; </a:t>
            </a:r>
            <a:r>
              <a:rPr lang="en-US" altLang="ko-KR" sz="1600" kern="0" dirty="0">
                <a:solidFill>
                  <a:srgbClr val="80808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As</a:t>
            </a:r>
            <a:r>
              <a:rPr lang="en-US" altLang="ko-KR" sz="16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&lt;= </a:t>
            </a:r>
            <a:r>
              <a:rPr lang="en-US" altLang="ko-KR" sz="1600" kern="0" dirty="0">
                <a:solidFill>
                  <a:srgbClr val="80808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Ae</a:t>
            </a:r>
            <a:r>
              <a:rPr lang="en-US" altLang="ko-KR" sz="16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; </a:t>
            </a:r>
            <a:r>
              <a:rPr lang="en-US" altLang="ko-KR" sz="1600" kern="0" dirty="0">
                <a:solidFill>
                  <a:srgbClr val="80808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As</a:t>
            </a:r>
            <a:r>
              <a:rPr lang="en-US" altLang="ko-KR" sz="16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++)</a:t>
            </a: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		attach(terms[</a:t>
            </a:r>
            <a:r>
              <a:rPr lang="en-US" altLang="ko-KR" sz="1600" kern="0" dirty="0">
                <a:solidFill>
                  <a:srgbClr val="80808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As</a:t>
            </a:r>
            <a:r>
              <a:rPr lang="en-US" altLang="ko-KR" sz="16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].</a:t>
            </a:r>
            <a:r>
              <a:rPr lang="en-US" altLang="ko-KR" sz="1600" kern="0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coef</a:t>
            </a:r>
            <a:r>
              <a:rPr lang="en-US" altLang="ko-KR" sz="16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terms[</a:t>
            </a:r>
            <a:r>
              <a:rPr lang="en-US" altLang="ko-KR" sz="1600" kern="0" dirty="0">
                <a:solidFill>
                  <a:srgbClr val="80808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As</a:t>
            </a:r>
            <a:r>
              <a:rPr lang="en-US" altLang="ko-KR" sz="16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].</a:t>
            </a:r>
            <a:r>
              <a:rPr lang="en-US" altLang="ko-KR" sz="1600" kern="0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expon</a:t>
            </a:r>
            <a:r>
              <a:rPr lang="en-US" altLang="ko-KR" sz="16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);</a:t>
            </a: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	</a:t>
            </a:r>
            <a:r>
              <a:rPr lang="en-US" altLang="ko-KR" sz="1600" kern="0" dirty="0">
                <a:solidFill>
                  <a:srgbClr val="008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// B</a:t>
            </a:r>
            <a:r>
              <a:rPr lang="ko-KR" altLang="en-US" sz="1600" kern="0" dirty="0">
                <a:solidFill>
                  <a:srgbClr val="008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의 나머지 항들을 이동함</a:t>
            </a:r>
            <a:endParaRPr lang="ko-KR" altLang="en-US" sz="1600" kern="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	</a:t>
            </a:r>
            <a:r>
              <a:rPr lang="en-US" altLang="ko-KR" sz="1600" kern="0" dirty="0">
                <a:solidFill>
                  <a:srgbClr val="0000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for</a:t>
            </a:r>
            <a:r>
              <a:rPr lang="en-US" altLang="ko-KR" sz="16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(; </a:t>
            </a:r>
            <a:r>
              <a:rPr lang="en-US" altLang="ko-KR" sz="1600" kern="0" dirty="0" err="1">
                <a:solidFill>
                  <a:srgbClr val="80808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Bs</a:t>
            </a:r>
            <a:r>
              <a:rPr lang="en-US" altLang="ko-KR" sz="16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&lt;= </a:t>
            </a:r>
            <a:r>
              <a:rPr lang="en-US" altLang="ko-KR" sz="1600" kern="0" dirty="0">
                <a:solidFill>
                  <a:srgbClr val="80808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Be</a:t>
            </a:r>
            <a:r>
              <a:rPr lang="en-US" altLang="ko-KR" sz="16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; </a:t>
            </a:r>
            <a:r>
              <a:rPr lang="en-US" altLang="ko-KR" sz="1600" kern="0" dirty="0" err="1">
                <a:solidFill>
                  <a:srgbClr val="80808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Bs</a:t>
            </a:r>
            <a:r>
              <a:rPr lang="en-US" altLang="ko-KR" sz="16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++)</a:t>
            </a: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		attach(terms[</a:t>
            </a:r>
            <a:r>
              <a:rPr lang="en-US" altLang="ko-KR" sz="1600" kern="0" dirty="0" err="1">
                <a:solidFill>
                  <a:srgbClr val="80808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Bs</a:t>
            </a:r>
            <a:r>
              <a:rPr lang="en-US" altLang="ko-KR" sz="16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].</a:t>
            </a:r>
            <a:r>
              <a:rPr lang="en-US" altLang="ko-KR" sz="1600" kern="0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coef</a:t>
            </a:r>
            <a:r>
              <a:rPr lang="en-US" altLang="ko-KR" sz="16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terms[</a:t>
            </a:r>
            <a:r>
              <a:rPr lang="en-US" altLang="ko-KR" sz="1600" kern="0" dirty="0" err="1">
                <a:solidFill>
                  <a:srgbClr val="80808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Bs</a:t>
            </a:r>
            <a:r>
              <a:rPr lang="en-US" altLang="ko-KR" sz="16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].</a:t>
            </a:r>
            <a:r>
              <a:rPr lang="en-US" altLang="ko-KR" sz="1600" kern="0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expon</a:t>
            </a:r>
            <a:r>
              <a:rPr lang="en-US" altLang="ko-KR" sz="16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);</a:t>
            </a: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	*</a:t>
            </a:r>
            <a:r>
              <a:rPr lang="en-US" altLang="ko-KR" sz="1600" kern="0" dirty="0">
                <a:solidFill>
                  <a:srgbClr val="80808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Ce</a:t>
            </a:r>
            <a:r>
              <a:rPr lang="en-US" altLang="ko-KR" sz="16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= avail - 1;</a:t>
            </a: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}</a:t>
            </a: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void</a:t>
            </a:r>
            <a:r>
              <a:rPr lang="en-US" altLang="ko-KR" sz="16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600" kern="0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print_poly</a:t>
            </a:r>
            <a:r>
              <a:rPr lang="en-US" altLang="ko-KR" sz="16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en-US" altLang="ko-KR" sz="1600" kern="0" dirty="0" err="1">
                <a:solidFill>
                  <a:srgbClr val="0000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600" kern="0" dirty="0">
                <a:solidFill>
                  <a:srgbClr val="80808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s</a:t>
            </a:r>
            <a:r>
              <a:rPr lang="en-US" altLang="ko-KR" sz="16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en-US" altLang="ko-KR" sz="1600" kern="0" dirty="0" err="1">
                <a:solidFill>
                  <a:srgbClr val="0000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600" kern="0" dirty="0">
                <a:solidFill>
                  <a:srgbClr val="80808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e</a:t>
            </a:r>
            <a:r>
              <a:rPr lang="en-US" altLang="ko-KR" sz="16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{</a:t>
            </a: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	</a:t>
            </a:r>
            <a:r>
              <a:rPr lang="en-US" altLang="ko-KR" sz="1600" kern="0" dirty="0">
                <a:solidFill>
                  <a:srgbClr val="0000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for</a:t>
            </a:r>
            <a:r>
              <a:rPr lang="en-US" altLang="ko-KR" sz="16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(</a:t>
            </a:r>
            <a:r>
              <a:rPr lang="en-US" altLang="ko-KR" sz="1600" kern="0" dirty="0" err="1">
                <a:solidFill>
                  <a:srgbClr val="0000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600" kern="0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i</a:t>
            </a:r>
            <a:r>
              <a:rPr lang="en-US" altLang="ko-KR" sz="16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= </a:t>
            </a:r>
            <a:r>
              <a:rPr lang="en-US" altLang="ko-KR" sz="1600" kern="0" dirty="0">
                <a:solidFill>
                  <a:srgbClr val="80808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s</a:t>
            </a:r>
            <a:r>
              <a:rPr lang="en-US" altLang="ko-KR" sz="16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; </a:t>
            </a:r>
            <a:r>
              <a:rPr lang="en-US" altLang="ko-KR" sz="1600" kern="0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i</a:t>
            </a:r>
            <a:r>
              <a:rPr lang="en-US" altLang="ko-KR" sz="16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&lt; </a:t>
            </a:r>
            <a:r>
              <a:rPr lang="en-US" altLang="ko-KR" sz="1600" kern="0" dirty="0">
                <a:solidFill>
                  <a:srgbClr val="80808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e</a:t>
            </a:r>
            <a:r>
              <a:rPr lang="en-US" altLang="ko-KR" sz="16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; </a:t>
            </a:r>
            <a:r>
              <a:rPr lang="en-US" altLang="ko-KR" sz="1600" kern="0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i</a:t>
            </a:r>
            <a:r>
              <a:rPr lang="en-US" altLang="ko-KR" sz="16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++)</a:t>
            </a: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		</a:t>
            </a:r>
            <a:r>
              <a:rPr lang="en-US" altLang="ko-KR" sz="1600" kern="0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printf</a:t>
            </a:r>
            <a:r>
              <a:rPr lang="en-US" altLang="ko-KR" sz="16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en-US" altLang="ko-KR" sz="1600" kern="0" dirty="0">
                <a:solidFill>
                  <a:srgbClr val="A31515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"%3.1fx^%d + "</a:t>
            </a:r>
            <a:r>
              <a:rPr lang="en-US" altLang="ko-KR" sz="16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terms[</a:t>
            </a:r>
            <a:r>
              <a:rPr lang="en-US" altLang="ko-KR" sz="1600" kern="0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i</a:t>
            </a:r>
            <a:r>
              <a:rPr lang="en-US" altLang="ko-KR" sz="16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].</a:t>
            </a:r>
            <a:r>
              <a:rPr lang="en-US" altLang="ko-KR" sz="1600" kern="0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coef</a:t>
            </a:r>
            <a:r>
              <a:rPr lang="en-US" altLang="ko-KR" sz="16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terms[</a:t>
            </a:r>
            <a:r>
              <a:rPr lang="en-US" altLang="ko-KR" sz="1600" kern="0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i</a:t>
            </a:r>
            <a:r>
              <a:rPr lang="en-US" altLang="ko-KR" sz="16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].</a:t>
            </a:r>
            <a:r>
              <a:rPr lang="en-US" altLang="ko-KR" sz="1600" kern="0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expon</a:t>
            </a:r>
            <a:r>
              <a:rPr lang="en-US" altLang="ko-KR" sz="16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);</a:t>
            </a: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	</a:t>
            </a:r>
            <a:r>
              <a:rPr lang="en-US" altLang="ko-KR" sz="1600" kern="0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printf</a:t>
            </a:r>
            <a:r>
              <a:rPr lang="en-US" altLang="ko-KR" sz="16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en-US" altLang="ko-KR" sz="1600" kern="0" dirty="0">
                <a:solidFill>
                  <a:srgbClr val="A31515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"%3.1fx^%d\n"</a:t>
            </a:r>
            <a:r>
              <a:rPr lang="en-US" altLang="ko-KR" sz="16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terms[</a:t>
            </a:r>
            <a:r>
              <a:rPr lang="en-US" altLang="ko-KR" sz="1600" kern="0" dirty="0">
                <a:solidFill>
                  <a:srgbClr val="80808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e</a:t>
            </a:r>
            <a:r>
              <a:rPr lang="en-US" altLang="ko-KR" sz="16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].</a:t>
            </a:r>
            <a:r>
              <a:rPr lang="en-US" altLang="ko-KR" sz="1600" kern="0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coef</a:t>
            </a:r>
            <a:r>
              <a:rPr lang="en-US" altLang="ko-KR" sz="16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terms[</a:t>
            </a:r>
            <a:r>
              <a:rPr lang="en-US" altLang="ko-KR" sz="1600" kern="0" dirty="0">
                <a:solidFill>
                  <a:srgbClr val="80808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e</a:t>
            </a:r>
            <a:r>
              <a:rPr lang="en-US" altLang="ko-KR" sz="16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].</a:t>
            </a:r>
            <a:r>
              <a:rPr lang="en-US" altLang="ko-KR" sz="1600" kern="0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expon</a:t>
            </a:r>
            <a:r>
              <a:rPr lang="en-US" altLang="ko-KR" sz="16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);</a:t>
            </a: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}</a:t>
            </a:r>
            <a:endParaRPr lang="en-US" altLang="ko-KR" sz="1600" kern="0" spc="0" dirty="0">
              <a:solidFill>
                <a:srgbClr val="000000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294967295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>
            <a:normAutofit fontScale="62500" lnSpcReduction="20000"/>
          </a:bodyPr>
          <a:lstStyle/>
          <a:p>
            <a:pPr>
              <a:defRPr/>
            </a:pPr>
            <a:fld id="{4DD98886-979C-4826-8809-BCF08B6FF41C}" type="slidenum">
              <a:rPr lang="ko-KR" altLang="en-US" smtClean="0"/>
              <a:pPr>
                <a:defRPr/>
              </a:pPr>
              <a:t>25</a:t>
            </a:fld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pPr eaLnBrk="1" hangingPunct="1"/>
            <a:r>
              <a:rPr lang="ko-KR" altLang="en-US" smtClean="0"/>
              <a:t>다항식 표현 방법 </a:t>
            </a:r>
            <a:r>
              <a:rPr lang="en-US" altLang="ko-KR" smtClean="0"/>
              <a:t>#2(</a:t>
            </a:r>
            <a:r>
              <a:rPr lang="ko-KR" altLang="en-US" smtClean="0"/>
              <a:t>계속</a:t>
            </a:r>
            <a:r>
              <a:rPr lang="en-US" altLang="ko-KR" smtClean="0"/>
              <a:t>)</a:t>
            </a:r>
          </a:p>
        </p:txBody>
      </p:sp>
      <p:sp>
        <p:nvSpPr>
          <p:cNvPr id="13315" name="Text Box 90"/>
          <p:cNvSpPr txBox="1">
            <a:spLocks noChangeArrowheads="1"/>
          </p:cNvSpPr>
          <p:nvPr/>
        </p:nvSpPr>
        <p:spPr bwMode="auto">
          <a:xfrm>
            <a:off x="341530" y="1673225"/>
            <a:ext cx="8550950" cy="3046988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8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//</a:t>
            </a:r>
            <a:endParaRPr lang="en-US" altLang="ko-KR" sz="1600" kern="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 err="1">
                <a:solidFill>
                  <a:srgbClr val="0000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int</a:t>
            </a:r>
            <a:r>
              <a:rPr lang="en-US" altLang="ko-KR" sz="1600" kern="0" dirty="0">
                <a:solidFill>
                  <a:srgbClr val="0000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6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main(</a:t>
            </a:r>
            <a:r>
              <a:rPr lang="en-US" altLang="ko-KR" sz="1600" kern="0" dirty="0">
                <a:solidFill>
                  <a:srgbClr val="0000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void</a:t>
            </a:r>
            <a:r>
              <a:rPr lang="en-US" altLang="ko-KR" sz="16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{</a:t>
            </a: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	</a:t>
            </a:r>
            <a:r>
              <a:rPr lang="en-US" altLang="ko-KR" sz="1600" kern="0" dirty="0" err="1">
                <a:solidFill>
                  <a:srgbClr val="0000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As = 0, Ae = 2, </a:t>
            </a:r>
            <a:r>
              <a:rPr lang="en-US" altLang="ko-KR" sz="1600" kern="0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Bs</a:t>
            </a:r>
            <a:r>
              <a:rPr lang="en-US" altLang="ko-KR" sz="16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= 3, Be = 5, Cs, Ce;</a:t>
            </a: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	poly_add2(As, Ae, </a:t>
            </a:r>
            <a:r>
              <a:rPr lang="en-US" altLang="ko-KR" sz="1600" kern="0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Bs</a:t>
            </a:r>
            <a:r>
              <a:rPr lang="en-US" altLang="ko-KR" sz="16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Be, &amp;Cs, &amp;Ce);</a:t>
            </a: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	</a:t>
            </a:r>
            <a:r>
              <a:rPr lang="en-US" altLang="ko-KR" sz="1600" kern="0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print_poly</a:t>
            </a:r>
            <a:r>
              <a:rPr lang="en-US" altLang="ko-KR" sz="16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(As, Ae);</a:t>
            </a: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	</a:t>
            </a:r>
            <a:r>
              <a:rPr lang="en-US" altLang="ko-KR" sz="1600" kern="0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print_poly</a:t>
            </a:r>
            <a:r>
              <a:rPr lang="en-US" altLang="ko-KR" sz="16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en-US" altLang="ko-KR" sz="1600" kern="0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Bs</a:t>
            </a:r>
            <a:r>
              <a:rPr lang="en-US" altLang="ko-KR" sz="16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Be);</a:t>
            </a: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	</a:t>
            </a:r>
            <a:r>
              <a:rPr lang="en-US" altLang="ko-KR" sz="1600" kern="0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printf</a:t>
            </a:r>
            <a:r>
              <a:rPr lang="en-US" altLang="ko-KR" sz="1600" kern="0" dirty="0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(“------------------------------------------------\</a:t>
            </a:r>
            <a:r>
              <a:rPr lang="en-US" altLang="ko-KR" sz="16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n”);</a:t>
            </a: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	</a:t>
            </a:r>
            <a:r>
              <a:rPr lang="en-US" altLang="ko-KR" sz="1600" kern="0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print_poly</a:t>
            </a:r>
            <a:r>
              <a:rPr lang="en-US" altLang="ko-KR" sz="16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(Cs, Ce);</a:t>
            </a: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	return 0;</a:t>
            </a: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}</a:t>
            </a:r>
          </a:p>
          <a:p>
            <a:pPr marL="190500" algn="just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600" kern="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294967295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>
            <a:normAutofit fontScale="62500" lnSpcReduction="20000"/>
          </a:bodyPr>
          <a:lstStyle/>
          <a:p>
            <a:pPr>
              <a:defRPr/>
            </a:pPr>
            <a:fld id="{4DD98886-979C-4826-8809-BCF08B6FF41C}" type="slidenum">
              <a:rPr lang="ko-KR" altLang="en-US" smtClean="0"/>
              <a:pPr>
                <a:defRPr/>
              </a:pPr>
              <a:t>26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55304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희소행렬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600200"/>
            <a:ext cx="7562850" cy="2728900"/>
          </a:xfrm>
        </p:spPr>
        <p:txBody>
          <a:bodyPr>
            <a:noAutofit/>
          </a:bodyPr>
          <a:lstStyle/>
          <a:p>
            <a:pPr eaLnBrk="1" hangingPunct="1"/>
            <a:r>
              <a:rPr lang="ko-KR" altLang="en-US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배열을 이용하여 행렬</a:t>
            </a:r>
            <a:r>
              <a:rPr lang="en-US" altLang="ko-KR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(matrix)</a:t>
            </a:r>
            <a:r>
              <a:rPr lang="ko-KR" altLang="en-US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을 표현하는 </a:t>
            </a:r>
            <a:r>
              <a:rPr lang="en-US" altLang="ko-KR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2</a:t>
            </a:r>
            <a:r>
              <a:rPr lang="ko-KR" altLang="en-US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가지 방법</a:t>
            </a:r>
          </a:p>
          <a:p>
            <a:pPr marL="781050" lvl="1" indent="-323850" eaLnBrk="1" hangingPunct="1">
              <a:buClr>
                <a:srgbClr val="FF3300"/>
              </a:buClr>
              <a:buFont typeface="Wingdings" pitchFamily="2" charset="2"/>
              <a:buNone/>
            </a:pPr>
            <a:r>
              <a:rPr lang="en-US" altLang="ko-KR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(1) 2</a:t>
            </a:r>
            <a:r>
              <a:rPr lang="ko-KR" altLang="en-US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차원 배열을 이용하여 배열의 전체 요소를 저장하는 방법</a:t>
            </a:r>
          </a:p>
          <a:p>
            <a:pPr marL="781050" lvl="1" indent="-323850" eaLnBrk="1" hangingPunct="1">
              <a:buClr>
                <a:srgbClr val="FF3300"/>
              </a:buClr>
              <a:buFont typeface="Wingdings" pitchFamily="2" charset="2"/>
              <a:buNone/>
            </a:pPr>
            <a:r>
              <a:rPr lang="en-US" altLang="ko-KR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(2) 0</a:t>
            </a:r>
            <a:r>
              <a:rPr lang="ko-KR" altLang="en-US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이 아닌 요소들만 저장하는 방법</a:t>
            </a:r>
          </a:p>
          <a:p>
            <a:pPr eaLnBrk="1" hangingPunct="1">
              <a:buClr>
                <a:srgbClr val="FF3300"/>
              </a:buClr>
            </a:pPr>
            <a:r>
              <a:rPr lang="ko-KR" altLang="en-US" sz="2000" dirty="0" err="1" smtClean="0">
                <a:solidFill>
                  <a:srgbClr val="FF33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희소행렬</a:t>
            </a:r>
            <a:r>
              <a:rPr lang="en-US" altLang="ko-KR" sz="2000" dirty="0" smtClean="0">
                <a:solidFill>
                  <a:srgbClr val="FF33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ko-KR" altLang="en-US" sz="2000" dirty="0" smtClean="0">
                <a:solidFill>
                  <a:srgbClr val="FF33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대부분의 항들이 </a:t>
            </a:r>
            <a:r>
              <a:rPr lang="en-US" altLang="ko-KR" sz="2000" dirty="0" smtClean="0">
                <a:solidFill>
                  <a:srgbClr val="FF33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0</a:t>
            </a:r>
            <a:r>
              <a:rPr lang="ko-KR" altLang="en-US" sz="2000" dirty="0" smtClean="0">
                <a:solidFill>
                  <a:srgbClr val="FF33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인 배열</a:t>
            </a:r>
          </a:p>
        </p:txBody>
      </p:sp>
      <p:graphicFrame>
        <p:nvGraphicFramePr>
          <p:cNvPr id="3074" name="Object 104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409243836"/>
              </p:ext>
            </p:extLst>
          </p:nvPr>
        </p:nvGraphicFramePr>
        <p:xfrm>
          <a:off x="2321750" y="3654025"/>
          <a:ext cx="3462337" cy="180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0" name="Equation" r:id="rId3" imgW="2628900" imgH="1371600" progId="Equation.3">
                  <p:embed/>
                </p:oleObj>
              </mc:Choice>
              <mc:Fallback>
                <p:oleObj name="Equation" r:id="rId3" imgW="2628900" imgH="1371600" progId="Equation.3">
                  <p:embed/>
                  <p:pic>
                    <p:nvPicPr>
                      <p:cNvPr id="0" name="Object 1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1750" y="3654025"/>
                        <a:ext cx="3462337" cy="180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희소행렬 표현방법 </a:t>
            </a:r>
            <a:r>
              <a:rPr lang="en-US" altLang="ko-KR" smtClean="0"/>
              <a:t>#1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600200"/>
            <a:ext cx="7562850" cy="1603375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ko-KR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2</a:t>
            </a:r>
            <a:r>
              <a:rPr lang="ko-KR" altLang="en-US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차원 배열을 이용하여 배열의 전체 요소를 저장하는 방법</a:t>
            </a:r>
          </a:p>
          <a:p>
            <a:pPr marL="781050" lvl="1" indent="-323850" eaLnBrk="1" hangingPunct="1"/>
            <a:r>
              <a:rPr lang="ko-KR" altLang="en-US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장점</a:t>
            </a:r>
            <a:r>
              <a:rPr lang="en-US" altLang="ko-KR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ko-KR" altLang="en-US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행렬의 연산들을 간단하게 구현할 수 있다</a:t>
            </a:r>
            <a:r>
              <a:rPr lang="en-US" altLang="ko-KR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marL="781050" lvl="1" indent="-323850" eaLnBrk="1" hangingPunct="1"/>
            <a:r>
              <a:rPr lang="ko-KR" altLang="en-US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단점</a:t>
            </a:r>
            <a:r>
              <a:rPr lang="en-US" altLang="ko-KR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ko-KR" altLang="en-US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대부분의 항들이 </a:t>
            </a:r>
            <a:r>
              <a:rPr lang="en-US" altLang="ko-KR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0</a:t>
            </a:r>
            <a:r>
              <a:rPr lang="ko-KR" altLang="en-US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인 희소 행렬의 경우 많은 메모리 공간 낭비</a:t>
            </a:r>
          </a:p>
        </p:txBody>
      </p:sp>
      <p:graphicFrame>
        <p:nvGraphicFramePr>
          <p:cNvPr id="4098" name="Object 99"/>
          <p:cNvGraphicFramePr>
            <a:graphicFrameLocks noGrp="1" noChangeAspect="1"/>
          </p:cNvGraphicFramePr>
          <p:nvPr>
            <p:ph sz="half" idx="2"/>
          </p:nvPr>
        </p:nvGraphicFramePr>
        <p:xfrm>
          <a:off x="611188" y="3519488"/>
          <a:ext cx="3462337" cy="180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80" name="Equation" r:id="rId3" imgW="2628900" imgH="1371600" progId="Equation.3">
                  <p:embed/>
                </p:oleObj>
              </mc:Choice>
              <mc:Fallback>
                <p:oleObj name="Equation" r:id="rId3" imgW="2628900" imgH="1371600" progId="Equation.3">
                  <p:embed/>
                  <p:pic>
                    <p:nvPicPr>
                      <p:cNvPr id="0" name="Object 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3519488"/>
                        <a:ext cx="3462337" cy="180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101" name="Group 4"/>
          <p:cNvGrpSpPr>
            <a:grpSpLocks/>
          </p:cNvGrpSpPr>
          <p:nvPr/>
        </p:nvGrpSpPr>
        <p:grpSpPr bwMode="auto">
          <a:xfrm>
            <a:off x="4616450" y="3743325"/>
            <a:ext cx="1079500" cy="1409700"/>
            <a:chOff x="1842" y="1070"/>
            <a:chExt cx="1726" cy="1772"/>
          </a:xfrm>
        </p:grpSpPr>
        <p:sp>
          <p:nvSpPr>
            <p:cNvPr id="4183" name="AutoShape 5"/>
            <p:cNvSpPr>
              <a:spLocks noChangeArrowheads="1"/>
            </p:cNvSpPr>
            <p:nvPr/>
          </p:nvSpPr>
          <p:spPr bwMode="auto">
            <a:xfrm>
              <a:off x="2212" y="2389"/>
              <a:ext cx="453" cy="453"/>
            </a:xfrm>
            <a:prstGeom prst="cube">
              <a:avLst>
                <a:gd name="adj" fmla="val 25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latin typeface="Lucida Console" pitchFamily="49" charset="0"/>
                  <a:ea typeface="굴림" pitchFamily="50" charset="-127"/>
                </a:rPr>
                <a:t>7</a:t>
              </a:r>
            </a:p>
          </p:txBody>
        </p:sp>
        <p:sp>
          <p:nvSpPr>
            <p:cNvPr id="4184" name="AutoShape 6"/>
            <p:cNvSpPr>
              <a:spLocks noChangeArrowheads="1"/>
            </p:cNvSpPr>
            <p:nvPr/>
          </p:nvSpPr>
          <p:spPr bwMode="auto">
            <a:xfrm>
              <a:off x="2220" y="1902"/>
              <a:ext cx="453" cy="453"/>
            </a:xfrm>
            <a:prstGeom prst="cube">
              <a:avLst>
                <a:gd name="adj" fmla="val 25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latin typeface="Lucida Console" pitchFamily="49" charset="0"/>
                  <a:ea typeface="굴림" pitchFamily="50" charset="-127"/>
                </a:rPr>
                <a:t>8</a:t>
              </a:r>
            </a:p>
          </p:txBody>
        </p:sp>
        <p:sp>
          <p:nvSpPr>
            <p:cNvPr id="4185" name="AutoShape 7"/>
            <p:cNvSpPr>
              <a:spLocks noChangeArrowheads="1"/>
            </p:cNvSpPr>
            <p:nvPr/>
          </p:nvSpPr>
          <p:spPr bwMode="auto">
            <a:xfrm>
              <a:off x="2645" y="2389"/>
              <a:ext cx="453" cy="453"/>
            </a:xfrm>
            <a:prstGeom prst="cube">
              <a:avLst>
                <a:gd name="adj" fmla="val 25000"/>
              </a:avLst>
            </a:prstGeom>
            <a:solidFill>
              <a:srgbClr val="FF99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latin typeface="Lucida Console" pitchFamily="49" charset="0"/>
                  <a:ea typeface="굴림" pitchFamily="50" charset="-127"/>
                </a:rPr>
                <a:t>0</a:t>
              </a:r>
            </a:p>
          </p:txBody>
        </p:sp>
        <p:sp>
          <p:nvSpPr>
            <p:cNvPr id="4186" name="AutoShape 8"/>
            <p:cNvSpPr>
              <a:spLocks noChangeArrowheads="1"/>
            </p:cNvSpPr>
            <p:nvPr/>
          </p:nvSpPr>
          <p:spPr bwMode="auto">
            <a:xfrm>
              <a:off x="2653" y="1902"/>
              <a:ext cx="453" cy="453"/>
            </a:xfrm>
            <a:prstGeom prst="cube">
              <a:avLst>
                <a:gd name="adj" fmla="val 25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latin typeface="Lucida Console" pitchFamily="49" charset="0"/>
                  <a:ea typeface="굴림" pitchFamily="50" charset="-127"/>
                </a:rPr>
                <a:t>9</a:t>
              </a:r>
            </a:p>
          </p:txBody>
        </p:sp>
        <p:sp>
          <p:nvSpPr>
            <p:cNvPr id="4187" name="AutoShape 9"/>
            <p:cNvSpPr>
              <a:spLocks noChangeArrowheads="1"/>
            </p:cNvSpPr>
            <p:nvPr/>
          </p:nvSpPr>
          <p:spPr bwMode="auto">
            <a:xfrm>
              <a:off x="3090" y="2389"/>
              <a:ext cx="453" cy="453"/>
            </a:xfrm>
            <a:prstGeom prst="cube">
              <a:avLst>
                <a:gd name="adj" fmla="val 25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latin typeface="Lucida Console" pitchFamily="49" charset="0"/>
                  <a:ea typeface="굴림" pitchFamily="50" charset="-127"/>
                </a:rPr>
                <a:t>5</a:t>
              </a:r>
            </a:p>
          </p:txBody>
        </p:sp>
        <p:sp>
          <p:nvSpPr>
            <p:cNvPr id="4188" name="AutoShape 10"/>
            <p:cNvSpPr>
              <a:spLocks noChangeArrowheads="1"/>
            </p:cNvSpPr>
            <p:nvPr/>
          </p:nvSpPr>
          <p:spPr bwMode="auto">
            <a:xfrm>
              <a:off x="3098" y="1902"/>
              <a:ext cx="453" cy="453"/>
            </a:xfrm>
            <a:prstGeom prst="cube">
              <a:avLst>
                <a:gd name="adj" fmla="val 25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latin typeface="Lucida Console" pitchFamily="49" charset="0"/>
                  <a:ea typeface="굴림" pitchFamily="50" charset="-127"/>
                </a:rPr>
                <a:t>1</a:t>
              </a:r>
            </a:p>
          </p:txBody>
        </p:sp>
        <p:sp>
          <p:nvSpPr>
            <p:cNvPr id="4189" name="AutoShape 11"/>
            <p:cNvSpPr>
              <a:spLocks noChangeArrowheads="1"/>
            </p:cNvSpPr>
            <p:nvPr/>
          </p:nvSpPr>
          <p:spPr bwMode="auto">
            <a:xfrm>
              <a:off x="2237" y="1416"/>
              <a:ext cx="453" cy="453"/>
            </a:xfrm>
            <a:prstGeom prst="cube">
              <a:avLst>
                <a:gd name="adj" fmla="val 25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latin typeface="Lucida Console" pitchFamily="49" charset="0"/>
                  <a:ea typeface="굴림" pitchFamily="50" charset="-127"/>
                </a:rPr>
                <a:t>2</a:t>
              </a:r>
            </a:p>
          </p:txBody>
        </p:sp>
        <p:sp>
          <p:nvSpPr>
            <p:cNvPr id="4190" name="AutoShape 12"/>
            <p:cNvSpPr>
              <a:spLocks noChangeArrowheads="1"/>
            </p:cNvSpPr>
            <p:nvPr/>
          </p:nvSpPr>
          <p:spPr bwMode="auto">
            <a:xfrm>
              <a:off x="2670" y="1416"/>
              <a:ext cx="453" cy="453"/>
            </a:xfrm>
            <a:prstGeom prst="cube">
              <a:avLst>
                <a:gd name="adj" fmla="val 25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latin typeface="Lucida Console" pitchFamily="49" charset="0"/>
                  <a:ea typeface="굴림" pitchFamily="50" charset="-127"/>
                </a:rPr>
                <a:t>3</a:t>
              </a:r>
            </a:p>
          </p:txBody>
        </p:sp>
        <p:sp>
          <p:nvSpPr>
            <p:cNvPr id="4191" name="AutoShape 13"/>
            <p:cNvSpPr>
              <a:spLocks noChangeArrowheads="1"/>
            </p:cNvSpPr>
            <p:nvPr/>
          </p:nvSpPr>
          <p:spPr bwMode="auto">
            <a:xfrm>
              <a:off x="3115" y="1416"/>
              <a:ext cx="453" cy="453"/>
            </a:xfrm>
            <a:prstGeom prst="cube">
              <a:avLst>
                <a:gd name="adj" fmla="val 25000"/>
              </a:avLst>
            </a:prstGeom>
            <a:solidFill>
              <a:srgbClr val="FF99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latin typeface="Lucida Console" pitchFamily="49" charset="0"/>
                  <a:ea typeface="굴림" pitchFamily="50" charset="-127"/>
                </a:rPr>
                <a:t>0</a:t>
              </a:r>
            </a:p>
          </p:txBody>
        </p:sp>
        <p:sp>
          <p:nvSpPr>
            <p:cNvPr id="4192" name="AutoShape 14"/>
            <p:cNvSpPr>
              <a:spLocks noChangeArrowheads="1"/>
            </p:cNvSpPr>
            <p:nvPr/>
          </p:nvSpPr>
          <p:spPr bwMode="auto">
            <a:xfrm>
              <a:off x="2261" y="1072"/>
              <a:ext cx="393" cy="403"/>
            </a:xfrm>
            <a:prstGeom prst="cube">
              <a:avLst>
                <a:gd name="adj" fmla="val 250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1400" i="1">
                  <a:latin typeface="HY엽서L" pitchFamily="18" charset="-127"/>
                  <a:ea typeface="HY엽서L" pitchFamily="18" charset="-127"/>
                </a:rPr>
                <a:t>0</a:t>
              </a:r>
            </a:p>
          </p:txBody>
        </p:sp>
        <p:sp>
          <p:nvSpPr>
            <p:cNvPr id="4193" name="AutoShape 15"/>
            <p:cNvSpPr>
              <a:spLocks noChangeArrowheads="1"/>
            </p:cNvSpPr>
            <p:nvPr/>
          </p:nvSpPr>
          <p:spPr bwMode="auto">
            <a:xfrm>
              <a:off x="2695" y="1072"/>
              <a:ext cx="393" cy="403"/>
            </a:xfrm>
            <a:prstGeom prst="cube">
              <a:avLst>
                <a:gd name="adj" fmla="val 250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1400" i="1">
                  <a:latin typeface="HY엽서L" pitchFamily="18" charset="-127"/>
                  <a:ea typeface="HY엽서L" pitchFamily="18" charset="-127"/>
                </a:rPr>
                <a:t>1</a:t>
              </a:r>
            </a:p>
          </p:txBody>
        </p:sp>
        <p:sp>
          <p:nvSpPr>
            <p:cNvPr id="4194" name="AutoShape 16"/>
            <p:cNvSpPr>
              <a:spLocks noChangeArrowheads="1"/>
            </p:cNvSpPr>
            <p:nvPr/>
          </p:nvSpPr>
          <p:spPr bwMode="auto">
            <a:xfrm>
              <a:off x="3139" y="1070"/>
              <a:ext cx="393" cy="403"/>
            </a:xfrm>
            <a:prstGeom prst="cube">
              <a:avLst>
                <a:gd name="adj" fmla="val 250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1400" i="1">
                  <a:latin typeface="HY엽서L" pitchFamily="18" charset="-127"/>
                  <a:ea typeface="HY엽서L" pitchFamily="18" charset="-127"/>
                </a:rPr>
                <a:t>2</a:t>
              </a:r>
            </a:p>
          </p:txBody>
        </p:sp>
        <p:sp>
          <p:nvSpPr>
            <p:cNvPr id="4195" name="AutoShape 17"/>
            <p:cNvSpPr>
              <a:spLocks noChangeArrowheads="1"/>
            </p:cNvSpPr>
            <p:nvPr/>
          </p:nvSpPr>
          <p:spPr bwMode="auto">
            <a:xfrm>
              <a:off x="1880" y="1483"/>
              <a:ext cx="394" cy="403"/>
            </a:xfrm>
            <a:prstGeom prst="cube">
              <a:avLst>
                <a:gd name="adj" fmla="val 250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1400" i="1">
                  <a:latin typeface="HY엽서L" pitchFamily="18" charset="-127"/>
                  <a:ea typeface="HY엽서L" pitchFamily="18" charset="-127"/>
                </a:rPr>
                <a:t>0</a:t>
              </a:r>
            </a:p>
          </p:txBody>
        </p:sp>
        <p:sp>
          <p:nvSpPr>
            <p:cNvPr id="4196" name="AutoShape 18"/>
            <p:cNvSpPr>
              <a:spLocks noChangeArrowheads="1"/>
            </p:cNvSpPr>
            <p:nvPr/>
          </p:nvSpPr>
          <p:spPr bwMode="auto">
            <a:xfrm>
              <a:off x="1842" y="1966"/>
              <a:ext cx="393" cy="403"/>
            </a:xfrm>
            <a:prstGeom prst="cube">
              <a:avLst>
                <a:gd name="adj" fmla="val 250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1400" i="1">
                  <a:latin typeface="HY엽서L" pitchFamily="18" charset="-127"/>
                  <a:ea typeface="HY엽서L" pitchFamily="18" charset="-127"/>
                </a:rPr>
                <a:t>1</a:t>
              </a:r>
            </a:p>
          </p:txBody>
        </p:sp>
        <p:sp>
          <p:nvSpPr>
            <p:cNvPr id="4197" name="AutoShape 19"/>
            <p:cNvSpPr>
              <a:spLocks noChangeArrowheads="1"/>
            </p:cNvSpPr>
            <p:nvPr/>
          </p:nvSpPr>
          <p:spPr bwMode="auto">
            <a:xfrm>
              <a:off x="1847" y="2429"/>
              <a:ext cx="394" cy="403"/>
            </a:xfrm>
            <a:prstGeom prst="cube">
              <a:avLst>
                <a:gd name="adj" fmla="val 250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1400" i="1">
                  <a:latin typeface="HY엽서L" pitchFamily="18" charset="-127"/>
                  <a:ea typeface="HY엽서L" pitchFamily="18" charset="-127"/>
                </a:rPr>
                <a:t>2</a:t>
              </a:r>
            </a:p>
          </p:txBody>
        </p:sp>
      </p:grpSp>
      <p:grpSp>
        <p:nvGrpSpPr>
          <p:cNvPr id="4102" name="Group 20"/>
          <p:cNvGrpSpPr>
            <a:grpSpLocks/>
          </p:cNvGrpSpPr>
          <p:nvPr/>
        </p:nvGrpSpPr>
        <p:grpSpPr bwMode="auto">
          <a:xfrm>
            <a:off x="6192838" y="3249613"/>
            <a:ext cx="1798637" cy="2178050"/>
            <a:chOff x="1192" y="1012"/>
            <a:chExt cx="2991" cy="2899"/>
          </a:xfrm>
        </p:grpSpPr>
        <p:sp>
          <p:nvSpPr>
            <p:cNvPr id="4105" name="AutoShape 21"/>
            <p:cNvSpPr>
              <a:spLocks noChangeArrowheads="1"/>
            </p:cNvSpPr>
            <p:nvPr/>
          </p:nvSpPr>
          <p:spPr bwMode="auto">
            <a:xfrm>
              <a:off x="1548" y="3432"/>
              <a:ext cx="453" cy="453"/>
            </a:xfrm>
            <a:prstGeom prst="cube">
              <a:avLst>
                <a:gd name="adj" fmla="val 25000"/>
              </a:avLst>
            </a:prstGeom>
            <a:solidFill>
              <a:srgbClr val="FF99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latin typeface="Lucida Console" pitchFamily="49" charset="0"/>
                  <a:ea typeface="굴림" pitchFamily="50" charset="-127"/>
                </a:rPr>
                <a:t>0</a:t>
              </a:r>
            </a:p>
          </p:txBody>
        </p:sp>
        <p:sp>
          <p:nvSpPr>
            <p:cNvPr id="4106" name="AutoShape 22"/>
            <p:cNvSpPr>
              <a:spLocks noChangeArrowheads="1"/>
            </p:cNvSpPr>
            <p:nvPr/>
          </p:nvSpPr>
          <p:spPr bwMode="auto">
            <a:xfrm>
              <a:off x="1981" y="3432"/>
              <a:ext cx="453" cy="453"/>
            </a:xfrm>
            <a:prstGeom prst="cube">
              <a:avLst>
                <a:gd name="adj" fmla="val 25000"/>
              </a:avLst>
            </a:prstGeom>
            <a:solidFill>
              <a:srgbClr val="FF99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latin typeface="Lucida Console" pitchFamily="49" charset="0"/>
                  <a:ea typeface="굴림" pitchFamily="50" charset="-127"/>
                </a:rPr>
                <a:t>0</a:t>
              </a:r>
            </a:p>
          </p:txBody>
        </p:sp>
        <p:sp>
          <p:nvSpPr>
            <p:cNvPr id="4107" name="AutoShape 23"/>
            <p:cNvSpPr>
              <a:spLocks noChangeArrowheads="1"/>
            </p:cNvSpPr>
            <p:nvPr/>
          </p:nvSpPr>
          <p:spPr bwMode="auto">
            <a:xfrm>
              <a:off x="2426" y="3432"/>
              <a:ext cx="453" cy="453"/>
            </a:xfrm>
            <a:prstGeom prst="cube">
              <a:avLst>
                <a:gd name="adj" fmla="val 25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latin typeface="Lucida Console" pitchFamily="49" charset="0"/>
                  <a:ea typeface="굴림" pitchFamily="50" charset="-127"/>
                </a:rPr>
                <a:t>2</a:t>
              </a:r>
            </a:p>
          </p:txBody>
        </p:sp>
        <p:sp>
          <p:nvSpPr>
            <p:cNvPr id="4108" name="AutoShape 24"/>
            <p:cNvSpPr>
              <a:spLocks noChangeArrowheads="1"/>
            </p:cNvSpPr>
            <p:nvPr/>
          </p:nvSpPr>
          <p:spPr bwMode="auto">
            <a:xfrm>
              <a:off x="1573" y="3143"/>
              <a:ext cx="391" cy="289"/>
            </a:xfrm>
            <a:prstGeom prst="cube">
              <a:avLst>
                <a:gd name="adj" fmla="val 25000"/>
              </a:avLst>
            </a:prstGeom>
            <a:solidFill>
              <a:srgbClr val="FF99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latin typeface="Lucida Console" pitchFamily="49" charset="0"/>
                  <a:ea typeface="굴림" pitchFamily="50" charset="-127"/>
                </a:rPr>
                <a:t>0</a:t>
              </a:r>
            </a:p>
          </p:txBody>
        </p:sp>
        <p:sp>
          <p:nvSpPr>
            <p:cNvPr id="4109" name="AutoShape 25"/>
            <p:cNvSpPr>
              <a:spLocks noChangeArrowheads="1"/>
            </p:cNvSpPr>
            <p:nvPr/>
          </p:nvSpPr>
          <p:spPr bwMode="auto">
            <a:xfrm>
              <a:off x="2006" y="3143"/>
              <a:ext cx="391" cy="289"/>
            </a:xfrm>
            <a:prstGeom prst="cube">
              <a:avLst>
                <a:gd name="adj" fmla="val 25000"/>
              </a:avLst>
            </a:prstGeom>
            <a:solidFill>
              <a:srgbClr val="FF99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latin typeface="Lucida Console" pitchFamily="49" charset="0"/>
                  <a:ea typeface="굴림" pitchFamily="50" charset="-127"/>
                </a:rPr>
                <a:t>1</a:t>
              </a:r>
            </a:p>
          </p:txBody>
        </p:sp>
        <p:sp>
          <p:nvSpPr>
            <p:cNvPr id="4110" name="AutoShape 26"/>
            <p:cNvSpPr>
              <a:spLocks noChangeArrowheads="1"/>
            </p:cNvSpPr>
            <p:nvPr/>
          </p:nvSpPr>
          <p:spPr bwMode="auto">
            <a:xfrm>
              <a:off x="2451" y="3143"/>
              <a:ext cx="391" cy="289"/>
            </a:xfrm>
            <a:prstGeom prst="cube">
              <a:avLst>
                <a:gd name="adj" fmla="val 25000"/>
              </a:avLst>
            </a:prstGeom>
            <a:solidFill>
              <a:srgbClr val="FF99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latin typeface="Lucida Console" pitchFamily="49" charset="0"/>
                  <a:ea typeface="굴림" pitchFamily="50" charset="-127"/>
                </a:rPr>
                <a:t>2</a:t>
              </a:r>
            </a:p>
          </p:txBody>
        </p:sp>
        <p:sp>
          <p:nvSpPr>
            <p:cNvPr id="4111" name="AutoShape 27"/>
            <p:cNvSpPr>
              <a:spLocks noChangeArrowheads="1"/>
            </p:cNvSpPr>
            <p:nvPr/>
          </p:nvSpPr>
          <p:spPr bwMode="auto">
            <a:xfrm>
              <a:off x="1192" y="3488"/>
              <a:ext cx="391" cy="423"/>
            </a:xfrm>
            <a:prstGeom prst="cube">
              <a:avLst>
                <a:gd name="adj" fmla="val 250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1400" i="1">
                  <a:latin typeface="HY엽서L" pitchFamily="18" charset="-127"/>
                  <a:ea typeface="HY엽서L" pitchFamily="18" charset="-127"/>
                </a:rPr>
                <a:t>5</a:t>
              </a:r>
            </a:p>
          </p:txBody>
        </p:sp>
        <p:sp>
          <p:nvSpPr>
            <p:cNvPr id="4112" name="AutoShape 28"/>
            <p:cNvSpPr>
              <a:spLocks noChangeArrowheads="1"/>
            </p:cNvSpPr>
            <p:nvPr/>
          </p:nvSpPr>
          <p:spPr bwMode="auto">
            <a:xfrm>
              <a:off x="2852" y="3426"/>
              <a:ext cx="453" cy="453"/>
            </a:xfrm>
            <a:prstGeom prst="cube">
              <a:avLst>
                <a:gd name="adj" fmla="val 25000"/>
              </a:avLst>
            </a:prstGeom>
            <a:solidFill>
              <a:srgbClr val="FF99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latin typeface="Lucida Console" pitchFamily="49" charset="0"/>
                  <a:ea typeface="굴림" pitchFamily="50" charset="-127"/>
                </a:rPr>
                <a:t>0</a:t>
              </a:r>
            </a:p>
          </p:txBody>
        </p:sp>
        <p:sp>
          <p:nvSpPr>
            <p:cNvPr id="4113" name="AutoShape 29"/>
            <p:cNvSpPr>
              <a:spLocks noChangeArrowheads="1"/>
            </p:cNvSpPr>
            <p:nvPr/>
          </p:nvSpPr>
          <p:spPr bwMode="auto">
            <a:xfrm>
              <a:off x="3285" y="3426"/>
              <a:ext cx="453" cy="453"/>
            </a:xfrm>
            <a:prstGeom prst="cube">
              <a:avLst>
                <a:gd name="adj" fmla="val 25000"/>
              </a:avLst>
            </a:prstGeom>
            <a:solidFill>
              <a:srgbClr val="FF99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latin typeface="Lucida Console" pitchFamily="49" charset="0"/>
                  <a:ea typeface="굴림" pitchFamily="50" charset="-127"/>
                </a:rPr>
                <a:t>0</a:t>
              </a:r>
            </a:p>
          </p:txBody>
        </p:sp>
        <p:sp>
          <p:nvSpPr>
            <p:cNvPr id="4114" name="AutoShape 30"/>
            <p:cNvSpPr>
              <a:spLocks noChangeArrowheads="1"/>
            </p:cNvSpPr>
            <p:nvPr/>
          </p:nvSpPr>
          <p:spPr bwMode="auto">
            <a:xfrm>
              <a:off x="3730" y="3426"/>
              <a:ext cx="453" cy="453"/>
            </a:xfrm>
            <a:prstGeom prst="cube">
              <a:avLst>
                <a:gd name="adj" fmla="val 25000"/>
              </a:avLst>
            </a:prstGeom>
            <a:solidFill>
              <a:srgbClr val="FF99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latin typeface="Lucida Console" pitchFamily="49" charset="0"/>
                  <a:ea typeface="굴림" pitchFamily="50" charset="-127"/>
                </a:rPr>
                <a:t>0</a:t>
              </a:r>
            </a:p>
          </p:txBody>
        </p:sp>
        <p:sp>
          <p:nvSpPr>
            <p:cNvPr id="4115" name="AutoShape 31"/>
            <p:cNvSpPr>
              <a:spLocks noChangeArrowheads="1"/>
            </p:cNvSpPr>
            <p:nvPr/>
          </p:nvSpPr>
          <p:spPr bwMode="auto">
            <a:xfrm>
              <a:off x="2877" y="3137"/>
              <a:ext cx="391" cy="289"/>
            </a:xfrm>
            <a:prstGeom prst="cube">
              <a:avLst>
                <a:gd name="adj" fmla="val 25000"/>
              </a:avLst>
            </a:prstGeom>
            <a:solidFill>
              <a:srgbClr val="FF99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latin typeface="Lucida Console" pitchFamily="49" charset="0"/>
                  <a:ea typeface="굴림" pitchFamily="50" charset="-127"/>
                </a:rPr>
                <a:t>0</a:t>
              </a:r>
            </a:p>
          </p:txBody>
        </p:sp>
        <p:sp>
          <p:nvSpPr>
            <p:cNvPr id="4116" name="AutoShape 32"/>
            <p:cNvSpPr>
              <a:spLocks noChangeArrowheads="1"/>
            </p:cNvSpPr>
            <p:nvPr/>
          </p:nvSpPr>
          <p:spPr bwMode="auto">
            <a:xfrm>
              <a:off x="3310" y="3137"/>
              <a:ext cx="391" cy="289"/>
            </a:xfrm>
            <a:prstGeom prst="cube">
              <a:avLst>
                <a:gd name="adj" fmla="val 25000"/>
              </a:avLst>
            </a:prstGeom>
            <a:solidFill>
              <a:srgbClr val="FF99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latin typeface="Lucida Console" pitchFamily="49" charset="0"/>
                  <a:ea typeface="굴림" pitchFamily="50" charset="-127"/>
                </a:rPr>
                <a:t>1</a:t>
              </a:r>
            </a:p>
          </p:txBody>
        </p:sp>
        <p:sp>
          <p:nvSpPr>
            <p:cNvPr id="4117" name="AutoShape 33"/>
            <p:cNvSpPr>
              <a:spLocks noChangeArrowheads="1"/>
            </p:cNvSpPr>
            <p:nvPr/>
          </p:nvSpPr>
          <p:spPr bwMode="auto">
            <a:xfrm>
              <a:off x="3755" y="3137"/>
              <a:ext cx="391" cy="289"/>
            </a:xfrm>
            <a:prstGeom prst="cube">
              <a:avLst>
                <a:gd name="adj" fmla="val 25000"/>
              </a:avLst>
            </a:prstGeom>
            <a:solidFill>
              <a:srgbClr val="FF99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latin typeface="Lucida Console" pitchFamily="49" charset="0"/>
                  <a:ea typeface="굴림" pitchFamily="50" charset="-127"/>
                </a:rPr>
                <a:t>2</a:t>
              </a:r>
            </a:p>
          </p:txBody>
        </p:sp>
        <p:sp>
          <p:nvSpPr>
            <p:cNvPr id="4118" name="AutoShape 34"/>
            <p:cNvSpPr>
              <a:spLocks noChangeArrowheads="1"/>
            </p:cNvSpPr>
            <p:nvPr/>
          </p:nvSpPr>
          <p:spPr bwMode="auto">
            <a:xfrm>
              <a:off x="1548" y="3021"/>
              <a:ext cx="453" cy="453"/>
            </a:xfrm>
            <a:prstGeom prst="cube">
              <a:avLst>
                <a:gd name="adj" fmla="val 25000"/>
              </a:avLst>
            </a:prstGeom>
            <a:solidFill>
              <a:srgbClr val="FF99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latin typeface="Lucida Console" pitchFamily="49" charset="0"/>
                  <a:ea typeface="굴림" pitchFamily="50" charset="-127"/>
                </a:rPr>
                <a:t>0</a:t>
              </a:r>
            </a:p>
          </p:txBody>
        </p:sp>
        <p:sp>
          <p:nvSpPr>
            <p:cNvPr id="4119" name="AutoShape 35"/>
            <p:cNvSpPr>
              <a:spLocks noChangeArrowheads="1"/>
            </p:cNvSpPr>
            <p:nvPr/>
          </p:nvSpPr>
          <p:spPr bwMode="auto">
            <a:xfrm>
              <a:off x="1981" y="3021"/>
              <a:ext cx="453" cy="453"/>
            </a:xfrm>
            <a:prstGeom prst="cube">
              <a:avLst>
                <a:gd name="adj" fmla="val 25000"/>
              </a:avLst>
            </a:prstGeom>
            <a:solidFill>
              <a:srgbClr val="FF99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latin typeface="Lucida Console" pitchFamily="49" charset="0"/>
                  <a:ea typeface="굴림" pitchFamily="50" charset="-127"/>
                </a:rPr>
                <a:t>0</a:t>
              </a:r>
            </a:p>
          </p:txBody>
        </p:sp>
        <p:sp>
          <p:nvSpPr>
            <p:cNvPr id="4120" name="AutoShape 36"/>
            <p:cNvSpPr>
              <a:spLocks noChangeArrowheads="1"/>
            </p:cNvSpPr>
            <p:nvPr/>
          </p:nvSpPr>
          <p:spPr bwMode="auto">
            <a:xfrm>
              <a:off x="2426" y="3021"/>
              <a:ext cx="453" cy="453"/>
            </a:xfrm>
            <a:prstGeom prst="cube">
              <a:avLst>
                <a:gd name="adj" fmla="val 25000"/>
              </a:avLst>
            </a:prstGeom>
            <a:solidFill>
              <a:srgbClr val="FF99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latin typeface="Lucida Console" pitchFamily="49" charset="0"/>
                  <a:ea typeface="굴림" pitchFamily="50" charset="-127"/>
                </a:rPr>
                <a:t>0</a:t>
              </a:r>
            </a:p>
          </p:txBody>
        </p:sp>
        <p:sp>
          <p:nvSpPr>
            <p:cNvPr id="4121" name="AutoShape 37"/>
            <p:cNvSpPr>
              <a:spLocks noChangeArrowheads="1"/>
            </p:cNvSpPr>
            <p:nvPr/>
          </p:nvSpPr>
          <p:spPr bwMode="auto">
            <a:xfrm>
              <a:off x="1573" y="2732"/>
              <a:ext cx="391" cy="289"/>
            </a:xfrm>
            <a:prstGeom prst="cube">
              <a:avLst>
                <a:gd name="adj" fmla="val 25000"/>
              </a:avLst>
            </a:prstGeom>
            <a:solidFill>
              <a:srgbClr val="FF99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latin typeface="Lucida Console" pitchFamily="49" charset="0"/>
                  <a:ea typeface="굴림" pitchFamily="50" charset="-127"/>
                </a:rPr>
                <a:t>0</a:t>
              </a:r>
            </a:p>
          </p:txBody>
        </p:sp>
        <p:sp>
          <p:nvSpPr>
            <p:cNvPr id="4122" name="AutoShape 38"/>
            <p:cNvSpPr>
              <a:spLocks noChangeArrowheads="1"/>
            </p:cNvSpPr>
            <p:nvPr/>
          </p:nvSpPr>
          <p:spPr bwMode="auto">
            <a:xfrm>
              <a:off x="2006" y="2732"/>
              <a:ext cx="391" cy="289"/>
            </a:xfrm>
            <a:prstGeom prst="cube">
              <a:avLst>
                <a:gd name="adj" fmla="val 25000"/>
              </a:avLst>
            </a:prstGeom>
            <a:solidFill>
              <a:srgbClr val="FF99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latin typeface="Lucida Console" pitchFamily="49" charset="0"/>
                  <a:ea typeface="굴림" pitchFamily="50" charset="-127"/>
                </a:rPr>
                <a:t>1</a:t>
              </a:r>
            </a:p>
          </p:txBody>
        </p:sp>
        <p:sp>
          <p:nvSpPr>
            <p:cNvPr id="4123" name="AutoShape 39"/>
            <p:cNvSpPr>
              <a:spLocks noChangeArrowheads="1"/>
            </p:cNvSpPr>
            <p:nvPr/>
          </p:nvSpPr>
          <p:spPr bwMode="auto">
            <a:xfrm>
              <a:off x="2451" y="2732"/>
              <a:ext cx="391" cy="289"/>
            </a:xfrm>
            <a:prstGeom prst="cube">
              <a:avLst>
                <a:gd name="adj" fmla="val 25000"/>
              </a:avLst>
            </a:prstGeom>
            <a:solidFill>
              <a:srgbClr val="FF99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latin typeface="Lucida Console" pitchFamily="49" charset="0"/>
                  <a:ea typeface="굴림" pitchFamily="50" charset="-127"/>
                </a:rPr>
                <a:t>2</a:t>
              </a:r>
            </a:p>
          </p:txBody>
        </p:sp>
        <p:sp>
          <p:nvSpPr>
            <p:cNvPr id="4124" name="AutoShape 40"/>
            <p:cNvSpPr>
              <a:spLocks noChangeArrowheads="1"/>
            </p:cNvSpPr>
            <p:nvPr/>
          </p:nvSpPr>
          <p:spPr bwMode="auto">
            <a:xfrm>
              <a:off x="1192" y="3076"/>
              <a:ext cx="391" cy="423"/>
            </a:xfrm>
            <a:prstGeom prst="cube">
              <a:avLst>
                <a:gd name="adj" fmla="val 250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1400" i="1">
                  <a:latin typeface="HY엽서L" pitchFamily="18" charset="-127"/>
                  <a:ea typeface="HY엽서L" pitchFamily="18" charset="-127"/>
                </a:rPr>
                <a:t>4</a:t>
              </a:r>
            </a:p>
          </p:txBody>
        </p:sp>
        <p:sp>
          <p:nvSpPr>
            <p:cNvPr id="4125" name="AutoShape 41"/>
            <p:cNvSpPr>
              <a:spLocks noChangeArrowheads="1"/>
            </p:cNvSpPr>
            <p:nvPr/>
          </p:nvSpPr>
          <p:spPr bwMode="auto">
            <a:xfrm>
              <a:off x="2852" y="3015"/>
              <a:ext cx="453" cy="453"/>
            </a:xfrm>
            <a:prstGeom prst="cube">
              <a:avLst>
                <a:gd name="adj" fmla="val 25000"/>
              </a:avLst>
            </a:prstGeom>
            <a:solidFill>
              <a:srgbClr val="FF99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latin typeface="Lucida Console" pitchFamily="49" charset="0"/>
                  <a:ea typeface="굴림" pitchFamily="50" charset="-127"/>
                </a:rPr>
                <a:t>0</a:t>
              </a:r>
            </a:p>
          </p:txBody>
        </p:sp>
        <p:sp>
          <p:nvSpPr>
            <p:cNvPr id="4126" name="AutoShape 42"/>
            <p:cNvSpPr>
              <a:spLocks noChangeArrowheads="1"/>
            </p:cNvSpPr>
            <p:nvPr/>
          </p:nvSpPr>
          <p:spPr bwMode="auto">
            <a:xfrm>
              <a:off x="3285" y="3015"/>
              <a:ext cx="453" cy="453"/>
            </a:xfrm>
            <a:prstGeom prst="cube">
              <a:avLst>
                <a:gd name="adj" fmla="val 25000"/>
              </a:avLst>
            </a:prstGeom>
            <a:solidFill>
              <a:srgbClr val="FF99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latin typeface="Lucida Console" pitchFamily="49" charset="0"/>
                  <a:ea typeface="굴림" pitchFamily="50" charset="-127"/>
                </a:rPr>
                <a:t>0</a:t>
              </a:r>
            </a:p>
          </p:txBody>
        </p:sp>
        <p:sp>
          <p:nvSpPr>
            <p:cNvPr id="4127" name="AutoShape 43"/>
            <p:cNvSpPr>
              <a:spLocks noChangeArrowheads="1"/>
            </p:cNvSpPr>
            <p:nvPr/>
          </p:nvSpPr>
          <p:spPr bwMode="auto">
            <a:xfrm>
              <a:off x="3730" y="3015"/>
              <a:ext cx="453" cy="453"/>
            </a:xfrm>
            <a:prstGeom prst="cube">
              <a:avLst>
                <a:gd name="adj" fmla="val 25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latin typeface="Lucida Console" pitchFamily="49" charset="0"/>
                  <a:ea typeface="굴림" pitchFamily="50" charset="-127"/>
                </a:rPr>
                <a:t>1</a:t>
              </a:r>
            </a:p>
          </p:txBody>
        </p:sp>
        <p:sp>
          <p:nvSpPr>
            <p:cNvPr id="4128" name="AutoShape 44"/>
            <p:cNvSpPr>
              <a:spLocks noChangeArrowheads="1"/>
            </p:cNvSpPr>
            <p:nvPr/>
          </p:nvSpPr>
          <p:spPr bwMode="auto">
            <a:xfrm>
              <a:off x="2877" y="2726"/>
              <a:ext cx="391" cy="289"/>
            </a:xfrm>
            <a:prstGeom prst="cube">
              <a:avLst>
                <a:gd name="adj" fmla="val 25000"/>
              </a:avLst>
            </a:prstGeom>
            <a:solidFill>
              <a:srgbClr val="FF99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latin typeface="Lucida Console" pitchFamily="49" charset="0"/>
                  <a:ea typeface="굴림" pitchFamily="50" charset="-127"/>
                </a:rPr>
                <a:t>0</a:t>
              </a:r>
            </a:p>
          </p:txBody>
        </p:sp>
        <p:sp>
          <p:nvSpPr>
            <p:cNvPr id="4129" name="AutoShape 45"/>
            <p:cNvSpPr>
              <a:spLocks noChangeArrowheads="1"/>
            </p:cNvSpPr>
            <p:nvPr/>
          </p:nvSpPr>
          <p:spPr bwMode="auto">
            <a:xfrm>
              <a:off x="3310" y="2726"/>
              <a:ext cx="391" cy="289"/>
            </a:xfrm>
            <a:prstGeom prst="cube">
              <a:avLst>
                <a:gd name="adj" fmla="val 25000"/>
              </a:avLst>
            </a:prstGeom>
            <a:solidFill>
              <a:srgbClr val="FF99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latin typeface="Lucida Console" pitchFamily="49" charset="0"/>
                  <a:ea typeface="굴림" pitchFamily="50" charset="-127"/>
                </a:rPr>
                <a:t>1</a:t>
              </a:r>
            </a:p>
          </p:txBody>
        </p:sp>
        <p:sp>
          <p:nvSpPr>
            <p:cNvPr id="4130" name="AutoShape 46"/>
            <p:cNvSpPr>
              <a:spLocks noChangeArrowheads="1"/>
            </p:cNvSpPr>
            <p:nvPr/>
          </p:nvSpPr>
          <p:spPr bwMode="auto">
            <a:xfrm>
              <a:off x="3755" y="2726"/>
              <a:ext cx="391" cy="289"/>
            </a:xfrm>
            <a:prstGeom prst="cube">
              <a:avLst>
                <a:gd name="adj" fmla="val 25000"/>
              </a:avLst>
            </a:prstGeom>
            <a:solidFill>
              <a:srgbClr val="FF99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latin typeface="Lucida Console" pitchFamily="49" charset="0"/>
                  <a:ea typeface="굴림" pitchFamily="50" charset="-127"/>
                </a:rPr>
                <a:t>2</a:t>
              </a:r>
            </a:p>
          </p:txBody>
        </p:sp>
        <p:sp>
          <p:nvSpPr>
            <p:cNvPr id="4131" name="AutoShape 47"/>
            <p:cNvSpPr>
              <a:spLocks noChangeArrowheads="1"/>
            </p:cNvSpPr>
            <p:nvPr/>
          </p:nvSpPr>
          <p:spPr bwMode="auto">
            <a:xfrm>
              <a:off x="1548" y="2610"/>
              <a:ext cx="453" cy="453"/>
            </a:xfrm>
            <a:prstGeom prst="cube">
              <a:avLst>
                <a:gd name="adj" fmla="val 25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latin typeface="Lucida Console" pitchFamily="49" charset="0"/>
                  <a:ea typeface="굴림" pitchFamily="50" charset="-127"/>
                </a:rPr>
                <a:t>6</a:t>
              </a:r>
            </a:p>
          </p:txBody>
        </p:sp>
        <p:sp>
          <p:nvSpPr>
            <p:cNvPr id="4132" name="AutoShape 48"/>
            <p:cNvSpPr>
              <a:spLocks noChangeArrowheads="1"/>
            </p:cNvSpPr>
            <p:nvPr/>
          </p:nvSpPr>
          <p:spPr bwMode="auto">
            <a:xfrm>
              <a:off x="1981" y="2610"/>
              <a:ext cx="453" cy="453"/>
            </a:xfrm>
            <a:prstGeom prst="cube">
              <a:avLst>
                <a:gd name="adj" fmla="val 25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latin typeface="Lucida Console" pitchFamily="49" charset="0"/>
                  <a:ea typeface="굴림" pitchFamily="50" charset="-127"/>
                </a:rPr>
                <a:t>5</a:t>
              </a:r>
            </a:p>
          </p:txBody>
        </p:sp>
        <p:sp>
          <p:nvSpPr>
            <p:cNvPr id="4133" name="AutoShape 49"/>
            <p:cNvSpPr>
              <a:spLocks noChangeArrowheads="1"/>
            </p:cNvSpPr>
            <p:nvPr/>
          </p:nvSpPr>
          <p:spPr bwMode="auto">
            <a:xfrm>
              <a:off x="2426" y="2610"/>
              <a:ext cx="453" cy="453"/>
            </a:xfrm>
            <a:prstGeom prst="cube">
              <a:avLst>
                <a:gd name="adj" fmla="val 25000"/>
              </a:avLst>
            </a:prstGeom>
            <a:solidFill>
              <a:srgbClr val="FF99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latin typeface="Lucida Console" pitchFamily="49" charset="0"/>
                  <a:ea typeface="굴림" pitchFamily="50" charset="-127"/>
                </a:rPr>
                <a:t>0</a:t>
              </a:r>
            </a:p>
          </p:txBody>
        </p:sp>
        <p:sp>
          <p:nvSpPr>
            <p:cNvPr id="4134" name="AutoShape 50"/>
            <p:cNvSpPr>
              <a:spLocks noChangeArrowheads="1"/>
            </p:cNvSpPr>
            <p:nvPr/>
          </p:nvSpPr>
          <p:spPr bwMode="auto">
            <a:xfrm>
              <a:off x="1573" y="2321"/>
              <a:ext cx="391" cy="289"/>
            </a:xfrm>
            <a:prstGeom prst="cube">
              <a:avLst>
                <a:gd name="adj" fmla="val 25000"/>
              </a:avLst>
            </a:prstGeom>
            <a:solidFill>
              <a:srgbClr val="FF99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latin typeface="Lucida Console" pitchFamily="49" charset="0"/>
                  <a:ea typeface="굴림" pitchFamily="50" charset="-127"/>
                </a:rPr>
                <a:t>0</a:t>
              </a:r>
            </a:p>
          </p:txBody>
        </p:sp>
        <p:sp>
          <p:nvSpPr>
            <p:cNvPr id="4135" name="AutoShape 51"/>
            <p:cNvSpPr>
              <a:spLocks noChangeArrowheads="1"/>
            </p:cNvSpPr>
            <p:nvPr/>
          </p:nvSpPr>
          <p:spPr bwMode="auto">
            <a:xfrm>
              <a:off x="2006" y="2321"/>
              <a:ext cx="391" cy="289"/>
            </a:xfrm>
            <a:prstGeom prst="cube">
              <a:avLst>
                <a:gd name="adj" fmla="val 25000"/>
              </a:avLst>
            </a:prstGeom>
            <a:solidFill>
              <a:srgbClr val="FF99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latin typeface="Lucida Console" pitchFamily="49" charset="0"/>
                  <a:ea typeface="굴림" pitchFamily="50" charset="-127"/>
                </a:rPr>
                <a:t>1</a:t>
              </a:r>
            </a:p>
          </p:txBody>
        </p:sp>
        <p:sp>
          <p:nvSpPr>
            <p:cNvPr id="4136" name="AutoShape 52"/>
            <p:cNvSpPr>
              <a:spLocks noChangeArrowheads="1"/>
            </p:cNvSpPr>
            <p:nvPr/>
          </p:nvSpPr>
          <p:spPr bwMode="auto">
            <a:xfrm>
              <a:off x="2451" y="2321"/>
              <a:ext cx="391" cy="289"/>
            </a:xfrm>
            <a:prstGeom prst="cube">
              <a:avLst>
                <a:gd name="adj" fmla="val 25000"/>
              </a:avLst>
            </a:prstGeom>
            <a:solidFill>
              <a:srgbClr val="FF99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latin typeface="Lucida Console" pitchFamily="49" charset="0"/>
                  <a:ea typeface="굴림" pitchFamily="50" charset="-127"/>
                </a:rPr>
                <a:t>2</a:t>
              </a:r>
            </a:p>
          </p:txBody>
        </p:sp>
        <p:sp>
          <p:nvSpPr>
            <p:cNvPr id="4137" name="AutoShape 53"/>
            <p:cNvSpPr>
              <a:spLocks noChangeArrowheads="1"/>
            </p:cNvSpPr>
            <p:nvPr/>
          </p:nvSpPr>
          <p:spPr bwMode="auto">
            <a:xfrm>
              <a:off x="1192" y="2667"/>
              <a:ext cx="391" cy="422"/>
            </a:xfrm>
            <a:prstGeom prst="cube">
              <a:avLst>
                <a:gd name="adj" fmla="val 250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1400" i="1">
                  <a:latin typeface="HY엽서L" pitchFamily="18" charset="-127"/>
                  <a:ea typeface="HY엽서L" pitchFamily="18" charset="-127"/>
                </a:rPr>
                <a:t>3</a:t>
              </a:r>
            </a:p>
          </p:txBody>
        </p:sp>
        <p:sp>
          <p:nvSpPr>
            <p:cNvPr id="4138" name="AutoShape 54"/>
            <p:cNvSpPr>
              <a:spLocks noChangeArrowheads="1"/>
            </p:cNvSpPr>
            <p:nvPr/>
          </p:nvSpPr>
          <p:spPr bwMode="auto">
            <a:xfrm>
              <a:off x="2852" y="2604"/>
              <a:ext cx="453" cy="453"/>
            </a:xfrm>
            <a:prstGeom prst="cube">
              <a:avLst>
                <a:gd name="adj" fmla="val 25000"/>
              </a:avLst>
            </a:prstGeom>
            <a:solidFill>
              <a:srgbClr val="FF99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latin typeface="Lucida Console" pitchFamily="49" charset="0"/>
                  <a:ea typeface="굴림" pitchFamily="50" charset="-127"/>
                </a:rPr>
                <a:t>0</a:t>
              </a:r>
            </a:p>
          </p:txBody>
        </p:sp>
        <p:sp>
          <p:nvSpPr>
            <p:cNvPr id="4139" name="AutoShape 55"/>
            <p:cNvSpPr>
              <a:spLocks noChangeArrowheads="1"/>
            </p:cNvSpPr>
            <p:nvPr/>
          </p:nvSpPr>
          <p:spPr bwMode="auto">
            <a:xfrm>
              <a:off x="3285" y="2604"/>
              <a:ext cx="453" cy="453"/>
            </a:xfrm>
            <a:prstGeom prst="cube">
              <a:avLst>
                <a:gd name="adj" fmla="val 25000"/>
              </a:avLst>
            </a:prstGeom>
            <a:solidFill>
              <a:srgbClr val="FF99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latin typeface="Lucida Console" pitchFamily="49" charset="0"/>
                  <a:ea typeface="굴림" pitchFamily="50" charset="-127"/>
                </a:rPr>
                <a:t>0</a:t>
              </a:r>
            </a:p>
          </p:txBody>
        </p:sp>
        <p:sp>
          <p:nvSpPr>
            <p:cNvPr id="4140" name="AutoShape 56"/>
            <p:cNvSpPr>
              <a:spLocks noChangeArrowheads="1"/>
            </p:cNvSpPr>
            <p:nvPr/>
          </p:nvSpPr>
          <p:spPr bwMode="auto">
            <a:xfrm>
              <a:off x="3730" y="2604"/>
              <a:ext cx="453" cy="453"/>
            </a:xfrm>
            <a:prstGeom prst="cube">
              <a:avLst>
                <a:gd name="adj" fmla="val 25000"/>
              </a:avLst>
            </a:prstGeom>
            <a:solidFill>
              <a:srgbClr val="FF99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latin typeface="Lucida Console" pitchFamily="49" charset="0"/>
                  <a:ea typeface="굴림" pitchFamily="50" charset="-127"/>
                </a:rPr>
                <a:t>0</a:t>
              </a:r>
            </a:p>
          </p:txBody>
        </p:sp>
        <p:sp>
          <p:nvSpPr>
            <p:cNvPr id="4141" name="AutoShape 57"/>
            <p:cNvSpPr>
              <a:spLocks noChangeArrowheads="1"/>
            </p:cNvSpPr>
            <p:nvPr/>
          </p:nvSpPr>
          <p:spPr bwMode="auto">
            <a:xfrm>
              <a:off x="2877" y="2315"/>
              <a:ext cx="391" cy="289"/>
            </a:xfrm>
            <a:prstGeom prst="cube">
              <a:avLst>
                <a:gd name="adj" fmla="val 25000"/>
              </a:avLst>
            </a:prstGeom>
            <a:solidFill>
              <a:srgbClr val="FF99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latin typeface="Lucida Console" pitchFamily="49" charset="0"/>
                  <a:ea typeface="굴림" pitchFamily="50" charset="-127"/>
                </a:rPr>
                <a:t>0</a:t>
              </a:r>
            </a:p>
          </p:txBody>
        </p:sp>
        <p:sp>
          <p:nvSpPr>
            <p:cNvPr id="4142" name="AutoShape 58"/>
            <p:cNvSpPr>
              <a:spLocks noChangeArrowheads="1"/>
            </p:cNvSpPr>
            <p:nvPr/>
          </p:nvSpPr>
          <p:spPr bwMode="auto">
            <a:xfrm>
              <a:off x="3310" y="2315"/>
              <a:ext cx="391" cy="289"/>
            </a:xfrm>
            <a:prstGeom prst="cube">
              <a:avLst>
                <a:gd name="adj" fmla="val 25000"/>
              </a:avLst>
            </a:prstGeom>
            <a:solidFill>
              <a:srgbClr val="FF99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latin typeface="Lucida Console" pitchFamily="49" charset="0"/>
                  <a:ea typeface="굴림" pitchFamily="50" charset="-127"/>
                </a:rPr>
                <a:t>1</a:t>
              </a:r>
            </a:p>
          </p:txBody>
        </p:sp>
        <p:sp>
          <p:nvSpPr>
            <p:cNvPr id="4143" name="AutoShape 59"/>
            <p:cNvSpPr>
              <a:spLocks noChangeArrowheads="1"/>
            </p:cNvSpPr>
            <p:nvPr/>
          </p:nvSpPr>
          <p:spPr bwMode="auto">
            <a:xfrm>
              <a:off x="3755" y="2315"/>
              <a:ext cx="391" cy="289"/>
            </a:xfrm>
            <a:prstGeom prst="cube">
              <a:avLst>
                <a:gd name="adj" fmla="val 25000"/>
              </a:avLst>
            </a:prstGeom>
            <a:solidFill>
              <a:srgbClr val="FF99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latin typeface="Lucida Console" pitchFamily="49" charset="0"/>
                  <a:ea typeface="굴림" pitchFamily="50" charset="-127"/>
                </a:rPr>
                <a:t>2</a:t>
              </a:r>
            </a:p>
          </p:txBody>
        </p:sp>
        <p:sp>
          <p:nvSpPr>
            <p:cNvPr id="4144" name="AutoShape 60"/>
            <p:cNvSpPr>
              <a:spLocks noChangeArrowheads="1"/>
            </p:cNvSpPr>
            <p:nvPr/>
          </p:nvSpPr>
          <p:spPr bwMode="auto">
            <a:xfrm>
              <a:off x="1548" y="2198"/>
              <a:ext cx="453" cy="453"/>
            </a:xfrm>
            <a:prstGeom prst="cube">
              <a:avLst>
                <a:gd name="adj" fmla="val 25000"/>
              </a:avLst>
            </a:prstGeom>
            <a:solidFill>
              <a:srgbClr val="FF99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latin typeface="Lucida Console" pitchFamily="49" charset="0"/>
                  <a:ea typeface="굴림" pitchFamily="50" charset="-127"/>
                </a:rPr>
                <a:t>0</a:t>
              </a:r>
            </a:p>
          </p:txBody>
        </p:sp>
        <p:sp>
          <p:nvSpPr>
            <p:cNvPr id="4145" name="AutoShape 61"/>
            <p:cNvSpPr>
              <a:spLocks noChangeArrowheads="1"/>
            </p:cNvSpPr>
            <p:nvPr/>
          </p:nvSpPr>
          <p:spPr bwMode="auto">
            <a:xfrm>
              <a:off x="1981" y="2198"/>
              <a:ext cx="453" cy="453"/>
            </a:xfrm>
            <a:prstGeom prst="cube">
              <a:avLst>
                <a:gd name="adj" fmla="val 25000"/>
              </a:avLst>
            </a:prstGeom>
            <a:solidFill>
              <a:srgbClr val="FF99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latin typeface="Lucida Console" pitchFamily="49" charset="0"/>
                  <a:ea typeface="굴림" pitchFamily="50" charset="-127"/>
                </a:rPr>
                <a:t>0</a:t>
              </a:r>
            </a:p>
          </p:txBody>
        </p:sp>
        <p:sp>
          <p:nvSpPr>
            <p:cNvPr id="4146" name="AutoShape 62"/>
            <p:cNvSpPr>
              <a:spLocks noChangeArrowheads="1"/>
            </p:cNvSpPr>
            <p:nvPr/>
          </p:nvSpPr>
          <p:spPr bwMode="auto">
            <a:xfrm>
              <a:off x="2426" y="2198"/>
              <a:ext cx="453" cy="453"/>
            </a:xfrm>
            <a:prstGeom prst="cube">
              <a:avLst>
                <a:gd name="adj" fmla="val 25000"/>
              </a:avLst>
            </a:prstGeom>
            <a:solidFill>
              <a:srgbClr val="FF99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latin typeface="Lucida Console" pitchFamily="49" charset="0"/>
                  <a:ea typeface="굴림" pitchFamily="50" charset="-127"/>
                </a:rPr>
                <a:t>0</a:t>
              </a:r>
            </a:p>
          </p:txBody>
        </p:sp>
        <p:sp>
          <p:nvSpPr>
            <p:cNvPr id="4147" name="AutoShape 63"/>
            <p:cNvSpPr>
              <a:spLocks noChangeArrowheads="1"/>
            </p:cNvSpPr>
            <p:nvPr/>
          </p:nvSpPr>
          <p:spPr bwMode="auto">
            <a:xfrm>
              <a:off x="1573" y="1909"/>
              <a:ext cx="391" cy="289"/>
            </a:xfrm>
            <a:prstGeom prst="cube">
              <a:avLst>
                <a:gd name="adj" fmla="val 25000"/>
              </a:avLst>
            </a:prstGeom>
            <a:solidFill>
              <a:srgbClr val="FF99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latin typeface="Lucida Console" pitchFamily="49" charset="0"/>
                  <a:ea typeface="굴림" pitchFamily="50" charset="-127"/>
                </a:rPr>
                <a:t>0</a:t>
              </a:r>
            </a:p>
          </p:txBody>
        </p:sp>
        <p:sp>
          <p:nvSpPr>
            <p:cNvPr id="4148" name="AutoShape 64"/>
            <p:cNvSpPr>
              <a:spLocks noChangeArrowheads="1"/>
            </p:cNvSpPr>
            <p:nvPr/>
          </p:nvSpPr>
          <p:spPr bwMode="auto">
            <a:xfrm>
              <a:off x="2006" y="1909"/>
              <a:ext cx="391" cy="289"/>
            </a:xfrm>
            <a:prstGeom prst="cube">
              <a:avLst>
                <a:gd name="adj" fmla="val 25000"/>
              </a:avLst>
            </a:prstGeom>
            <a:solidFill>
              <a:srgbClr val="FF99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latin typeface="Lucida Console" pitchFamily="49" charset="0"/>
                  <a:ea typeface="굴림" pitchFamily="50" charset="-127"/>
                </a:rPr>
                <a:t>1</a:t>
              </a:r>
            </a:p>
          </p:txBody>
        </p:sp>
        <p:sp>
          <p:nvSpPr>
            <p:cNvPr id="4149" name="AutoShape 65"/>
            <p:cNvSpPr>
              <a:spLocks noChangeArrowheads="1"/>
            </p:cNvSpPr>
            <p:nvPr/>
          </p:nvSpPr>
          <p:spPr bwMode="auto">
            <a:xfrm>
              <a:off x="2451" y="1909"/>
              <a:ext cx="391" cy="289"/>
            </a:xfrm>
            <a:prstGeom prst="cube">
              <a:avLst>
                <a:gd name="adj" fmla="val 25000"/>
              </a:avLst>
            </a:prstGeom>
            <a:solidFill>
              <a:srgbClr val="FF99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latin typeface="Lucida Console" pitchFamily="49" charset="0"/>
                  <a:ea typeface="굴림" pitchFamily="50" charset="-127"/>
                </a:rPr>
                <a:t>2</a:t>
              </a:r>
            </a:p>
          </p:txBody>
        </p:sp>
        <p:sp>
          <p:nvSpPr>
            <p:cNvPr id="4150" name="AutoShape 66"/>
            <p:cNvSpPr>
              <a:spLocks noChangeArrowheads="1"/>
            </p:cNvSpPr>
            <p:nvPr/>
          </p:nvSpPr>
          <p:spPr bwMode="auto">
            <a:xfrm>
              <a:off x="1192" y="2255"/>
              <a:ext cx="391" cy="422"/>
            </a:xfrm>
            <a:prstGeom prst="cube">
              <a:avLst>
                <a:gd name="adj" fmla="val 250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1400" i="1">
                  <a:latin typeface="HY엽서L" pitchFamily="18" charset="-127"/>
                  <a:ea typeface="HY엽서L" pitchFamily="18" charset="-127"/>
                </a:rPr>
                <a:t>2</a:t>
              </a:r>
            </a:p>
          </p:txBody>
        </p:sp>
        <p:sp>
          <p:nvSpPr>
            <p:cNvPr id="4151" name="AutoShape 67"/>
            <p:cNvSpPr>
              <a:spLocks noChangeArrowheads="1"/>
            </p:cNvSpPr>
            <p:nvPr/>
          </p:nvSpPr>
          <p:spPr bwMode="auto">
            <a:xfrm>
              <a:off x="2852" y="2192"/>
              <a:ext cx="453" cy="453"/>
            </a:xfrm>
            <a:prstGeom prst="cube">
              <a:avLst>
                <a:gd name="adj" fmla="val 25000"/>
              </a:avLst>
            </a:prstGeom>
            <a:solidFill>
              <a:srgbClr val="FF99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latin typeface="Lucida Console" pitchFamily="49" charset="0"/>
                  <a:ea typeface="굴림" pitchFamily="50" charset="-127"/>
                </a:rPr>
                <a:t>0</a:t>
              </a:r>
            </a:p>
          </p:txBody>
        </p:sp>
        <p:sp>
          <p:nvSpPr>
            <p:cNvPr id="4152" name="AutoShape 68"/>
            <p:cNvSpPr>
              <a:spLocks noChangeArrowheads="1"/>
            </p:cNvSpPr>
            <p:nvPr/>
          </p:nvSpPr>
          <p:spPr bwMode="auto">
            <a:xfrm>
              <a:off x="3285" y="2192"/>
              <a:ext cx="453" cy="453"/>
            </a:xfrm>
            <a:prstGeom prst="cube">
              <a:avLst>
                <a:gd name="adj" fmla="val 25000"/>
              </a:avLst>
            </a:prstGeom>
            <a:solidFill>
              <a:srgbClr val="FF99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latin typeface="Lucida Console" pitchFamily="49" charset="0"/>
                  <a:ea typeface="굴림" pitchFamily="50" charset="-127"/>
                </a:rPr>
                <a:t>0</a:t>
              </a:r>
            </a:p>
          </p:txBody>
        </p:sp>
        <p:sp>
          <p:nvSpPr>
            <p:cNvPr id="4153" name="AutoShape 69"/>
            <p:cNvSpPr>
              <a:spLocks noChangeArrowheads="1"/>
            </p:cNvSpPr>
            <p:nvPr/>
          </p:nvSpPr>
          <p:spPr bwMode="auto">
            <a:xfrm>
              <a:off x="3730" y="2192"/>
              <a:ext cx="453" cy="453"/>
            </a:xfrm>
            <a:prstGeom prst="cube">
              <a:avLst>
                <a:gd name="adj" fmla="val 25000"/>
              </a:avLst>
            </a:prstGeom>
            <a:solidFill>
              <a:srgbClr val="FF99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latin typeface="Lucida Console" pitchFamily="49" charset="0"/>
                  <a:ea typeface="굴림" pitchFamily="50" charset="-127"/>
                </a:rPr>
                <a:t>0</a:t>
              </a:r>
            </a:p>
          </p:txBody>
        </p:sp>
        <p:sp>
          <p:nvSpPr>
            <p:cNvPr id="4154" name="AutoShape 70"/>
            <p:cNvSpPr>
              <a:spLocks noChangeArrowheads="1"/>
            </p:cNvSpPr>
            <p:nvPr/>
          </p:nvSpPr>
          <p:spPr bwMode="auto">
            <a:xfrm>
              <a:off x="2877" y="1903"/>
              <a:ext cx="391" cy="289"/>
            </a:xfrm>
            <a:prstGeom prst="cube">
              <a:avLst>
                <a:gd name="adj" fmla="val 25000"/>
              </a:avLst>
            </a:prstGeom>
            <a:solidFill>
              <a:srgbClr val="FF99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latin typeface="Lucida Console" pitchFamily="49" charset="0"/>
                  <a:ea typeface="굴림" pitchFamily="50" charset="-127"/>
                </a:rPr>
                <a:t>0</a:t>
              </a:r>
            </a:p>
          </p:txBody>
        </p:sp>
        <p:sp>
          <p:nvSpPr>
            <p:cNvPr id="4155" name="AutoShape 71"/>
            <p:cNvSpPr>
              <a:spLocks noChangeArrowheads="1"/>
            </p:cNvSpPr>
            <p:nvPr/>
          </p:nvSpPr>
          <p:spPr bwMode="auto">
            <a:xfrm>
              <a:off x="3310" y="1903"/>
              <a:ext cx="391" cy="289"/>
            </a:xfrm>
            <a:prstGeom prst="cube">
              <a:avLst>
                <a:gd name="adj" fmla="val 25000"/>
              </a:avLst>
            </a:prstGeom>
            <a:solidFill>
              <a:srgbClr val="FF99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latin typeface="Lucida Console" pitchFamily="49" charset="0"/>
                  <a:ea typeface="굴림" pitchFamily="50" charset="-127"/>
                </a:rPr>
                <a:t>1</a:t>
              </a:r>
            </a:p>
          </p:txBody>
        </p:sp>
        <p:sp>
          <p:nvSpPr>
            <p:cNvPr id="4156" name="AutoShape 72"/>
            <p:cNvSpPr>
              <a:spLocks noChangeArrowheads="1"/>
            </p:cNvSpPr>
            <p:nvPr/>
          </p:nvSpPr>
          <p:spPr bwMode="auto">
            <a:xfrm>
              <a:off x="3755" y="1903"/>
              <a:ext cx="391" cy="289"/>
            </a:xfrm>
            <a:prstGeom prst="cube">
              <a:avLst>
                <a:gd name="adj" fmla="val 25000"/>
              </a:avLst>
            </a:prstGeom>
            <a:solidFill>
              <a:srgbClr val="FF99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latin typeface="Lucida Console" pitchFamily="49" charset="0"/>
                  <a:ea typeface="굴림" pitchFamily="50" charset="-127"/>
                </a:rPr>
                <a:t>2</a:t>
              </a:r>
            </a:p>
          </p:txBody>
        </p:sp>
        <p:sp>
          <p:nvSpPr>
            <p:cNvPr id="4157" name="AutoShape 73"/>
            <p:cNvSpPr>
              <a:spLocks noChangeArrowheads="1"/>
            </p:cNvSpPr>
            <p:nvPr/>
          </p:nvSpPr>
          <p:spPr bwMode="auto">
            <a:xfrm>
              <a:off x="1548" y="1787"/>
              <a:ext cx="453" cy="453"/>
            </a:xfrm>
            <a:prstGeom prst="cube">
              <a:avLst>
                <a:gd name="adj" fmla="val 25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latin typeface="Lucida Console" pitchFamily="49" charset="0"/>
                  <a:ea typeface="굴림" pitchFamily="50" charset="-127"/>
                </a:rPr>
                <a:t>9</a:t>
              </a:r>
            </a:p>
          </p:txBody>
        </p:sp>
        <p:sp>
          <p:nvSpPr>
            <p:cNvPr id="4158" name="AutoShape 74"/>
            <p:cNvSpPr>
              <a:spLocks noChangeArrowheads="1"/>
            </p:cNvSpPr>
            <p:nvPr/>
          </p:nvSpPr>
          <p:spPr bwMode="auto">
            <a:xfrm>
              <a:off x="1981" y="1787"/>
              <a:ext cx="453" cy="453"/>
            </a:xfrm>
            <a:prstGeom prst="cube">
              <a:avLst>
                <a:gd name="adj" fmla="val 25000"/>
              </a:avLst>
            </a:prstGeom>
            <a:solidFill>
              <a:srgbClr val="FF99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latin typeface="Lucida Console" pitchFamily="49" charset="0"/>
                  <a:ea typeface="굴림" pitchFamily="50" charset="-127"/>
                </a:rPr>
                <a:t>0</a:t>
              </a:r>
            </a:p>
          </p:txBody>
        </p:sp>
        <p:sp>
          <p:nvSpPr>
            <p:cNvPr id="4159" name="AutoShape 75"/>
            <p:cNvSpPr>
              <a:spLocks noChangeArrowheads="1"/>
            </p:cNvSpPr>
            <p:nvPr/>
          </p:nvSpPr>
          <p:spPr bwMode="auto">
            <a:xfrm>
              <a:off x="2426" y="1787"/>
              <a:ext cx="453" cy="453"/>
            </a:xfrm>
            <a:prstGeom prst="cube">
              <a:avLst>
                <a:gd name="adj" fmla="val 25000"/>
              </a:avLst>
            </a:prstGeom>
            <a:solidFill>
              <a:srgbClr val="FF99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latin typeface="Lucida Console" pitchFamily="49" charset="0"/>
                  <a:ea typeface="굴림" pitchFamily="50" charset="-127"/>
                </a:rPr>
                <a:t>0</a:t>
              </a:r>
            </a:p>
          </p:txBody>
        </p:sp>
        <p:sp>
          <p:nvSpPr>
            <p:cNvPr id="4160" name="AutoShape 76"/>
            <p:cNvSpPr>
              <a:spLocks noChangeArrowheads="1"/>
            </p:cNvSpPr>
            <p:nvPr/>
          </p:nvSpPr>
          <p:spPr bwMode="auto">
            <a:xfrm>
              <a:off x="1573" y="1498"/>
              <a:ext cx="391" cy="289"/>
            </a:xfrm>
            <a:prstGeom prst="cube">
              <a:avLst>
                <a:gd name="adj" fmla="val 25000"/>
              </a:avLst>
            </a:prstGeom>
            <a:solidFill>
              <a:srgbClr val="FF99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latin typeface="Lucida Console" pitchFamily="49" charset="0"/>
                  <a:ea typeface="굴림" pitchFamily="50" charset="-127"/>
                </a:rPr>
                <a:t>0</a:t>
              </a:r>
            </a:p>
          </p:txBody>
        </p:sp>
        <p:sp>
          <p:nvSpPr>
            <p:cNvPr id="4161" name="AutoShape 77"/>
            <p:cNvSpPr>
              <a:spLocks noChangeArrowheads="1"/>
            </p:cNvSpPr>
            <p:nvPr/>
          </p:nvSpPr>
          <p:spPr bwMode="auto">
            <a:xfrm>
              <a:off x="2006" y="1498"/>
              <a:ext cx="391" cy="289"/>
            </a:xfrm>
            <a:prstGeom prst="cube">
              <a:avLst>
                <a:gd name="adj" fmla="val 25000"/>
              </a:avLst>
            </a:prstGeom>
            <a:solidFill>
              <a:srgbClr val="FF99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latin typeface="Lucida Console" pitchFamily="49" charset="0"/>
                  <a:ea typeface="굴림" pitchFamily="50" charset="-127"/>
                </a:rPr>
                <a:t>1</a:t>
              </a:r>
            </a:p>
          </p:txBody>
        </p:sp>
        <p:sp>
          <p:nvSpPr>
            <p:cNvPr id="4162" name="AutoShape 78"/>
            <p:cNvSpPr>
              <a:spLocks noChangeArrowheads="1"/>
            </p:cNvSpPr>
            <p:nvPr/>
          </p:nvSpPr>
          <p:spPr bwMode="auto">
            <a:xfrm>
              <a:off x="2451" y="1498"/>
              <a:ext cx="391" cy="289"/>
            </a:xfrm>
            <a:prstGeom prst="cube">
              <a:avLst>
                <a:gd name="adj" fmla="val 25000"/>
              </a:avLst>
            </a:prstGeom>
            <a:solidFill>
              <a:srgbClr val="FF99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latin typeface="Lucida Console" pitchFamily="49" charset="0"/>
                  <a:ea typeface="굴림" pitchFamily="50" charset="-127"/>
                </a:rPr>
                <a:t>2</a:t>
              </a:r>
            </a:p>
          </p:txBody>
        </p:sp>
        <p:sp>
          <p:nvSpPr>
            <p:cNvPr id="4163" name="AutoShape 79"/>
            <p:cNvSpPr>
              <a:spLocks noChangeArrowheads="1"/>
            </p:cNvSpPr>
            <p:nvPr/>
          </p:nvSpPr>
          <p:spPr bwMode="auto">
            <a:xfrm>
              <a:off x="1192" y="1843"/>
              <a:ext cx="391" cy="422"/>
            </a:xfrm>
            <a:prstGeom prst="cube">
              <a:avLst>
                <a:gd name="adj" fmla="val 250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1400" i="1">
                  <a:latin typeface="HY엽서L" pitchFamily="18" charset="-127"/>
                  <a:ea typeface="HY엽서L" pitchFamily="18" charset="-127"/>
                </a:rPr>
                <a:t>1</a:t>
              </a:r>
            </a:p>
          </p:txBody>
        </p:sp>
        <p:sp>
          <p:nvSpPr>
            <p:cNvPr id="4164" name="AutoShape 80"/>
            <p:cNvSpPr>
              <a:spLocks noChangeArrowheads="1"/>
            </p:cNvSpPr>
            <p:nvPr/>
          </p:nvSpPr>
          <p:spPr bwMode="auto">
            <a:xfrm>
              <a:off x="2852" y="1781"/>
              <a:ext cx="453" cy="453"/>
            </a:xfrm>
            <a:prstGeom prst="cube">
              <a:avLst>
                <a:gd name="adj" fmla="val 25000"/>
              </a:avLst>
            </a:prstGeom>
            <a:solidFill>
              <a:srgbClr val="FF99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latin typeface="Lucida Console" pitchFamily="49" charset="0"/>
                  <a:ea typeface="굴림" pitchFamily="50" charset="-127"/>
                </a:rPr>
                <a:t>0</a:t>
              </a:r>
            </a:p>
          </p:txBody>
        </p:sp>
        <p:sp>
          <p:nvSpPr>
            <p:cNvPr id="4165" name="AutoShape 81"/>
            <p:cNvSpPr>
              <a:spLocks noChangeArrowheads="1"/>
            </p:cNvSpPr>
            <p:nvPr/>
          </p:nvSpPr>
          <p:spPr bwMode="auto">
            <a:xfrm>
              <a:off x="3285" y="1781"/>
              <a:ext cx="453" cy="453"/>
            </a:xfrm>
            <a:prstGeom prst="cube">
              <a:avLst>
                <a:gd name="adj" fmla="val 25000"/>
              </a:avLst>
            </a:prstGeom>
            <a:solidFill>
              <a:srgbClr val="FF99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latin typeface="Lucida Console" pitchFamily="49" charset="0"/>
                  <a:ea typeface="굴림" pitchFamily="50" charset="-127"/>
                </a:rPr>
                <a:t>0</a:t>
              </a:r>
            </a:p>
          </p:txBody>
        </p:sp>
        <p:sp>
          <p:nvSpPr>
            <p:cNvPr id="4166" name="AutoShape 82"/>
            <p:cNvSpPr>
              <a:spLocks noChangeArrowheads="1"/>
            </p:cNvSpPr>
            <p:nvPr/>
          </p:nvSpPr>
          <p:spPr bwMode="auto">
            <a:xfrm>
              <a:off x="3730" y="1781"/>
              <a:ext cx="453" cy="453"/>
            </a:xfrm>
            <a:prstGeom prst="cube">
              <a:avLst>
                <a:gd name="adj" fmla="val 25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latin typeface="Lucida Console" pitchFamily="49" charset="0"/>
                  <a:ea typeface="굴림" pitchFamily="50" charset="-127"/>
                </a:rPr>
                <a:t>8</a:t>
              </a:r>
            </a:p>
          </p:txBody>
        </p:sp>
        <p:sp>
          <p:nvSpPr>
            <p:cNvPr id="4167" name="AutoShape 83"/>
            <p:cNvSpPr>
              <a:spLocks noChangeArrowheads="1"/>
            </p:cNvSpPr>
            <p:nvPr/>
          </p:nvSpPr>
          <p:spPr bwMode="auto">
            <a:xfrm>
              <a:off x="2877" y="1492"/>
              <a:ext cx="391" cy="289"/>
            </a:xfrm>
            <a:prstGeom prst="cube">
              <a:avLst>
                <a:gd name="adj" fmla="val 25000"/>
              </a:avLst>
            </a:prstGeom>
            <a:solidFill>
              <a:srgbClr val="FF99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latin typeface="Lucida Console" pitchFamily="49" charset="0"/>
                  <a:ea typeface="굴림" pitchFamily="50" charset="-127"/>
                </a:rPr>
                <a:t>0</a:t>
              </a:r>
            </a:p>
          </p:txBody>
        </p:sp>
        <p:sp>
          <p:nvSpPr>
            <p:cNvPr id="4168" name="AutoShape 84"/>
            <p:cNvSpPr>
              <a:spLocks noChangeArrowheads="1"/>
            </p:cNvSpPr>
            <p:nvPr/>
          </p:nvSpPr>
          <p:spPr bwMode="auto">
            <a:xfrm>
              <a:off x="3310" y="1492"/>
              <a:ext cx="391" cy="289"/>
            </a:xfrm>
            <a:prstGeom prst="cube">
              <a:avLst>
                <a:gd name="adj" fmla="val 25000"/>
              </a:avLst>
            </a:prstGeom>
            <a:solidFill>
              <a:srgbClr val="FF99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latin typeface="Lucida Console" pitchFamily="49" charset="0"/>
                  <a:ea typeface="굴림" pitchFamily="50" charset="-127"/>
                </a:rPr>
                <a:t>1</a:t>
              </a:r>
            </a:p>
          </p:txBody>
        </p:sp>
        <p:sp>
          <p:nvSpPr>
            <p:cNvPr id="4169" name="AutoShape 85"/>
            <p:cNvSpPr>
              <a:spLocks noChangeArrowheads="1"/>
            </p:cNvSpPr>
            <p:nvPr/>
          </p:nvSpPr>
          <p:spPr bwMode="auto">
            <a:xfrm>
              <a:off x="3755" y="1492"/>
              <a:ext cx="391" cy="289"/>
            </a:xfrm>
            <a:prstGeom prst="cube">
              <a:avLst>
                <a:gd name="adj" fmla="val 25000"/>
              </a:avLst>
            </a:prstGeom>
            <a:solidFill>
              <a:srgbClr val="FF99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latin typeface="Lucida Console" pitchFamily="49" charset="0"/>
                  <a:ea typeface="굴림" pitchFamily="50" charset="-127"/>
                </a:rPr>
                <a:t>2</a:t>
              </a:r>
            </a:p>
          </p:txBody>
        </p:sp>
        <p:sp>
          <p:nvSpPr>
            <p:cNvPr id="4170" name="AutoShape 86"/>
            <p:cNvSpPr>
              <a:spLocks noChangeArrowheads="1"/>
            </p:cNvSpPr>
            <p:nvPr/>
          </p:nvSpPr>
          <p:spPr bwMode="auto">
            <a:xfrm>
              <a:off x="1548" y="1375"/>
              <a:ext cx="453" cy="453"/>
            </a:xfrm>
            <a:prstGeom prst="cube">
              <a:avLst>
                <a:gd name="adj" fmla="val 25000"/>
              </a:avLst>
            </a:prstGeom>
            <a:solidFill>
              <a:srgbClr val="FF99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latin typeface="Lucida Console" pitchFamily="49" charset="0"/>
                  <a:ea typeface="굴림" pitchFamily="50" charset="-127"/>
                </a:rPr>
                <a:t>0</a:t>
              </a:r>
            </a:p>
          </p:txBody>
        </p:sp>
        <p:sp>
          <p:nvSpPr>
            <p:cNvPr id="4171" name="AutoShape 87"/>
            <p:cNvSpPr>
              <a:spLocks noChangeArrowheads="1"/>
            </p:cNvSpPr>
            <p:nvPr/>
          </p:nvSpPr>
          <p:spPr bwMode="auto">
            <a:xfrm>
              <a:off x="1981" y="1375"/>
              <a:ext cx="453" cy="453"/>
            </a:xfrm>
            <a:prstGeom prst="cube">
              <a:avLst>
                <a:gd name="adj" fmla="val 25000"/>
              </a:avLst>
            </a:prstGeom>
            <a:solidFill>
              <a:srgbClr val="FF99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latin typeface="Lucida Console" pitchFamily="49" charset="0"/>
                  <a:ea typeface="굴림" pitchFamily="50" charset="-127"/>
                </a:rPr>
                <a:t>0</a:t>
              </a:r>
            </a:p>
          </p:txBody>
        </p:sp>
        <p:sp>
          <p:nvSpPr>
            <p:cNvPr id="4172" name="AutoShape 88"/>
            <p:cNvSpPr>
              <a:spLocks noChangeArrowheads="1"/>
            </p:cNvSpPr>
            <p:nvPr/>
          </p:nvSpPr>
          <p:spPr bwMode="auto">
            <a:xfrm>
              <a:off x="2426" y="1375"/>
              <a:ext cx="453" cy="453"/>
            </a:xfrm>
            <a:prstGeom prst="cube">
              <a:avLst>
                <a:gd name="adj" fmla="val 25000"/>
              </a:avLst>
            </a:prstGeom>
            <a:solidFill>
              <a:srgbClr val="FF99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latin typeface="Lucida Console" pitchFamily="49" charset="0"/>
                  <a:ea typeface="굴림" pitchFamily="50" charset="-127"/>
                </a:rPr>
                <a:t>0</a:t>
              </a:r>
            </a:p>
          </p:txBody>
        </p:sp>
        <p:sp>
          <p:nvSpPr>
            <p:cNvPr id="4173" name="AutoShape 89"/>
            <p:cNvSpPr>
              <a:spLocks noChangeArrowheads="1"/>
            </p:cNvSpPr>
            <p:nvPr/>
          </p:nvSpPr>
          <p:spPr bwMode="auto">
            <a:xfrm>
              <a:off x="1572" y="1018"/>
              <a:ext cx="391" cy="423"/>
            </a:xfrm>
            <a:prstGeom prst="cube">
              <a:avLst>
                <a:gd name="adj" fmla="val 250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1400" i="1">
                  <a:latin typeface="HY엽서L" pitchFamily="18" charset="-127"/>
                  <a:ea typeface="HY엽서L" pitchFamily="18" charset="-127"/>
                </a:rPr>
                <a:t>0</a:t>
              </a:r>
            </a:p>
          </p:txBody>
        </p:sp>
        <p:sp>
          <p:nvSpPr>
            <p:cNvPr id="4174" name="AutoShape 90"/>
            <p:cNvSpPr>
              <a:spLocks noChangeArrowheads="1"/>
            </p:cNvSpPr>
            <p:nvPr/>
          </p:nvSpPr>
          <p:spPr bwMode="auto">
            <a:xfrm>
              <a:off x="2005" y="1018"/>
              <a:ext cx="391" cy="423"/>
            </a:xfrm>
            <a:prstGeom prst="cube">
              <a:avLst>
                <a:gd name="adj" fmla="val 250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1400" i="1">
                  <a:latin typeface="HY엽서L" pitchFamily="18" charset="-127"/>
                  <a:ea typeface="HY엽서L" pitchFamily="18" charset="-127"/>
                </a:rPr>
                <a:t>1</a:t>
              </a:r>
            </a:p>
          </p:txBody>
        </p:sp>
        <p:sp>
          <p:nvSpPr>
            <p:cNvPr id="4175" name="AutoShape 91"/>
            <p:cNvSpPr>
              <a:spLocks noChangeArrowheads="1"/>
            </p:cNvSpPr>
            <p:nvPr/>
          </p:nvSpPr>
          <p:spPr bwMode="auto">
            <a:xfrm>
              <a:off x="2451" y="1018"/>
              <a:ext cx="391" cy="423"/>
            </a:xfrm>
            <a:prstGeom prst="cube">
              <a:avLst>
                <a:gd name="adj" fmla="val 250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1400" i="1">
                  <a:latin typeface="HY엽서L" pitchFamily="18" charset="-127"/>
                  <a:ea typeface="HY엽서L" pitchFamily="18" charset="-127"/>
                </a:rPr>
                <a:t>2</a:t>
              </a:r>
            </a:p>
          </p:txBody>
        </p:sp>
        <p:sp>
          <p:nvSpPr>
            <p:cNvPr id="4176" name="AutoShape 92"/>
            <p:cNvSpPr>
              <a:spLocks noChangeArrowheads="1"/>
            </p:cNvSpPr>
            <p:nvPr/>
          </p:nvSpPr>
          <p:spPr bwMode="auto">
            <a:xfrm>
              <a:off x="1192" y="1430"/>
              <a:ext cx="391" cy="423"/>
            </a:xfrm>
            <a:prstGeom prst="cube">
              <a:avLst>
                <a:gd name="adj" fmla="val 250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1400" i="1">
                  <a:latin typeface="HY엽서L" pitchFamily="18" charset="-127"/>
                  <a:ea typeface="HY엽서L" pitchFamily="18" charset="-127"/>
                </a:rPr>
                <a:t>0</a:t>
              </a:r>
            </a:p>
          </p:txBody>
        </p:sp>
        <p:sp>
          <p:nvSpPr>
            <p:cNvPr id="4177" name="AutoShape 93"/>
            <p:cNvSpPr>
              <a:spLocks noChangeArrowheads="1"/>
            </p:cNvSpPr>
            <p:nvPr/>
          </p:nvSpPr>
          <p:spPr bwMode="auto">
            <a:xfrm>
              <a:off x="2852" y="1369"/>
              <a:ext cx="453" cy="453"/>
            </a:xfrm>
            <a:prstGeom prst="cube">
              <a:avLst>
                <a:gd name="adj" fmla="val 25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latin typeface="Lucida Console" pitchFamily="49" charset="0"/>
                  <a:ea typeface="굴림" pitchFamily="50" charset="-127"/>
                </a:rPr>
                <a:t>7</a:t>
              </a:r>
            </a:p>
          </p:txBody>
        </p:sp>
        <p:sp>
          <p:nvSpPr>
            <p:cNvPr id="4178" name="AutoShape 94"/>
            <p:cNvSpPr>
              <a:spLocks noChangeArrowheads="1"/>
            </p:cNvSpPr>
            <p:nvPr/>
          </p:nvSpPr>
          <p:spPr bwMode="auto">
            <a:xfrm>
              <a:off x="3285" y="1369"/>
              <a:ext cx="453" cy="453"/>
            </a:xfrm>
            <a:prstGeom prst="cube">
              <a:avLst>
                <a:gd name="adj" fmla="val 25000"/>
              </a:avLst>
            </a:prstGeom>
            <a:solidFill>
              <a:srgbClr val="FF99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latin typeface="Lucida Console" pitchFamily="49" charset="0"/>
                  <a:ea typeface="굴림" pitchFamily="50" charset="-127"/>
                </a:rPr>
                <a:t>0</a:t>
              </a:r>
            </a:p>
          </p:txBody>
        </p:sp>
        <p:sp>
          <p:nvSpPr>
            <p:cNvPr id="4179" name="AutoShape 95"/>
            <p:cNvSpPr>
              <a:spLocks noChangeArrowheads="1"/>
            </p:cNvSpPr>
            <p:nvPr/>
          </p:nvSpPr>
          <p:spPr bwMode="auto">
            <a:xfrm>
              <a:off x="3730" y="1369"/>
              <a:ext cx="453" cy="453"/>
            </a:xfrm>
            <a:prstGeom prst="cube">
              <a:avLst>
                <a:gd name="adj" fmla="val 25000"/>
              </a:avLst>
            </a:prstGeom>
            <a:solidFill>
              <a:srgbClr val="FF99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latin typeface="Lucida Console" pitchFamily="49" charset="0"/>
                  <a:ea typeface="굴림" pitchFamily="50" charset="-127"/>
                </a:rPr>
                <a:t>0</a:t>
              </a:r>
            </a:p>
          </p:txBody>
        </p:sp>
        <p:sp>
          <p:nvSpPr>
            <p:cNvPr id="4180" name="AutoShape 96"/>
            <p:cNvSpPr>
              <a:spLocks noChangeArrowheads="1"/>
            </p:cNvSpPr>
            <p:nvPr/>
          </p:nvSpPr>
          <p:spPr bwMode="auto">
            <a:xfrm>
              <a:off x="2876" y="1012"/>
              <a:ext cx="391" cy="423"/>
            </a:xfrm>
            <a:prstGeom prst="cube">
              <a:avLst>
                <a:gd name="adj" fmla="val 250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1400" i="1">
                  <a:latin typeface="HY엽서L" pitchFamily="18" charset="-127"/>
                  <a:ea typeface="HY엽서L" pitchFamily="18" charset="-127"/>
                </a:rPr>
                <a:t>3</a:t>
              </a:r>
            </a:p>
          </p:txBody>
        </p:sp>
        <p:sp>
          <p:nvSpPr>
            <p:cNvPr id="4181" name="AutoShape 97"/>
            <p:cNvSpPr>
              <a:spLocks noChangeArrowheads="1"/>
            </p:cNvSpPr>
            <p:nvPr/>
          </p:nvSpPr>
          <p:spPr bwMode="auto">
            <a:xfrm>
              <a:off x="3309" y="1012"/>
              <a:ext cx="391" cy="423"/>
            </a:xfrm>
            <a:prstGeom prst="cube">
              <a:avLst>
                <a:gd name="adj" fmla="val 250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1400" i="1">
                  <a:latin typeface="HY엽서L" pitchFamily="18" charset="-127"/>
                  <a:ea typeface="HY엽서L" pitchFamily="18" charset="-127"/>
                </a:rPr>
                <a:t>4</a:t>
              </a:r>
            </a:p>
          </p:txBody>
        </p:sp>
        <p:sp>
          <p:nvSpPr>
            <p:cNvPr id="4182" name="AutoShape 98"/>
            <p:cNvSpPr>
              <a:spLocks noChangeArrowheads="1"/>
            </p:cNvSpPr>
            <p:nvPr/>
          </p:nvSpPr>
          <p:spPr bwMode="auto">
            <a:xfrm>
              <a:off x="3755" y="1012"/>
              <a:ext cx="391" cy="423"/>
            </a:xfrm>
            <a:prstGeom prst="cube">
              <a:avLst>
                <a:gd name="adj" fmla="val 250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1400" i="1">
                  <a:latin typeface="HY엽서L" pitchFamily="18" charset="-127"/>
                  <a:ea typeface="HY엽서L" pitchFamily="18" charset="-127"/>
                </a:rPr>
                <a:t>5</a:t>
              </a:r>
            </a:p>
          </p:txBody>
        </p:sp>
      </p:grpSp>
      <p:sp>
        <p:nvSpPr>
          <p:cNvPr id="4103" name="Text Box 100"/>
          <p:cNvSpPr txBox="1">
            <a:spLocks noChangeArrowheads="1"/>
          </p:cNvSpPr>
          <p:nvPr/>
        </p:nvSpPr>
        <p:spPr bwMode="auto">
          <a:xfrm>
            <a:off x="4257675" y="4329113"/>
            <a:ext cx="4984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eaLnBrk="1" hangingPunct="1"/>
            <a:r>
              <a:rPr lang="en-US" altLang="ko-KR"/>
              <a:t>A=</a:t>
            </a:r>
          </a:p>
        </p:txBody>
      </p:sp>
      <p:sp>
        <p:nvSpPr>
          <p:cNvPr id="4104" name="Text Box 101"/>
          <p:cNvSpPr txBox="1">
            <a:spLocks noChangeArrowheads="1"/>
          </p:cNvSpPr>
          <p:nvPr/>
        </p:nvSpPr>
        <p:spPr bwMode="auto">
          <a:xfrm>
            <a:off x="5832475" y="4329113"/>
            <a:ext cx="4794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eaLnBrk="1" hangingPunct="1"/>
            <a:r>
              <a:rPr lang="en-US" altLang="ko-KR"/>
              <a:t>B=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ko-KR" altLang="en-US" dirty="0" smtClean="0"/>
              <a:t>행렬 전치 </a:t>
            </a:r>
            <a:r>
              <a:rPr lang="en-US" altLang="ko-KR" dirty="0" smtClean="0"/>
              <a:t>#1</a:t>
            </a:r>
            <a:endParaRPr lang="ko-KR" altLang="en-US" dirty="0" smtClean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Text Box 36"/>
          <p:cNvSpPr txBox="1">
            <a:spLocks noChangeArrowheads="1"/>
          </p:cNvSpPr>
          <p:nvPr/>
        </p:nvSpPr>
        <p:spPr bwMode="auto">
          <a:xfrm>
            <a:off x="701570" y="1219200"/>
            <a:ext cx="8010890" cy="5016758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80808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#include</a:t>
            </a:r>
            <a:r>
              <a:rPr lang="en-US" altLang="ko-KR" sz="16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600" kern="0" dirty="0">
                <a:solidFill>
                  <a:srgbClr val="A31515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&lt;</a:t>
            </a:r>
            <a:r>
              <a:rPr lang="en-US" altLang="ko-KR" sz="1600" kern="0" dirty="0" err="1">
                <a:solidFill>
                  <a:srgbClr val="A31515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stdio.h</a:t>
            </a:r>
            <a:r>
              <a:rPr lang="en-US" altLang="ko-KR" sz="1600" kern="0" dirty="0">
                <a:solidFill>
                  <a:srgbClr val="A31515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&gt;</a:t>
            </a:r>
            <a:endParaRPr lang="en-US" altLang="ko-KR" sz="1600" kern="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80808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#define</a:t>
            </a:r>
            <a:r>
              <a:rPr lang="en-US" altLang="ko-KR" sz="16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600" kern="0" dirty="0">
                <a:solidFill>
                  <a:srgbClr val="6F008A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ROWS</a:t>
            </a:r>
            <a:r>
              <a:rPr lang="en-US" altLang="ko-KR" sz="16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3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80808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#define</a:t>
            </a:r>
            <a:r>
              <a:rPr lang="en-US" altLang="ko-KR" sz="16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600" kern="0" dirty="0">
                <a:solidFill>
                  <a:srgbClr val="6F008A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COLS</a:t>
            </a:r>
            <a:r>
              <a:rPr lang="en-US" altLang="ko-KR" sz="16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3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8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// </a:t>
            </a:r>
            <a:r>
              <a:rPr lang="ko-KR" altLang="en-US" sz="1600" kern="0" dirty="0">
                <a:solidFill>
                  <a:srgbClr val="008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행렬 전치 함수</a:t>
            </a:r>
            <a:endParaRPr lang="ko-KR" altLang="en-US" sz="1600" kern="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void</a:t>
            </a:r>
            <a:r>
              <a:rPr lang="en-US" altLang="ko-KR" sz="16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600" kern="0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matrix_transpose</a:t>
            </a:r>
            <a:r>
              <a:rPr lang="en-US" altLang="ko-KR" sz="16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en-US" altLang="ko-KR" sz="1600" kern="0" dirty="0" err="1">
                <a:solidFill>
                  <a:srgbClr val="0000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600" kern="0" dirty="0">
                <a:solidFill>
                  <a:srgbClr val="80808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A</a:t>
            </a:r>
            <a:r>
              <a:rPr lang="en-US" altLang="ko-KR" sz="16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[</a:t>
            </a:r>
            <a:r>
              <a:rPr lang="en-US" altLang="ko-KR" sz="1600" kern="0" dirty="0">
                <a:solidFill>
                  <a:srgbClr val="6F008A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ROWS</a:t>
            </a:r>
            <a:r>
              <a:rPr lang="en-US" altLang="ko-KR" sz="16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][</a:t>
            </a:r>
            <a:r>
              <a:rPr lang="en-US" altLang="ko-KR" sz="1600" kern="0" dirty="0">
                <a:solidFill>
                  <a:srgbClr val="6F008A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COLS</a:t>
            </a:r>
            <a:r>
              <a:rPr lang="en-US" altLang="ko-KR" sz="16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], </a:t>
            </a:r>
            <a:r>
              <a:rPr lang="en-US" altLang="ko-KR" sz="1600" kern="0" dirty="0" err="1">
                <a:solidFill>
                  <a:srgbClr val="0000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600" kern="0" dirty="0">
                <a:solidFill>
                  <a:srgbClr val="80808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B</a:t>
            </a:r>
            <a:r>
              <a:rPr lang="en-US" altLang="ko-KR" sz="16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[</a:t>
            </a:r>
            <a:r>
              <a:rPr lang="en-US" altLang="ko-KR" sz="1600" kern="0" dirty="0">
                <a:solidFill>
                  <a:srgbClr val="6F008A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ROWS</a:t>
            </a:r>
            <a:r>
              <a:rPr lang="en-US" altLang="ko-KR" sz="16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][</a:t>
            </a:r>
            <a:r>
              <a:rPr lang="en-US" altLang="ko-KR" sz="1600" kern="0" dirty="0">
                <a:solidFill>
                  <a:srgbClr val="6F008A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COLS</a:t>
            </a:r>
            <a:r>
              <a:rPr lang="en-US" altLang="ko-KR" sz="16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])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{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	</a:t>
            </a:r>
            <a:r>
              <a:rPr lang="en-US" altLang="ko-KR" sz="1600" kern="0" dirty="0">
                <a:solidFill>
                  <a:srgbClr val="0000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for</a:t>
            </a:r>
            <a:r>
              <a:rPr lang="en-US" altLang="ko-KR" sz="16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(</a:t>
            </a:r>
            <a:r>
              <a:rPr lang="en-US" altLang="ko-KR" sz="1600" kern="0" dirty="0" err="1">
                <a:solidFill>
                  <a:srgbClr val="0000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r = 0; r&lt;</a:t>
            </a:r>
            <a:r>
              <a:rPr lang="en-US" altLang="ko-KR" sz="1600" kern="0" dirty="0">
                <a:solidFill>
                  <a:srgbClr val="6F008A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ROWS</a:t>
            </a:r>
            <a:r>
              <a:rPr lang="en-US" altLang="ko-KR" sz="16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; r++)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		</a:t>
            </a:r>
            <a:r>
              <a:rPr lang="en-US" altLang="ko-KR" sz="1600" kern="0" dirty="0">
                <a:solidFill>
                  <a:srgbClr val="0000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for</a:t>
            </a:r>
            <a:r>
              <a:rPr lang="en-US" altLang="ko-KR" sz="16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(</a:t>
            </a:r>
            <a:r>
              <a:rPr lang="en-US" altLang="ko-KR" sz="1600" kern="0" dirty="0" err="1">
                <a:solidFill>
                  <a:srgbClr val="0000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c = 0; c&lt;</a:t>
            </a:r>
            <a:r>
              <a:rPr lang="en-US" altLang="ko-KR" sz="1600" kern="0" dirty="0">
                <a:solidFill>
                  <a:srgbClr val="6F008A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COLS</a:t>
            </a:r>
            <a:r>
              <a:rPr lang="en-US" altLang="ko-KR" sz="16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; </a:t>
            </a:r>
            <a:r>
              <a:rPr lang="en-US" altLang="ko-KR" sz="1600" kern="0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c++</a:t>
            </a:r>
            <a:r>
              <a:rPr lang="en-US" altLang="ko-KR" sz="16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			</a:t>
            </a:r>
            <a:r>
              <a:rPr lang="en-US" altLang="ko-KR" sz="1600" kern="0" dirty="0">
                <a:solidFill>
                  <a:srgbClr val="80808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B</a:t>
            </a:r>
            <a:r>
              <a:rPr lang="en-US" altLang="ko-KR" sz="16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[c][r] = </a:t>
            </a:r>
            <a:r>
              <a:rPr lang="en-US" altLang="ko-KR" sz="1600" kern="0" dirty="0">
                <a:solidFill>
                  <a:srgbClr val="80808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A</a:t>
            </a:r>
            <a:r>
              <a:rPr lang="en-US" altLang="ko-KR" sz="16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[r][c];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}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void</a:t>
            </a:r>
            <a:r>
              <a:rPr lang="en-US" altLang="ko-KR" sz="16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600" kern="0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matrix_print</a:t>
            </a:r>
            <a:r>
              <a:rPr lang="en-US" altLang="ko-KR" sz="16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en-US" altLang="ko-KR" sz="1600" kern="0" dirty="0" err="1">
                <a:solidFill>
                  <a:srgbClr val="0000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600" kern="0" dirty="0">
                <a:solidFill>
                  <a:srgbClr val="80808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A</a:t>
            </a:r>
            <a:r>
              <a:rPr lang="en-US" altLang="ko-KR" sz="16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[</a:t>
            </a:r>
            <a:r>
              <a:rPr lang="en-US" altLang="ko-KR" sz="1600" kern="0" dirty="0">
                <a:solidFill>
                  <a:srgbClr val="6F008A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ROWS</a:t>
            </a:r>
            <a:r>
              <a:rPr lang="en-US" altLang="ko-KR" sz="16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][</a:t>
            </a:r>
            <a:r>
              <a:rPr lang="en-US" altLang="ko-KR" sz="1600" kern="0" dirty="0">
                <a:solidFill>
                  <a:srgbClr val="6F008A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COLS</a:t>
            </a:r>
            <a:r>
              <a:rPr lang="en-US" altLang="ko-KR" sz="16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])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{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	</a:t>
            </a:r>
            <a:r>
              <a:rPr lang="en-US" altLang="ko-KR" sz="1600" kern="0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printf</a:t>
            </a:r>
            <a:r>
              <a:rPr lang="en-US" altLang="ko-KR" sz="16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en-US" altLang="ko-KR" sz="1600" kern="0" dirty="0">
                <a:solidFill>
                  <a:srgbClr val="A31515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"====================\n"</a:t>
            </a:r>
            <a:r>
              <a:rPr lang="en-US" altLang="ko-KR" sz="16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);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	</a:t>
            </a:r>
            <a:r>
              <a:rPr lang="en-US" altLang="ko-KR" sz="1600" kern="0" dirty="0">
                <a:solidFill>
                  <a:srgbClr val="0000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for</a:t>
            </a:r>
            <a:r>
              <a:rPr lang="en-US" altLang="ko-KR" sz="16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(</a:t>
            </a:r>
            <a:r>
              <a:rPr lang="en-US" altLang="ko-KR" sz="1600" kern="0" dirty="0" err="1">
                <a:solidFill>
                  <a:srgbClr val="0000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r = 0; r&lt;</a:t>
            </a:r>
            <a:r>
              <a:rPr lang="en-US" altLang="ko-KR" sz="1600" kern="0" dirty="0">
                <a:solidFill>
                  <a:srgbClr val="6F008A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ROWS</a:t>
            </a:r>
            <a:r>
              <a:rPr lang="en-US" altLang="ko-KR" sz="16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; r++) {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		</a:t>
            </a:r>
            <a:r>
              <a:rPr lang="en-US" altLang="ko-KR" sz="1600" kern="0" dirty="0">
                <a:solidFill>
                  <a:srgbClr val="0000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for</a:t>
            </a:r>
            <a:r>
              <a:rPr lang="en-US" altLang="ko-KR" sz="16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(</a:t>
            </a:r>
            <a:r>
              <a:rPr lang="en-US" altLang="ko-KR" sz="1600" kern="0" dirty="0" err="1">
                <a:solidFill>
                  <a:srgbClr val="0000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c = 0; c&lt;</a:t>
            </a:r>
            <a:r>
              <a:rPr lang="en-US" altLang="ko-KR" sz="1600" kern="0" dirty="0">
                <a:solidFill>
                  <a:srgbClr val="6F008A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COLS</a:t>
            </a:r>
            <a:r>
              <a:rPr lang="en-US" altLang="ko-KR" sz="16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; </a:t>
            </a:r>
            <a:r>
              <a:rPr lang="en-US" altLang="ko-KR" sz="1600" kern="0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c++</a:t>
            </a:r>
            <a:r>
              <a:rPr lang="en-US" altLang="ko-KR" sz="16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			</a:t>
            </a:r>
            <a:r>
              <a:rPr lang="en-US" altLang="ko-KR" sz="1600" kern="0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printf</a:t>
            </a:r>
            <a:r>
              <a:rPr lang="en-US" altLang="ko-KR" sz="16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en-US" altLang="ko-KR" sz="1600" kern="0" dirty="0">
                <a:solidFill>
                  <a:srgbClr val="A31515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"%d "</a:t>
            </a:r>
            <a:r>
              <a:rPr lang="en-US" altLang="ko-KR" sz="16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en-US" altLang="ko-KR" sz="1600" kern="0" dirty="0">
                <a:solidFill>
                  <a:srgbClr val="80808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A</a:t>
            </a:r>
            <a:r>
              <a:rPr lang="en-US" altLang="ko-KR" sz="16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[r][c]);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		</a:t>
            </a:r>
            <a:r>
              <a:rPr lang="en-US" altLang="ko-KR" sz="1600" kern="0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printf</a:t>
            </a:r>
            <a:r>
              <a:rPr lang="en-US" altLang="ko-KR" sz="16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en-US" altLang="ko-KR" sz="1600" kern="0" dirty="0">
                <a:solidFill>
                  <a:srgbClr val="A31515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"\n"</a:t>
            </a:r>
            <a:r>
              <a:rPr lang="en-US" altLang="ko-KR" sz="16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);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	}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	</a:t>
            </a:r>
            <a:r>
              <a:rPr lang="en-US" altLang="ko-KR" sz="1600" kern="0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printf</a:t>
            </a:r>
            <a:r>
              <a:rPr lang="en-US" altLang="ko-KR" sz="16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en-US" altLang="ko-KR" sz="1600" kern="0" dirty="0">
                <a:solidFill>
                  <a:srgbClr val="A31515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"====================\n"</a:t>
            </a:r>
            <a:r>
              <a:rPr lang="en-US" altLang="ko-KR" sz="16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);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}</a:t>
            </a:r>
            <a:endParaRPr lang="en-US" altLang="ko-KR" sz="1600" kern="0" spc="0" dirty="0">
              <a:solidFill>
                <a:srgbClr val="000000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>
            <a:normAutofit fontScale="62500" lnSpcReduction="20000"/>
          </a:bodyPr>
          <a:lstStyle/>
          <a:p>
            <a:pPr>
              <a:defRPr/>
            </a:pPr>
            <a:fld id="{4DD98886-979C-4826-8809-BCF08B6FF41C}" type="slidenum">
              <a:rPr lang="ko-KR" altLang="en-US" smtClean="0"/>
              <a:pPr>
                <a:defRPr/>
              </a:pPr>
              <a:t>29</a:t>
            </a:fld>
            <a:endParaRPr lang="en-US" altLang="ko-K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pPr eaLnBrk="1" hangingPunct="1"/>
            <a:r>
              <a:rPr lang="ko-KR" altLang="en-US" smtClean="0"/>
              <a:t>배열 </a:t>
            </a:r>
            <a:r>
              <a:rPr lang="en-US" altLang="ko-KR" smtClean="0"/>
              <a:t>ADT</a:t>
            </a:r>
          </a:p>
        </p:txBody>
      </p:sp>
      <p:pic>
        <p:nvPicPr>
          <p:cNvPr id="2" name="내용 개체 틀 1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12648" y="1832416"/>
            <a:ext cx="8153400" cy="2064937"/>
          </a:xfrm>
          <a:prstGeom prst="rect">
            <a:avLst/>
          </a:prstGeom>
        </p:spPr>
      </p:pic>
      <p:pic>
        <p:nvPicPr>
          <p:cNvPr id="10245" name="Picture 9" descr="MCj0233080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310" b="37477"/>
          <a:stretch>
            <a:fillRect/>
          </a:stretch>
        </p:blipFill>
        <p:spPr bwMode="auto">
          <a:xfrm>
            <a:off x="3536950" y="4554538"/>
            <a:ext cx="1716088" cy="162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6" name="Line 10"/>
          <p:cNvSpPr>
            <a:spLocks noChangeShapeType="1"/>
          </p:cNvSpPr>
          <p:nvPr/>
        </p:nvSpPr>
        <p:spPr bwMode="auto">
          <a:xfrm flipV="1">
            <a:off x="4346575" y="5678488"/>
            <a:ext cx="1081088" cy="676275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247" name="Line 11"/>
          <p:cNvSpPr>
            <a:spLocks noChangeShapeType="1"/>
          </p:cNvSpPr>
          <p:nvPr/>
        </p:nvSpPr>
        <p:spPr bwMode="auto">
          <a:xfrm flipH="1">
            <a:off x="4392613" y="5364163"/>
            <a:ext cx="1035050" cy="630237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248" name="Text Box 12"/>
          <p:cNvSpPr txBox="1">
            <a:spLocks noChangeArrowheads="1"/>
          </p:cNvSpPr>
          <p:nvPr/>
        </p:nvSpPr>
        <p:spPr bwMode="auto">
          <a:xfrm>
            <a:off x="3702050" y="6227763"/>
            <a:ext cx="7175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eaLnBrk="1" hangingPunct="1"/>
            <a:r>
              <a:rPr lang="ko-KR" altLang="en-US" sz="1400">
                <a:latin typeface="굴림" panose="020B0600000101010101" pitchFamily="50" charset="-127"/>
                <a:ea typeface="굴림" panose="020B0600000101010101" pitchFamily="50" charset="-127"/>
              </a:rPr>
              <a:t>인덱스</a:t>
            </a:r>
          </a:p>
        </p:txBody>
      </p:sp>
      <p:sp>
        <p:nvSpPr>
          <p:cNvPr id="10249" name="Text Box 13"/>
          <p:cNvSpPr txBox="1">
            <a:spLocks noChangeArrowheads="1"/>
          </p:cNvSpPr>
          <p:nvPr/>
        </p:nvSpPr>
        <p:spPr bwMode="auto">
          <a:xfrm>
            <a:off x="5337175" y="5094288"/>
            <a:ext cx="5397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eaLnBrk="1" hangingPunct="1"/>
            <a:r>
              <a:rPr lang="ko-KR" altLang="en-US" sz="1400" dirty="0">
                <a:latin typeface="굴림" panose="020B0600000101010101" pitchFamily="50" charset="-127"/>
                <a:ea typeface="굴림" panose="020B0600000101010101" pitchFamily="50" charset="-127"/>
              </a:rPr>
              <a:t>요소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294967295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>
            <a:normAutofit fontScale="62500" lnSpcReduction="20000"/>
          </a:bodyPr>
          <a:lstStyle/>
          <a:p>
            <a:pPr>
              <a:defRPr/>
            </a:pPr>
            <a:fld id="{4DD98886-979C-4826-8809-BCF08B6FF41C}" type="slidenum">
              <a:rPr lang="ko-KR" altLang="en-US" smtClean="0"/>
              <a:pPr>
                <a:defRPr/>
              </a:pPr>
              <a:t>3</a:t>
            </a:fld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ko-KR" altLang="en-US" smtClean="0"/>
              <a:t>희소 행렬 </a:t>
            </a:r>
            <a:r>
              <a:rPr lang="en-US" altLang="ko-KR" smtClean="0"/>
              <a:t>#1</a:t>
            </a:r>
            <a:endParaRPr lang="ko-KR" altLang="en-US" smtClean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Text Box 36"/>
          <p:cNvSpPr txBox="1">
            <a:spLocks noChangeArrowheads="1"/>
          </p:cNvSpPr>
          <p:nvPr/>
        </p:nvSpPr>
        <p:spPr bwMode="auto">
          <a:xfrm>
            <a:off x="545498" y="1718810"/>
            <a:ext cx="6975475" cy="4228850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marL="19050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 err="1">
                <a:solidFill>
                  <a:srgbClr val="0000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int</a:t>
            </a:r>
            <a:r>
              <a:rPr lang="en-US" altLang="ko-KR" sz="1600" kern="0" dirty="0">
                <a:solidFill>
                  <a:srgbClr val="0000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6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main(</a:t>
            </a:r>
            <a:r>
              <a:rPr lang="en-US" altLang="ko-KR" sz="1600" kern="0" dirty="0">
                <a:solidFill>
                  <a:srgbClr val="0000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void</a:t>
            </a:r>
            <a:r>
              <a:rPr lang="en-US" altLang="ko-KR" sz="16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</a:p>
          <a:p>
            <a:pPr marL="19050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{</a:t>
            </a:r>
          </a:p>
          <a:p>
            <a:pPr marL="19050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	</a:t>
            </a:r>
            <a:r>
              <a:rPr lang="en-US" altLang="ko-KR" sz="1600" kern="0" dirty="0" err="1">
                <a:solidFill>
                  <a:srgbClr val="0000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array1[</a:t>
            </a:r>
            <a:r>
              <a:rPr lang="en-US" altLang="ko-KR" sz="1600" kern="0" dirty="0">
                <a:solidFill>
                  <a:srgbClr val="6F008A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ROWS</a:t>
            </a:r>
            <a:r>
              <a:rPr lang="en-US" altLang="ko-KR" sz="16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][</a:t>
            </a:r>
            <a:r>
              <a:rPr lang="en-US" altLang="ko-KR" sz="1600" kern="0" dirty="0">
                <a:solidFill>
                  <a:srgbClr val="6F008A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COLS</a:t>
            </a:r>
            <a:r>
              <a:rPr lang="en-US" altLang="ko-KR" sz="16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] = { { 2,3,0 },</a:t>
            </a:r>
          </a:p>
          <a:p>
            <a:pPr marL="19050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				</a:t>
            </a:r>
            <a:r>
              <a:rPr lang="en-US" altLang="ko-KR" sz="1600" kern="0" dirty="0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 { </a:t>
            </a:r>
            <a:r>
              <a:rPr lang="en-US" altLang="ko-KR" sz="16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8,9,1 },</a:t>
            </a:r>
          </a:p>
          <a:p>
            <a:pPr marL="19050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				</a:t>
            </a:r>
            <a:r>
              <a:rPr lang="en-US" altLang="ko-KR" sz="1600" kern="0" dirty="0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 { </a:t>
            </a:r>
            <a:r>
              <a:rPr lang="en-US" altLang="ko-KR" sz="16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7,0,5 } </a:t>
            </a:r>
            <a:endParaRPr lang="en-US" altLang="ko-KR" sz="1600" kern="0" dirty="0" smtClean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19050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	</a:t>
            </a:r>
            <a:r>
              <a:rPr lang="en-US" altLang="ko-KR" sz="1600" kern="0" dirty="0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			};</a:t>
            </a:r>
            <a:endParaRPr lang="en-US" altLang="ko-KR" sz="1600" kern="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19050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	</a:t>
            </a:r>
            <a:r>
              <a:rPr lang="en-US" altLang="ko-KR" sz="1600" kern="0" dirty="0" err="1">
                <a:solidFill>
                  <a:srgbClr val="0000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array2[</a:t>
            </a:r>
            <a:r>
              <a:rPr lang="en-US" altLang="ko-KR" sz="1600" kern="0" dirty="0">
                <a:solidFill>
                  <a:srgbClr val="6F008A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ROWS</a:t>
            </a:r>
            <a:r>
              <a:rPr lang="en-US" altLang="ko-KR" sz="16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][</a:t>
            </a:r>
            <a:r>
              <a:rPr lang="en-US" altLang="ko-KR" sz="1600" kern="0" dirty="0">
                <a:solidFill>
                  <a:srgbClr val="6F008A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COLS</a:t>
            </a:r>
            <a:r>
              <a:rPr lang="en-US" altLang="ko-KR" sz="16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];</a:t>
            </a:r>
          </a:p>
          <a:p>
            <a:pPr marL="19050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	</a:t>
            </a:r>
            <a:r>
              <a:rPr lang="en-US" altLang="ko-KR" sz="1600" kern="0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matrix_transpose</a:t>
            </a:r>
            <a:r>
              <a:rPr lang="en-US" altLang="ko-KR" sz="16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(array1, array2);</a:t>
            </a:r>
          </a:p>
          <a:p>
            <a:pPr marL="19050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	</a:t>
            </a:r>
            <a:r>
              <a:rPr lang="en-US" altLang="ko-KR" sz="1600" kern="0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matrix_print</a:t>
            </a:r>
            <a:r>
              <a:rPr lang="en-US" altLang="ko-KR" sz="16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(array1);</a:t>
            </a:r>
          </a:p>
          <a:p>
            <a:pPr marL="19050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	</a:t>
            </a:r>
            <a:r>
              <a:rPr lang="en-US" altLang="ko-KR" sz="1600" kern="0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matrix_print</a:t>
            </a:r>
            <a:r>
              <a:rPr lang="en-US" altLang="ko-KR" sz="16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(array2);</a:t>
            </a:r>
          </a:p>
          <a:p>
            <a:pPr marL="19050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	return 0;</a:t>
            </a:r>
          </a:p>
          <a:p>
            <a:pPr marL="19050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}</a:t>
            </a:r>
            <a:endParaRPr lang="en-US" altLang="ko-KR" sz="1600" kern="0" spc="0" dirty="0">
              <a:solidFill>
                <a:srgbClr val="000000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>
            <a:normAutofit fontScale="62500" lnSpcReduction="20000"/>
          </a:bodyPr>
          <a:lstStyle/>
          <a:p>
            <a:pPr>
              <a:defRPr/>
            </a:pPr>
            <a:fld id="{4DD98886-979C-4826-8809-BCF08B6FF41C}" type="slidenum">
              <a:rPr lang="ko-KR" altLang="en-US" smtClean="0"/>
              <a:pPr>
                <a:defRPr/>
              </a:pPr>
              <a:t>30</a:t>
            </a:fld>
            <a:endParaRPr lang="en-US" altLang="ko-KR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희소행렬 표현방법 </a:t>
            </a:r>
            <a:r>
              <a:rPr lang="en-US" altLang="ko-KR" smtClean="0"/>
              <a:t>#2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600200"/>
            <a:ext cx="8058150" cy="1738313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ko-KR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0</a:t>
            </a:r>
            <a:r>
              <a:rPr lang="ko-KR" altLang="en-US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이 아닌 요소들만 저장하는 방법</a:t>
            </a:r>
          </a:p>
          <a:p>
            <a:pPr lvl="1" eaLnBrk="1" hangingPunct="1"/>
            <a:r>
              <a:rPr lang="ko-KR" altLang="en-US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장점</a:t>
            </a:r>
            <a:r>
              <a:rPr lang="en-US" altLang="ko-KR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ko-KR" altLang="en-US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희소 행렬의 경우</a:t>
            </a:r>
            <a:r>
              <a:rPr lang="en-US" altLang="ko-KR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메모리 공간의 절약</a:t>
            </a:r>
          </a:p>
          <a:p>
            <a:pPr lvl="1" eaLnBrk="1" hangingPunct="1"/>
            <a:r>
              <a:rPr lang="ko-KR" altLang="en-US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단점</a:t>
            </a:r>
            <a:r>
              <a:rPr lang="en-US" altLang="ko-KR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ko-KR" altLang="en-US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각종 행렬 연산들의 구현이 복잡해진다</a:t>
            </a:r>
            <a:r>
              <a:rPr lang="en-US" altLang="ko-KR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</a:p>
        </p:txBody>
      </p:sp>
      <p:grpSp>
        <p:nvGrpSpPr>
          <p:cNvPr id="5125" name="Group 110"/>
          <p:cNvGrpSpPr>
            <a:grpSpLocks/>
          </p:cNvGrpSpPr>
          <p:nvPr/>
        </p:nvGrpSpPr>
        <p:grpSpPr bwMode="auto">
          <a:xfrm>
            <a:off x="1106488" y="2798763"/>
            <a:ext cx="6794500" cy="3252787"/>
            <a:chOff x="243" y="984"/>
            <a:chExt cx="5188" cy="2660"/>
          </a:xfrm>
        </p:grpSpPr>
        <p:grpSp>
          <p:nvGrpSpPr>
            <p:cNvPr id="5126" name="Group 6"/>
            <p:cNvGrpSpPr>
              <a:grpSpLocks/>
            </p:cNvGrpSpPr>
            <p:nvPr/>
          </p:nvGrpSpPr>
          <p:grpSpPr bwMode="auto">
            <a:xfrm>
              <a:off x="2852" y="1294"/>
              <a:ext cx="850" cy="2350"/>
              <a:chOff x="1142" y="453"/>
              <a:chExt cx="1700" cy="3278"/>
            </a:xfrm>
          </p:grpSpPr>
          <p:sp>
            <p:nvSpPr>
              <p:cNvPr id="5182" name="AutoShape 7"/>
              <p:cNvSpPr>
                <a:spLocks noChangeArrowheads="1"/>
              </p:cNvSpPr>
              <p:nvPr/>
            </p:nvSpPr>
            <p:spPr bwMode="auto">
              <a:xfrm>
                <a:off x="1498" y="3264"/>
                <a:ext cx="453" cy="453"/>
              </a:xfrm>
              <a:prstGeom prst="cube">
                <a:avLst>
                  <a:gd name="adj" fmla="val 25000"/>
                </a:avLst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algn="ctr" eaLnBrk="1" hangingPunct="1"/>
                <a:r>
                  <a:rPr lang="en-US" altLang="ko-KR" sz="1600">
                    <a:latin typeface="Lucida Console" pitchFamily="49" charset="0"/>
                    <a:ea typeface="굴림" pitchFamily="50" charset="-127"/>
                  </a:rPr>
                  <a:t>2</a:t>
                </a:r>
              </a:p>
            </p:txBody>
          </p:sp>
          <p:sp>
            <p:nvSpPr>
              <p:cNvPr id="5183" name="AutoShape 8"/>
              <p:cNvSpPr>
                <a:spLocks noChangeArrowheads="1"/>
              </p:cNvSpPr>
              <p:nvPr/>
            </p:nvSpPr>
            <p:spPr bwMode="auto">
              <a:xfrm>
                <a:off x="1931" y="3264"/>
                <a:ext cx="453" cy="453"/>
              </a:xfrm>
              <a:prstGeom prst="cube">
                <a:avLst>
                  <a:gd name="adj" fmla="val 25000"/>
                </a:avLst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algn="ctr" eaLnBrk="1" hangingPunct="1"/>
                <a:r>
                  <a:rPr lang="en-US" altLang="ko-KR" sz="1600">
                    <a:latin typeface="Lucida Console" pitchFamily="49" charset="0"/>
                    <a:ea typeface="굴림" pitchFamily="50" charset="-127"/>
                  </a:rPr>
                  <a:t>2</a:t>
                </a:r>
              </a:p>
            </p:txBody>
          </p:sp>
          <p:sp>
            <p:nvSpPr>
              <p:cNvPr id="5184" name="AutoShape 9"/>
              <p:cNvSpPr>
                <a:spLocks noChangeArrowheads="1"/>
              </p:cNvSpPr>
              <p:nvPr/>
            </p:nvSpPr>
            <p:spPr bwMode="auto">
              <a:xfrm>
                <a:off x="2376" y="3264"/>
                <a:ext cx="453" cy="453"/>
              </a:xfrm>
              <a:prstGeom prst="cube">
                <a:avLst>
                  <a:gd name="adj" fmla="val 25000"/>
                </a:avLst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algn="ctr" eaLnBrk="1" hangingPunct="1"/>
                <a:r>
                  <a:rPr lang="en-US" altLang="ko-KR" sz="1600">
                    <a:latin typeface="Lucida Console" pitchFamily="49" charset="0"/>
                    <a:ea typeface="굴림" pitchFamily="50" charset="-127"/>
                  </a:rPr>
                  <a:t>5</a:t>
                </a:r>
              </a:p>
            </p:txBody>
          </p:sp>
          <p:sp>
            <p:nvSpPr>
              <p:cNvPr id="5185" name="AutoShape 10"/>
              <p:cNvSpPr>
                <a:spLocks noChangeArrowheads="1"/>
              </p:cNvSpPr>
              <p:nvPr/>
            </p:nvSpPr>
            <p:spPr bwMode="auto">
              <a:xfrm>
                <a:off x="1142" y="3326"/>
                <a:ext cx="395" cy="405"/>
              </a:xfrm>
              <a:prstGeom prst="cube">
                <a:avLst>
                  <a:gd name="adj" fmla="val 25000"/>
                </a:avLst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algn="ctr" eaLnBrk="1" hangingPunct="1"/>
                <a:r>
                  <a:rPr lang="en-US" altLang="ko-KR" sz="1600" i="1">
                    <a:latin typeface="HY엽서L" pitchFamily="18" charset="-127"/>
                    <a:ea typeface="HY엽서L" pitchFamily="18" charset="-127"/>
                  </a:rPr>
                  <a:t>6</a:t>
                </a:r>
              </a:p>
            </p:txBody>
          </p:sp>
          <p:sp>
            <p:nvSpPr>
              <p:cNvPr id="5186" name="AutoShape 11"/>
              <p:cNvSpPr>
                <a:spLocks noChangeArrowheads="1"/>
              </p:cNvSpPr>
              <p:nvPr/>
            </p:nvSpPr>
            <p:spPr bwMode="auto">
              <a:xfrm>
                <a:off x="1511" y="2859"/>
                <a:ext cx="453" cy="453"/>
              </a:xfrm>
              <a:prstGeom prst="cube">
                <a:avLst>
                  <a:gd name="adj" fmla="val 25000"/>
                </a:avLst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algn="ctr" eaLnBrk="1" hangingPunct="1"/>
                <a:r>
                  <a:rPr lang="en-US" altLang="ko-KR" sz="1600">
                    <a:latin typeface="Lucida Console" pitchFamily="49" charset="0"/>
                    <a:ea typeface="굴림" pitchFamily="50" charset="-127"/>
                  </a:rPr>
                  <a:t>2</a:t>
                </a:r>
              </a:p>
            </p:txBody>
          </p:sp>
          <p:sp>
            <p:nvSpPr>
              <p:cNvPr id="5187" name="AutoShape 12"/>
              <p:cNvSpPr>
                <a:spLocks noChangeArrowheads="1"/>
              </p:cNvSpPr>
              <p:nvPr/>
            </p:nvSpPr>
            <p:spPr bwMode="auto">
              <a:xfrm>
                <a:off x="1944" y="2859"/>
                <a:ext cx="453" cy="453"/>
              </a:xfrm>
              <a:prstGeom prst="cube">
                <a:avLst>
                  <a:gd name="adj" fmla="val 25000"/>
                </a:avLst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algn="ctr" eaLnBrk="1" hangingPunct="1"/>
                <a:r>
                  <a:rPr lang="en-US" altLang="ko-KR" sz="1600">
                    <a:latin typeface="Lucida Console" pitchFamily="49" charset="0"/>
                    <a:ea typeface="굴림" pitchFamily="50" charset="-127"/>
                  </a:rPr>
                  <a:t>0</a:t>
                </a:r>
              </a:p>
            </p:txBody>
          </p:sp>
          <p:sp>
            <p:nvSpPr>
              <p:cNvPr id="5188" name="AutoShape 13"/>
              <p:cNvSpPr>
                <a:spLocks noChangeArrowheads="1"/>
              </p:cNvSpPr>
              <p:nvPr/>
            </p:nvSpPr>
            <p:spPr bwMode="auto">
              <a:xfrm>
                <a:off x="2389" y="2859"/>
                <a:ext cx="453" cy="453"/>
              </a:xfrm>
              <a:prstGeom prst="cube">
                <a:avLst>
                  <a:gd name="adj" fmla="val 25000"/>
                </a:avLst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algn="ctr" eaLnBrk="1" hangingPunct="1"/>
                <a:r>
                  <a:rPr lang="en-US" altLang="ko-KR" sz="1600">
                    <a:latin typeface="Lucida Console" pitchFamily="49" charset="0"/>
                    <a:ea typeface="굴림" pitchFamily="50" charset="-127"/>
                  </a:rPr>
                  <a:t>7</a:t>
                </a:r>
              </a:p>
            </p:txBody>
          </p:sp>
          <p:sp>
            <p:nvSpPr>
              <p:cNvPr id="5189" name="AutoShape 14"/>
              <p:cNvSpPr>
                <a:spLocks noChangeArrowheads="1"/>
              </p:cNvSpPr>
              <p:nvPr/>
            </p:nvSpPr>
            <p:spPr bwMode="auto">
              <a:xfrm>
                <a:off x="1536" y="2570"/>
                <a:ext cx="391" cy="289"/>
              </a:xfrm>
              <a:prstGeom prst="cube">
                <a:avLst>
                  <a:gd name="adj" fmla="val 25000"/>
                </a:avLst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algn="ctr" eaLnBrk="1" hangingPunct="1"/>
                <a:r>
                  <a:rPr lang="en-US" altLang="ko-KR" sz="1600">
                    <a:latin typeface="Lucida Console" pitchFamily="49" charset="0"/>
                    <a:ea typeface="굴림" pitchFamily="50" charset="-127"/>
                  </a:rPr>
                  <a:t>0</a:t>
                </a:r>
              </a:p>
            </p:txBody>
          </p:sp>
          <p:sp>
            <p:nvSpPr>
              <p:cNvPr id="5190" name="AutoShape 15"/>
              <p:cNvSpPr>
                <a:spLocks noChangeArrowheads="1"/>
              </p:cNvSpPr>
              <p:nvPr/>
            </p:nvSpPr>
            <p:spPr bwMode="auto">
              <a:xfrm>
                <a:off x="1969" y="2570"/>
                <a:ext cx="391" cy="289"/>
              </a:xfrm>
              <a:prstGeom prst="cube">
                <a:avLst>
                  <a:gd name="adj" fmla="val 25000"/>
                </a:avLst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algn="ctr" eaLnBrk="1" hangingPunct="1"/>
                <a:r>
                  <a:rPr lang="en-US" altLang="ko-KR" sz="1600">
                    <a:latin typeface="Lucida Console" pitchFamily="49" charset="0"/>
                    <a:ea typeface="굴림" pitchFamily="50" charset="-127"/>
                  </a:rPr>
                  <a:t>1</a:t>
                </a:r>
              </a:p>
            </p:txBody>
          </p:sp>
          <p:sp>
            <p:nvSpPr>
              <p:cNvPr id="5191" name="AutoShape 16"/>
              <p:cNvSpPr>
                <a:spLocks noChangeArrowheads="1"/>
              </p:cNvSpPr>
              <p:nvPr/>
            </p:nvSpPr>
            <p:spPr bwMode="auto">
              <a:xfrm>
                <a:off x="2414" y="2570"/>
                <a:ext cx="391" cy="289"/>
              </a:xfrm>
              <a:prstGeom prst="cube">
                <a:avLst>
                  <a:gd name="adj" fmla="val 25000"/>
                </a:avLst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algn="ctr" eaLnBrk="1" hangingPunct="1"/>
                <a:r>
                  <a:rPr lang="en-US" altLang="ko-KR" sz="1600">
                    <a:latin typeface="Lucida Console" pitchFamily="49" charset="0"/>
                    <a:ea typeface="굴림" pitchFamily="50" charset="-127"/>
                  </a:rPr>
                  <a:t>2</a:t>
                </a:r>
              </a:p>
            </p:txBody>
          </p:sp>
          <p:sp>
            <p:nvSpPr>
              <p:cNvPr id="5192" name="AutoShape 17"/>
              <p:cNvSpPr>
                <a:spLocks noChangeArrowheads="1"/>
              </p:cNvSpPr>
              <p:nvPr/>
            </p:nvSpPr>
            <p:spPr bwMode="auto">
              <a:xfrm>
                <a:off x="1154" y="2924"/>
                <a:ext cx="395" cy="405"/>
              </a:xfrm>
              <a:prstGeom prst="cube">
                <a:avLst>
                  <a:gd name="adj" fmla="val 25000"/>
                </a:avLst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algn="ctr" eaLnBrk="1" hangingPunct="1"/>
                <a:r>
                  <a:rPr lang="en-US" altLang="ko-KR" sz="1600" i="1">
                    <a:latin typeface="HY엽서L" pitchFamily="18" charset="-127"/>
                    <a:ea typeface="HY엽서L" pitchFamily="18" charset="-127"/>
                  </a:rPr>
                  <a:t>5</a:t>
                </a:r>
              </a:p>
            </p:txBody>
          </p:sp>
          <p:sp>
            <p:nvSpPr>
              <p:cNvPr id="5193" name="AutoShape 18"/>
              <p:cNvSpPr>
                <a:spLocks noChangeArrowheads="1"/>
              </p:cNvSpPr>
              <p:nvPr/>
            </p:nvSpPr>
            <p:spPr bwMode="auto">
              <a:xfrm>
                <a:off x="1511" y="2448"/>
                <a:ext cx="453" cy="453"/>
              </a:xfrm>
              <a:prstGeom prst="cube">
                <a:avLst>
                  <a:gd name="adj" fmla="val 25000"/>
                </a:avLst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algn="ctr" eaLnBrk="1" hangingPunct="1"/>
                <a:r>
                  <a:rPr lang="en-US" altLang="ko-KR" sz="1600">
                    <a:latin typeface="Lucida Console" pitchFamily="49" charset="0"/>
                    <a:ea typeface="굴림" pitchFamily="50" charset="-127"/>
                  </a:rPr>
                  <a:t>1</a:t>
                </a:r>
              </a:p>
            </p:txBody>
          </p:sp>
          <p:sp>
            <p:nvSpPr>
              <p:cNvPr id="5194" name="AutoShape 19"/>
              <p:cNvSpPr>
                <a:spLocks noChangeArrowheads="1"/>
              </p:cNvSpPr>
              <p:nvPr/>
            </p:nvSpPr>
            <p:spPr bwMode="auto">
              <a:xfrm>
                <a:off x="1944" y="2448"/>
                <a:ext cx="453" cy="453"/>
              </a:xfrm>
              <a:prstGeom prst="cube">
                <a:avLst>
                  <a:gd name="adj" fmla="val 25000"/>
                </a:avLst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algn="ctr" eaLnBrk="1" hangingPunct="1"/>
                <a:r>
                  <a:rPr lang="en-US" altLang="ko-KR" sz="1600">
                    <a:latin typeface="Lucida Console" pitchFamily="49" charset="0"/>
                    <a:ea typeface="굴림" pitchFamily="50" charset="-127"/>
                  </a:rPr>
                  <a:t>2</a:t>
                </a:r>
              </a:p>
            </p:txBody>
          </p:sp>
          <p:sp>
            <p:nvSpPr>
              <p:cNvPr id="5195" name="AutoShape 20"/>
              <p:cNvSpPr>
                <a:spLocks noChangeArrowheads="1"/>
              </p:cNvSpPr>
              <p:nvPr/>
            </p:nvSpPr>
            <p:spPr bwMode="auto">
              <a:xfrm>
                <a:off x="2389" y="2448"/>
                <a:ext cx="453" cy="453"/>
              </a:xfrm>
              <a:prstGeom prst="cube">
                <a:avLst>
                  <a:gd name="adj" fmla="val 25000"/>
                </a:avLst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algn="ctr" eaLnBrk="1" hangingPunct="1"/>
                <a:r>
                  <a:rPr lang="en-US" altLang="ko-KR" sz="1600">
                    <a:latin typeface="Lucida Console" pitchFamily="49" charset="0"/>
                    <a:ea typeface="굴림" pitchFamily="50" charset="-127"/>
                  </a:rPr>
                  <a:t>1</a:t>
                </a:r>
              </a:p>
            </p:txBody>
          </p:sp>
          <p:sp>
            <p:nvSpPr>
              <p:cNvPr id="5196" name="AutoShape 21"/>
              <p:cNvSpPr>
                <a:spLocks noChangeArrowheads="1"/>
              </p:cNvSpPr>
              <p:nvPr/>
            </p:nvSpPr>
            <p:spPr bwMode="auto">
              <a:xfrm>
                <a:off x="1536" y="2159"/>
                <a:ext cx="391" cy="289"/>
              </a:xfrm>
              <a:prstGeom prst="cube">
                <a:avLst>
                  <a:gd name="adj" fmla="val 25000"/>
                </a:avLst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algn="ctr" eaLnBrk="1" hangingPunct="1"/>
                <a:r>
                  <a:rPr lang="en-US" altLang="ko-KR" sz="1600">
                    <a:latin typeface="Lucida Console" pitchFamily="49" charset="0"/>
                    <a:ea typeface="굴림" pitchFamily="50" charset="-127"/>
                  </a:rPr>
                  <a:t>0</a:t>
                </a:r>
              </a:p>
            </p:txBody>
          </p:sp>
          <p:sp>
            <p:nvSpPr>
              <p:cNvPr id="5197" name="AutoShape 22"/>
              <p:cNvSpPr>
                <a:spLocks noChangeArrowheads="1"/>
              </p:cNvSpPr>
              <p:nvPr/>
            </p:nvSpPr>
            <p:spPr bwMode="auto">
              <a:xfrm>
                <a:off x="1969" y="2159"/>
                <a:ext cx="391" cy="289"/>
              </a:xfrm>
              <a:prstGeom prst="cube">
                <a:avLst>
                  <a:gd name="adj" fmla="val 25000"/>
                </a:avLst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algn="ctr" eaLnBrk="1" hangingPunct="1"/>
                <a:r>
                  <a:rPr lang="en-US" altLang="ko-KR" sz="1600">
                    <a:latin typeface="Lucida Console" pitchFamily="49" charset="0"/>
                    <a:ea typeface="굴림" pitchFamily="50" charset="-127"/>
                  </a:rPr>
                  <a:t>1</a:t>
                </a:r>
              </a:p>
            </p:txBody>
          </p:sp>
          <p:sp>
            <p:nvSpPr>
              <p:cNvPr id="5198" name="AutoShape 23"/>
              <p:cNvSpPr>
                <a:spLocks noChangeArrowheads="1"/>
              </p:cNvSpPr>
              <p:nvPr/>
            </p:nvSpPr>
            <p:spPr bwMode="auto">
              <a:xfrm>
                <a:off x="2414" y="2159"/>
                <a:ext cx="391" cy="289"/>
              </a:xfrm>
              <a:prstGeom prst="cube">
                <a:avLst>
                  <a:gd name="adj" fmla="val 25000"/>
                </a:avLst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algn="ctr" eaLnBrk="1" hangingPunct="1"/>
                <a:r>
                  <a:rPr lang="en-US" altLang="ko-KR" sz="1600">
                    <a:latin typeface="Lucida Console" pitchFamily="49" charset="0"/>
                    <a:ea typeface="굴림" pitchFamily="50" charset="-127"/>
                  </a:rPr>
                  <a:t>2</a:t>
                </a:r>
              </a:p>
            </p:txBody>
          </p:sp>
          <p:sp>
            <p:nvSpPr>
              <p:cNvPr id="5199" name="AutoShape 24"/>
              <p:cNvSpPr>
                <a:spLocks noChangeArrowheads="1"/>
              </p:cNvSpPr>
              <p:nvPr/>
            </p:nvSpPr>
            <p:spPr bwMode="auto">
              <a:xfrm>
                <a:off x="1154" y="2511"/>
                <a:ext cx="395" cy="405"/>
              </a:xfrm>
              <a:prstGeom prst="cube">
                <a:avLst>
                  <a:gd name="adj" fmla="val 25000"/>
                </a:avLst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algn="ctr" eaLnBrk="1" hangingPunct="1"/>
                <a:r>
                  <a:rPr lang="en-US" altLang="ko-KR" sz="1600" i="1">
                    <a:latin typeface="HY엽서L" pitchFamily="18" charset="-127"/>
                    <a:ea typeface="HY엽서L" pitchFamily="18" charset="-127"/>
                  </a:rPr>
                  <a:t>4</a:t>
                </a:r>
              </a:p>
            </p:txBody>
          </p:sp>
          <p:sp>
            <p:nvSpPr>
              <p:cNvPr id="5200" name="AutoShape 25"/>
              <p:cNvSpPr>
                <a:spLocks noChangeArrowheads="1"/>
              </p:cNvSpPr>
              <p:nvPr/>
            </p:nvSpPr>
            <p:spPr bwMode="auto">
              <a:xfrm>
                <a:off x="1511" y="2037"/>
                <a:ext cx="453" cy="453"/>
              </a:xfrm>
              <a:prstGeom prst="cube">
                <a:avLst>
                  <a:gd name="adj" fmla="val 25000"/>
                </a:avLst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algn="ctr" eaLnBrk="1" hangingPunct="1"/>
                <a:r>
                  <a:rPr lang="en-US" altLang="ko-KR" sz="1600">
                    <a:latin typeface="Lucida Console" pitchFamily="49" charset="0"/>
                    <a:ea typeface="굴림" pitchFamily="50" charset="-127"/>
                  </a:rPr>
                  <a:t>1</a:t>
                </a:r>
              </a:p>
            </p:txBody>
          </p:sp>
          <p:sp>
            <p:nvSpPr>
              <p:cNvPr id="5201" name="AutoShape 26"/>
              <p:cNvSpPr>
                <a:spLocks noChangeArrowheads="1"/>
              </p:cNvSpPr>
              <p:nvPr/>
            </p:nvSpPr>
            <p:spPr bwMode="auto">
              <a:xfrm>
                <a:off x="1944" y="2037"/>
                <a:ext cx="453" cy="453"/>
              </a:xfrm>
              <a:prstGeom prst="cube">
                <a:avLst>
                  <a:gd name="adj" fmla="val 25000"/>
                </a:avLst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algn="ctr" eaLnBrk="1" hangingPunct="1"/>
                <a:r>
                  <a:rPr lang="en-US" altLang="ko-KR" sz="1600" dirty="0">
                    <a:latin typeface="Lucida Console" pitchFamily="49" charset="0"/>
                    <a:ea typeface="굴림" pitchFamily="50" charset="-127"/>
                  </a:rPr>
                  <a:t>1</a:t>
                </a:r>
              </a:p>
            </p:txBody>
          </p:sp>
          <p:sp>
            <p:nvSpPr>
              <p:cNvPr id="5202" name="AutoShape 27"/>
              <p:cNvSpPr>
                <a:spLocks noChangeArrowheads="1"/>
              </p:cNvSpPr>
              <p:nvPr/>
            </p:nvSpPr>
            <p:spPr bwMode="auto">
              <a:xfrm>
                <a:off x="2389" y="2037"/>
                <a:ext cx="453" cy="453"/>
              </a:xfrm>
              <a:prstGeom prst="cube">
                <a:avLst>
                  <a:gd name="adj" fmla="val 25000"/>
                </a:avLst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algn="ctr" eaLnBrk="1" hangingPunct="1"/>
                <a:r>
                  <a:rPr lang="en-US" altLang="ko-KR" sz="1600">
                    <a:latin typeface="Lucida Console" pitchFamily="49" charset="0"/>
                    <a:ea typeface="굴림" pitchFamily="50" charset="-127"/>
                  </a:rPr>
                  <a:t>9</a:t>
                </a:r>
              </a:p>
            </p:txBody>
          </p:sp>
          <p:sp>
            <p:nvSpPr>
              <p:cNvPr id="5203" name="AutoShape 28"/>
              <p:cNvSpPr>
                <a:spLocks noChangeArrowheads="1"/>
              </p:cNvSpPr>
              <p:nvPr/>
            </p:nvSpPr>
            <p:spPr bwMode="auto">
              <a:xfrm>
                <a:off x="1536" y="1748"/>
                <a:ext cx="391" cy="289"/>
              </a:xfrm>
              <a:prstGeom prst="cube">
                <a:avLst>
                  <a:gd name="adj" fmla="val 25000"/>
                </a:avLst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algn="ctr" eaLnBrk="1" hangingPunct="1"/>
                <a:r>
                  <a:rPr lang="en-US" altLang="ko-KR" sz="1600">
                    <a:latin typeface="Lucida Console" pitchFamily="49" charset="0"/>
                    <a:ea typeface="굴림" pitchFamily="50" charset="-127"/>
                  </a:rPr>
                  <a:t>0</a:t>
                </a:r>
              </a:p>
            </p:txBody>
          </p:sp>
          <p:sp>
            <p:nvSpPr>
              <p:cNvPr id="5204" name="AutoShape 29"/>
              <p:cNvSpPr>
                <a:spLocks noChangeArrowheads="1"/>
              </p:cNvSpPr>
              <p:nvPr/>
            </p:nvSpPr>
            <p:spPr bwMode="auto">
              <a:xfrm>
                <a:off x="1969" y="1748"/>
                <a:ext cx="391" cy="289"/>
              </a:xfrm>
              <a:prstGeom prst="cube">
                <a:avLst>
                  <a:gd name="adj" fmla="val 25000"/>
                </a:avLst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algn="ctr" eaLnBrk="1" hangingPunct="1"/>
                <a:r>
                  <a:rPr lang="en-US" altLang="ko-KR" sz="1600">
                    <a:latin typeface="Lucida Console" pitchFamily="49" charset="0"/>
                    <a:ea typeface="굴림" pitchFamily="50" charset="-127"/>
                  </a:rPr>
                  <a:t>1</a:t>
                </a:r>
              </a:p>
            </p:txBody>
          </p:sp>
          <p:sp>
            <p:nvSpPr>
              <p:cNvPr id="5205" name="AutoShape 30"/>
              <p:cNvSpPr>
                <a:spLocks noChangeArrowheads="1"/>
              </p:cNvSpPr>
              <p:nvPr/>
            </p:nvSpPr>
            <p:spPr bwMode="auto">
              <a:xfrm>
                <a:off x="2414" y="1748"/>
                <a:ext cx="391" cy="289"/>
              </a:xfrm>
              <a:prstGeom prst="cube">
                <a:avLst>
                  <a:gd name="adj" fmla="val 25000"/>
                </a:avLst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algn="ctr" eaLnBrk="1" hangingPunct="1"/>
                <a:r>
                  <a:rPr lang="en-US" altLang="ko-KR" sz="1600">
                    <a:latin typeface="Lucida Console" pitchFamily="49" charset="0"/>
                    <a:ea typeface="굴림" pitchFamily="50" charset="-127"/>
                  </a:rPr>
                  <a:t>2</a:t>
                </a:r>
              </a:p>
            </p:txBody>
          </p:sp>
          <p:sp>
            <p:nvSpPr>
              <p:cNvPr id="5207" name="AutoShape 32"/>
              <p:cNvSpPr>
                <a:spLocks noChangeArrowheads="1"/>
              </p:cNvSpPr>
              <p:nvPr/>
            </p:nvSpPr>
            <p:spPr bwMode="auto">
              <a:xfrm>
                <a:off x="1511" y="1625"/>
                <a:ext cx="453" cy="453"/>
              </a:xfrm>
              <a:prstGeom prst="cube">
                <a:avLst>
                  <a:gd name="adj" fmla="val 25000"/>
                </a:avLst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algn="ctr" eaLnBrk="1" hangingPunct="1"/>
                <a:r>
                  <a:rPr lang="en-US" altLang="ko-KR" sz="1600">
                    <a:latin typeface="Lucida Console" pitchFamily="49" charset="0"/>
                    <a:ea typeface="굴림" pitchFamily="50" charset="-127"/>
                  </a:rPr>
                  <a:t>1</a:t>
                </a:r>
              </a:p>
            </p:txBody>
          </p:sp>
          <p:sp>
            <p:nvSpPr>
              <p:cNvPr id="5208" name="AutoShape 33"/>
              <p:cNvSpPr>
                <a:spLocks noChangeArrowheads="1"/>
              </p:cNvSpPr>
              <p:nvPr/>
            </p:nvSpPr>
            <p:spPr bwMode="auto">
              <a:xfrm>
                <a:off x="1944" y="1625"/>
                <a:ext cx="453" cy="453"/>
              </a:xfrm>
              <a:prstGeom prst="cube">
                <a:avLst>
                  <a:gd name="adj" fmla="val 25000"/>
                </a:avLst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algn="ctr" eaLnBrk="1" hangingPunct="1"/>
                <a:r>
                  <a:rPr lang="en-US" altLang="ko-KR" sz="1600">
                    <a:latin typeface="Lucida Console" pitchFamily="49" charset="0"/>
                    <a:ea typeface="굴림" pitchFamily="50" charset="-127"/>
                  </a:rPr>
                  <a:t>0</a:t>
                </a:r>
              </a:p>
            </p:txBody>
          </p:sp>
          <p:sp>
            <p:nvSpPr>
              <p:cNvPr id="5209" name="AutoShape 34"/>
              <p:cNvSpPr>
                <a:spLocks noChangeArrowheads="1"/>
              </p:cNvSpPr>
              <p:nvPr/>
            </p:nvSpPr>
            <p:spPr bwMode="auto">
              <a:xfrm>
                <a:off x="2389" y="1625"/>
                <a:ext cx="453" cy="453"/>
              </a:xfrm>
              <a:prstGeom prst="cube">
                <a:avLst>
                  <a:gd name="adj" fmla="val 25000"/>
                </a:avLst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algn="ctr" eaLnBrk="1" hangingPunct="1"/>
                <a:r>
                  <a:rPr lang="en-US" altLang="ko-KR" sz="1600">
                    <a:latin typeface="Lucida Console" pitchFamily="49" charset="0"/>
                    <a:ea typeface="굴림" pitchFamily="50" charset="-127"/>
                  </a:rPr>
                  <a:t>8</a:t>
                </a:r>
              </a:p>
            </p:txBody>
          </p:sp>
          <p:sp>
            <p:nvSpPr>
              <p:cNvPr id="5210" name="AutoShape 35"/>
              <p:cNvSpPr>
                <a:spLocks noChangeArrowheads="1"/>
              </p:cNvSpPr>
              <p:nvPr/>
            </p:nvSpPr>
            <p:spPr bwMode="auto">
              <a:xfrm>
                <a:off x="1536" y="1336"/>
                <a:ext cx="391" cy="289"/>
              </a:xfrm>
              <a:prstGeom prst="cube">
                <a:avLst>
                  <a:gd name="adj" fmla="val 25000"/>
                </a:avLst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algn="ctr" eaLnBrk="1" hangingPunct="1"/>
                <a:r>
                  <a:rPr lang="en-US" altLang="ko-KR" sz="1600">
                    <a:latin typeface="Lucida Console" pitchFamily="49" charset="0"/>
                    <a:ea typeface="굴림" pitchFamily="50" charset="-127"/>
                  </a:rPr>
                  <a:t>0</a:t>
                </a:r>
              </a:p>
            </p:txBody>
          </p:sp>
          <p:sp>
            <p:nvSpPr>
              <p:cNvPr id="5211" name="AutoShape 36"/>
              <p:cNvSpPr>
                <a:spLocks noChangeArrowheads="1"/>
              </p:cNvSpPr>
              <p:nvPr/>
            </p:nvSpPr>
            <p:spPr bwMode="auto">
              <a:xfrm>
                <a:off x="1969" y="1336"/>
                <a:ext cx="391" cy="289"/>
              </a:xfrm>
              <a:prstGeom prst="cube">
                <a:avLst>
                  <a:gd name="adj" fmla="val 25000"/>
                </a:avLst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algn="ctr" eaLnBrk="1" hangingPunct="1"/>
                <a:r>
                  <a:rPr lang="en-US" altLang="ko-KR" sz="1600">
                    <a:latin typeface="Lucida Console" pitchFamily="49" charset="0"/>
                    <a:ea typeface="굴림" pitchFamily="50" charset="-127"/>
                  </a:rPr>
                  <a:t>1</a:t>
                </a:r>
              </a:p>
            </p:txBody>
          </p:sp>
          <p:sp>
            <p:nvSpPr>
              <p:cNvPr id="5212" name="AutoShape 37"/>
              <p:cNvSpPr>
                <a:spLocks noChangeArrowheads="1"/>
              </p:cNvSpPr>
              <p:nvPr/>
            </p:nvSpPr>
            <p:spPr bwMode="auto">
              <a:xfrm>
                <a:off x="2414" y="1336"/>
                <a:ext cx="391" cy="289"/>
              </a:xfrm>
              <a:prstGeom prst="cube">
                <a:avLst>
                  <a:gd name="adj" fmla="val 25000"/>
                </a:avLst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algn="ctr" eaLnBrk="1" hangingPunct="1"/>
                <a:r>
                  <a:rPr lang="en-US" altLang="ko-KR" sz="1600">
                    <a:latin typeface="Lucida Console" pitchFamily="49" charset="0"/>
                    <a:ea typeface="굴림" pitchFamily="50" charset="-127"/>
                  </a:rPr>
                  <a:t>2</a:t>
                </a:r>
              </a:p>
            </p:txBody>
          </p:sp>
          <p:sp>
            <p:nvSpPr>
              <p:cNvPr id="5213" name="AutoShape 38"/>
              <p:cNvSpPr>
                <a:spLocks noChangeArrowheads="1"/>
              </p:cNvSpPr>
              <p:nvPr/>
            </p:nvSpPr>
            <p:spPr bwMode="auto">
              <a:xfrm>
                <a:off x="1154" y="1687"/>
                <a:ext cx="395" cy="405"/>
              </a:xfrm>
              <a:prstGeom prst="cube">
                <a:avLst>
                  <a:gd name="adj" fmla="val 25000"/>
                </a:avLst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algn="ctr" eaLnBrk="1" hangingPunct="1"/>
                <a:r>
                  <a:rPr lang="en-US" altLang="ko-KR" sz="1600" i="1">
                    <a:latin typeface="HY엽서L" pitchFamily="18" charset="-127"/>
                    <a:ea typeface="HY엽서L" pitchFamily="18" charset="-127"/>
                  </a:rPr>
                  <a:t>2</a:t>
                </a:r>
              </a:p>
            </p:txBody>
          </p:sp>
          <p:sp>
            <p:nvSpPr>
              <p:cNvPr id="5214" name="AutoShape 39"/>
              <p:cNvSpPr>
                <a:spLocks noChangeArrowheads="1"/>
              </p:cNvSpPr>
              <p:nvPr/>
            </p:nvSpPr>
            <p:spPr bwMode="auto">
              <a:xfrm>
                <a:off x="1511" y="1214"/>
                <a:ext cx="453" cy="453"/>
              </a:xfrm>
              <a:prstGeom prst="cube">
                <a:avLst>
                  <a:gd name="adj" fmla="val 25000"/>
                </a:avLst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algn="ctr" eaLnBrk="1" hangingPunct="1"/>
                <a:r>
                  <a:rPr lang="en-US" altLang="ko-KR" sz="1600">
                    <a:latin typeface="Lucida Console" pitchFamily="49" charset="0"/>
                    <a:ea typeface="굴림" pitchFamily="50" charset="-127"/>
                  </a:rPr>
                  <a:t>0</a:t>
                </a:r>
              </a:p>
            </p:txBody>
          </p:sp>
          <p:sp>
            <p:nvSpPr>
              <p:cNvPr id="5215" name="AutoShape 40"/>
              <p:cNvSpPr>
                <a:spLocks noChangeArrowheads="1"/>
              </p:cNvSpPr>
              <p:nvPr/>
            </p:nvSpPr>
            <p:spPr bwMode="auto">
              <a:xfrm>
                <a:off x="1944" y="1214"/>
                <a:ext cx="453" cy="453"/>
              </a:xfrm>
              <a:prstGeom prst="cube">
                <a:avLst>
                  <a:gd name="adj" fmla="val 25000"/>
                </a:avLst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algn="ctr" eaLnBrk="1" hangingPunct="1"/>
                <a:r>
                  <a:rPr lang="en-US" altLang="ko-KR" sz="1600">
                    <a:latin typeface="Lucida Console" pitchFamily="49" charset="0"/>
                    <a:ea typeface="굴림" pitchFamily="50" charset="-127"/>
                  </a:rPr>
                  <a:t>1</a:t>
                </a:r>
              </a:p>
            </p:txBody>
          </p:sp>
          <p:sp>
            <p:nvSpPr>
              <p:cNvPr id="5216" name="AutoShape 41"/>
              <p:cNvSpPr>
                <a:spLocks noChangeArrowheads="1"/>
              </p:cNvSpPr>
              <p:nvPr/>
            </p:nvSpPr>
            <p:spPr bwMode="auto">
              <a:xfrm>
                <a:off x="2389" y="1214"/>
                <a:ext cx="453" cy="453"/>
              </a:xfrm>
              <a:prstGeom prst="cube">
                <a:avLst>
                  <a:gd name="adj" fmla="val 25000"/>
                </a:avLst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algn="ctr" eaLnBrk="1" hangingPunct="1"/>
                <a:r>
                  <a:rPr lang="en-US" altLang="ko-KR" sz="1600">
                    <a:latin typeface="Lucida Console" pitchFamily="49" charset="0"/>
                    <a:ea typeface="굴림" pitchFamily="50" charset="-127"/>
                  </a:rPr>
                  <a:t>3</a:t>
                </a:r>
              </a:p>
            </p:txBody>
          </p:sp>
          <p:sp>
            <p:nvSpPr>
              <p:cNvPr id="5217" name="AutoShape 42"/>
              <p:cNvSpPr>
                <a:spLocks noChangeArrowheads="1"/>
              </p:cNvSpPr>
              <p:nvPr/>
            </p:nvSpPr>
            <p:spPr bwMode="auto">
              <a:xfrm>
                <a:off x="1536" y="925"/>
                <a:ext cx="391" cy="289"/>
              </a:xfrm>
              <a:prstGeom prst="cube">
                <a:avLst>
                  <a:gd name="adj" fmla="val 25000"/>
                </a:avLst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algn="ctr" eaLnBrk="1" hangingPunct="1"/>
                <a:r>
                  <a:rPr lang="en-US" altLang="ko-KR" sz="1600">
                    <a:latin typeface="Lucida Console" pitchFamily="49" charset="0"/>
                    <a:ea typeface="굴림" pitchFamily="50" charset="-127"/>
                  </a:rPr>
                  <a:t>0</a:t>
                </a:r>
              </a:p>
            </p:txBody>
          </p:sp>
          <p:sp>
            <p:nvSpPr>
              <p:cNvPr id="5218" name="AutoShape 43"/>
              <p:cNvSpPr>
                <a:spLocks noChangeArrowheads="1"/>
              </p:cNvSpPr>
              <p:nvPr/>
            </p:nvSpPr>
            <p:spPr bwMode="auto">
              <a:xfrm>
                <a:off x="1969" y="925"/>
                <a:ext cx="391" cy="289"/>
              </a:xfrm>
              <a:prstGeom prst="cube">
                <a:avLst>
                  <a:gd name="adj" fmla="val 25000"/>
                </a:avLst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algn="ctr" eaLnBrk="1" hangingPunct="1"/>
                <a:r>
                  <a:rPr lang="en-US" altLang="ko-KR" sz="1600">
                    <a:latin typeface="Lucida Console" pitchFamily="49" charset="0"/>
                    <a:ea typeface="굴림" pitchFamily="50" charset="-127"/>
                  </a:rPr>
                  <a:t>1</a:t>
                </a:r>
              </a:p>
            </p:txBody>
          </p:sp>
          <p:sp>
            <p:nvSpPr>
              <p:cNvPr id="5219" name="AutoShape 44"/>
              <p:cNvSpPr>
                <a:spLocks noChangeArrowheads="1"/>
              </p:cNvSpPr>
              <p:nvPr/>
            </p:nvSpPr>
            <p:spPr bwMode="auto">
              <a:xfrm>
                <a:off x="2414" y="925"/>
                <a:ext cx="391" cy="289"/>
              </a:xfrm>
              <a:prstGeom prst="cube">
                <a:avLst>
                  <a:gd name="adj" fmla="val 25000"/>
                </a:avLst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algn="ctr" eaLnBrk="1" hangingPunct="1"/>
                <a:r>
                  <a:rPr lang="en-US" altLang="ko-KR" sz="1600">
                    <a:latin typeface="Lucida Console" pitchFamily="49" charset="0"/>
                    <a:ea typeface="굴림" pitchFamily="50" charset="-127"/>
                  </a:rPr>
                  <a:t>2</a:t>
                </a:r>
              </a:p>
            </p:txBody>
          </p:sp>
          <p:sp>
            <p:nvSpPr>
              <p:cNvPr id="5220" name="AutoShape 45"/>
              <p:cNvSpPr>
                <a:spLocks noChangeArrowheads="1"/>
              </p:cNvSpPr>
              <p:nvPr/>
            </p:nvSpPr>
            <p:spPr bwMode="auto">
              <a:xfrm>
                <a:off x="1154" y="1277"/>
                <a:ext cx="395" cy="406"/>
              </a:xfrm>
              <a:prstGeom prst="cube">
                <a:avLst>
                  <a:gd name="adj" fmla="val 25000"/>
                </a:avLst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algn="ctr" eaLnBrk="1" hangingPunct="1"/>
                <a:r>
                  <a:rPr lang="en-US" altLang="ko-KR" sz="1600" i="1">
                    <a:latin typeface="HY엽서L" pitchFamily="18" charset="-127"/>
                    <a:ea typeface="HY엽서L" pitchFamily="18" charset="-127"/>
                  </a:rPr>
                  <a:t>1</a:t>
                </a:r>
              </a:p>
            </p:txBody>
          </p:sp>
          <p:sp>
            <p:nvSpPr>
              <p:cNvPr id="5221" name="AutoShape 46"/>
              <p:cNvSpPr>
                <a:spLocks noChangeArrowheads="1"/>
              </p:cNvSpPr>
              <p:nvPr/>
            </p:nvSpPr>
            <p:spPr bwMode="auto">
              <a:xfrm>
                <a:off x="1511" y="802"/>
                <a:ext cx="453" cy="453"/>
              </a:xfrm>
              <a:prstGeom prst="cube">
                <a:avLst>
                  <a:gd name="adj" fmla="val 25000"/>
                </a:avLst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algn="ctr" eaLnBrk="1" hangingPunct="1"/>
                <a:r>
                  <a:rPr lang="en-US" altLang="ko-KR" sz="1600">
                    <a:latin typeface="Lucida Console" pitchFamily="49" charset="0"/>
                    <a:ea typeface="굴림" pitchFamily="50" charset="-127"/>
                  </a:rPr>
                  <a:t>0</a:t>
                </a:r>
              </a:p>
            </p:txBody>
          </p:sp>
          <p:sp>
            <p:nvSpPr>
              <p:cNvPr id="5222" name="AutoShape 47"/>
              <p:cNvSpPr>
                <a:spLocks noChangeArrowheads="1"/>
              </p:cNvSpPr>
              <p:nvPr/>
            </p:nvSpPr>
            <p:spPr bwMode="auto">
              <a:xfrm>
                <a:off x="1944" y="802"/>
                <a:ext cx="453" cy="453"/>
              </a:xfrm>
              <a:prstGeom prst="cube">
                <a:avLst>
                  <a:gd name="adj" fmla="val 25000"/>
                </a:avLst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algn="ctr" eaLnBrk="1" hangingPunct="1"/>
                <a:r>
                  <a:rPr lang="en-US" altLang="ko-KR" sz="1600">
                    <a:latin typeface="Lucida Console" pitchFamily="49" charset="0"/>
                    <a:ea typeface="굴림" pitchFamily="50" charset="-127"/>
                  </a:rPr>
                  <a:t>0</a:t>
                </a:r>
              </a:p>
            </p:txBody>
          </p:sp>
          <p:sp>
            <p:nvSpPr>
              <p:cNvPr id="5223" name="AutoShape 48"/>
              <p:cNvSpPr>
                <a:spLocks noChangeArrowheads="1"/>
              </p:cNvSpPr>
              <p:nvPr/>
            </p:nvSpPr>
            <p:spPr bwMode="auto">
              <a:xfrm>
                <a:off x="2389" y="802"/>
                <a:ext cx="453" cy="453"/>
              </a:xfrm>
              <a:prstGeom prst="cube">
                <a:avLst>
                  <a:gd name="adj" fmla="val 25000"/>
                </a:avLst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algn="ctr" eaLnBrk="1" hangingPunct="1"/>
                <a:r>
                  <a:rPr lang="en-US" altLang="ko-KR" sz="1600">
                    <a:latin typeface="Lucida Console" pitchFamily="49" charset="0"/>
                    <a:ea typeface="굴림" pitchFamily="50" charset="-127"/>
                  </a:rPr>
                  <a:t>2</a:t>
                </a:r>
              </a:p>
            </p:txBody>
          </p:sp>
          <p:sp>
            <p:nvSpPr>
              <p:cNvPr id="5224" name="AutoShape 49"/>
              <p:cNvSpPr>
                <a:spLocks noChangeArrowheads="1"/>
              </p:cNvSpPr>
              <p:nvPr/>
            </p:nvSpPr>
            <p:spPr bwMode="auto">
              <a:xfrm>
                <a:off x="1537" y="453"/>
                <a:ext cx="394" cy="406"/>
              </a:xfrm>
              <a:prstGeom prst="cube">
                <a:avLst>
                  <a:gd name="adj" fmla="val 25000"/>
                </a:avLst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algn="ctr" eaLnBrk="1" hangingPunct="1"/>
                <a:r>
                  <a:rPr lang="ko-KR" altLang="en-US" sz="1600" i="1">
                    <a:latin typeface="HY엽서L" pitchFamily="18" charset="-127"/>
                    <a:ea typeface="HY엽서L" pitchFamily="18" charset="-127"/>
                  </a:rPr>
                  <a:t>행</a:t>
                </a:r>
              </a:p>
            </p:txBody>
          </p:sp>
          <p:sp>
            <p:nvSpPr>
              <p:cNvPr id="5225" name="AutoShape 50"/>
              <p:cNvSpPr>
                <a:spLocks noChangeArrowheads="1"/>
              </p:cNvSpPr>
              <p:nvPr/>
            </p:nvSpPr>
            <p:spPr bwMode="auto">
              <a:xfrm>
                <a:off x="1970" y="453"/>
                <a:ext cx="395" cy="406"/>
              </a:xfrm>
              <a:prstGeom prst="cube">
                <a:avLst>
                  <a:gd name="adj" fmla="val 25000"/>
                </a:avLst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algn="ctr" eaLnBrk="1" hangingPunct="1"/>
                <a:r>
                  <a:rPr lang="ko-KR" altLang="en-US" sz="1600" i="1">
                    <a:latin typeface="HY엽서L" pitchFamily="18" charset="-127"/>
                    <a:ea typeface="HY엽서L" pitchFamily="18" charset="-127"/>
                  </a:rPr>
                  <a:t>열</a:t>
                </a:r>
              </a:p>
            </p:txBody>
          </p:sp>
          <p:sp>
            <p:nvSpPr>
              <p:cNvPr id="5226" name="AutoShape 51"/>
              <p:cNvSpPr>
                <a:spLocks noChangeArrowheads="1"/>
              </p:cNvSpPr>
              <p:nvPr/>
            </p:nvSpPr>
            <p:spPr bwMode="auto">
              <a:xfrm>
                <a:off x="2413" y="455"/>
                <a:ext cx="390" cy="404"/>
              </a:xfrm>
              <a:prstGeom prst="cube">
                <a:avLst>
                  <a:gd name="adj" fmla="val 25000"/>
                </a:avLst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algn="ctr" eaLnBrk="1" hangingPunct="1"/>
                <a:r>
                  <a:rPr lang="ko-KR" altLang="en-US" sz="1600" i="1">
                    <a:latin typeface="HY엽서L" pitchFamily="18" charset="-127"/>
                    <a:ea typeface="HY엽서L" pitchFamily="18" charset="-127"/>
                  </a:rPr>
                  <a:t>값</a:t>
                </a:r>
              </a:p>
            </p:txBody>
          </p:sp>
          <p:sp>
            <p:nvSpPr>
              <p:cNvPr id="5227" name="AutoShape 52"/>
              <p:cNvSpPr>
                <a:spLocks noChangeArrowheads="1"/>
              </p:cNvSpPr>
              <p:nvPr/>
            </p:nvSpPr>
            <p:spPr bwMode="auto">
              <a:xfrm>
                <a:off x="1154" y="864"/>
                <a:ext cx="395" cy="406"/>
              </a:xfrm>
              <a:prstGeom prst="cube">
                <a:avLst>
                  <a:gd name="adj" fmla="val 25000"/>
                </a:avLst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algn="ctr" eaLnBrk="1" hangingPunct="1"/>
                <a:r>
                  <a:rPr lang="en-US" altLang="ko-KR" sz="1600" i="1">
                    <a:latin typeface="HY엽서L" pitchFamily="18" charset="-127"/>
                    <a:ea typeface="HY엽서L" pitchFamily="18" charset="-127"/>
                  </a:rPr>
                  <a:t>0</a:t>
                </a:r>
              </a:p>
            </p:txBody>
          </p:sp>
        </p:grpSp>
        <p:grpSp>
          <p:nvGrpSpPr>
            <p:cNvPr id="5127" name="Group 53"/>
            <p:cNvGrpSpPr>
              <a:grpSpLocks/>
            </p:cNvGrpSpPr>
            <p:nvPr/>
          </p:nvGrpSpPr>
          <p:grpSpPr bwMode="auto">
            <a:xfrm>
              <a:off x="4468" y="1310"/>
              <a:ext cx="822" cy="2324"/>
              <a:chOff x="1142" y="454"/>
              <a:chExt cx="1700" cy="3279"/>
            </a:xfrm>
          </p:grpSpPr>
          <p:sp>
            <p:nvSpPr>
              <p:cNvPr id="5136" name="AutoShape 54"/>
              <p:cNvSpPr>
                <a:spLocks noChangeArrowheads="1"/>
              </p:cNvSpPr>
              <p:nvPr/>
            </p:nvSpPr>
            <p:spPr bwMode="auto">
              <a:xfrm>
                <a:off x="1498" y="3264"/>
                <a:ext cx="453" cy="453"/>
              </a:xfrm>
              <a:prstGeom prst="cube">
                <a:avLst>
                  <a:gd name="adj" fmla="val 25000"/>
                </a:avLst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algn="ctr" eaLnBrk="1" hangingPunct="1"/>
                <a:r>
                  <a:rPr lang="en-US" altLang="ko-KR" sz="1600">
                    <a:latin typeface="Lucida Console" pitchFamily="49" charset="0"/>
                    <a:ea typeface="굴림" pitchFamily="50" charset="-127"/>
                  </a:rPr>
                  <a:t>5</a:t>
                </a:r>
              </a:p>
            </p:txBody>
          </p:sp>
          <p:sp>
            <p:nvSpPr>
              <p:cNvPr id="5137" name="AutoShape 55"/>
              <p:cNvSpPr>
                <a:spLocks noChangeArrowheads="1"/>
              </p:cNvSpPr>
              <p:nvPr/>
            </p:nvSpPr>
            <p:spPr bwMode="auto">
              <a:xfrm>
                <a:off x="1931" y="3264"/>
                <a:ext cx="453" cy="453"/>
              </a:xfrm>
              <a:prstGeom prst="cube">
                <a:avLst>
                  <a:gd name="adj" fmla="val 25000"/>
                </a:avLst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algn="ctr" eaLnBrk="1" hangingPunct="1"/>
                <a:r>
                  <a:rPr lang="en-US" altLang="ko-KR" sz="1600">
                    <a:latin typeface="Lucida Console" pitchFamily="49" charset="0"/>
                    <a:ea typeface="굴림" pitchFamily="50" charset="-127"/>
                  </a:rPr>
                  <a:t>2</a:t>
                </a:r>
              </a:p>
            </p:txBody>
          </p:sp>
          <p:sp>
            <p:nvSpPr>
              <p:cNvPr id="5138" name="AutoShape 56"/>
              <p:cNvSpPr>
                <a:spLocks noChangeArrowheads="1"/>
              </p:cNvSpPr>
              <p:nvPr/>
            </p:nvSpPr>
            <p:spPr bwMode="auto">
              <a:xfrm>
                <a:off x="2376" y="3264"/>
                <a:ext cx="453" cy="453"/>
              </a:xfrm>
              <a:prstGeom prst="cube">
                <a:avLst>
                  <a:gd name="adj" fmla="val 25000"/>
                </a:avLst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algn="ctr" eaLnBrk="1" hangingPunct="1"/>
                <a:r>
                  <a:rPr lang="en-US" altLang="ko-KR" sz="1600">
                    <a:latin typeface="Lucida Console" pitchFamily="49" charset="0"/>
                    <a:ea typeface="굴림" pitchFamily="50" charset="-127"/>
                  </a:rPr>
                  <a:t>2</a:t>
                </a:r>
              </a:p>
            </p:txBody>
          </p:sp>
          <p:sp>
            <p:nvSpPr>
              <p:cNvPr id="5139" name="AutoShape 57"/>
              <p:cNvSpPr>
                <a:spLocks noChangeArrowheads="1"/>
              </p:cNvSpPr>
              <p:nvPr/>
            </p:nvSpPr>
            <p:spPr bwMode="auto">
              <a:xfrm>
                <a:off x="1142" y="3325"/>
                <a:ext cx="399" cy="408"/>
              </a:xfrm>
              <a:prstGeom prst="cube">
                <a:avLst>
                  <a:gd name="adj" fmla="val 25000"/>
                </a:avLst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algn="ctr" eaLnBrk="1" hangingPunct="1"/>
                <a:r>
                  <a:rPr lang="en-US" altLang="ko-KR" sz="1600" i="1">
                    <a:latin typeface="HY엽서L" pitchFamily="18" charset="-127"/>
                    <a:ea typeface="HY엽서L" pitchFamily="18" charset="-127"/>
                  </a:rPr>
                  <a:t>6</a:t>
                </a:r>
              </a:p>
            </p:txBody>
          </p:sp>
          <p:sp>
            <p:nvSpPr>
              <p:cNvPr id="5140" name="AutoShape 58"/>
              <p:cNvSpPr>
                <a:spLocks noChangeArrowheads="1"/>
              </p:cNvSpPr>
              <p:nvPr/>
            </p:nvSpPr>
            <p:spPr bwMode="auto">
              <a:xfrm>
                <a:off x="1511" y="2859"/>
                <a:ext cx="453" cy="453"/>
              </a:xfrm>
              <a:prstGeom prst="cube">
                <a:avLst>
                  <a:gd name="adj" fmla="val 25000"/>
                </a:avLst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algn="ctr" eaLnBrk="1" hangingPunct="1"/>
                <a:r>
                  <a:rPr lang="en-US" altLang="ko-KR" sz="1600">
                    <a:latin typeface="Lucida Console" pitchFamily="49" charset="0"/>
                    <a:ea typeface="굴림" pitchFamily="50" charset="-127"/>
                  </a:rPr>
                  <a:t>4</a:t>
                </a:r>
              </a:p>
            </p:txBody>
          </p:sp>
          <p:sp>
            <p:nvSpPr>
              <p:cNvPr id="5141" name="AutoShape 59"/>
              <p:cNvSpPr>
                <a:spLocks noChangeArrowheads="1"/>
              </p:cNvSpPr>
              <p:nvPr/>
            </p:nvSpPr>
            <p:spPr bwMode="auto">
              <a:xfrm>
                <a:off x="1944" y="2859"/>
                <a:ext cx="453" cy="453"/>
              </a:xfrm>
              <a:prstGeom prst="cube">
                <a:avLst>
                  <a:gd name="adj" fmla="val 25000"/>
                </a:avLst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algn="ctr" eaLnBrk="1" hangingPunct="1"/>
                <a:r>
                  <a:rPr lang="en-US" altLang="ko-KR" sz="1600">
                    <a:latin typeface="Lucida Console" pitchFamily="49" charset="0"/>
                    <a:ea typeface="굴림" pitchFamily="50" charset="-127"/>
                  </a:rPr>
                  <a:t>5</a:t>
                </a:r>
              </a:p>
            </p:txBody>
          </p:sp>
          <p:sp>
            <p:nvSpPr>
              <p:cNvPr id="5142" name="AutoShape 60"/>
              <p:cNvSpPr>
                <a:spLocks noChangeArrowheads="1"/>
              </p:cNvSpPr>
              <p:nvPr/>
            </p:nvSpPr>
            <p:spPr bwMode="auto">
              <a:xfrm>
                <a:off x="2389" y="2859"/>
                <a:ext cx="453" cy="453"/>
              </a:xfrm>
              <a:prstGeom prst="cube">
                <a:avLst>
                  <a:gd name="adj" fmla="val 25000"/>
                </a:avLst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algn="ctr" eaLnBrk="1" hangingPunct="1"/>
                <a:r>
                  <a:rPr lang="en-US" altLang="ko-KR" sz="1600">
                    <a:latin typeface="Lucida Console" pitchFamily="49" charset="0"/>
                    <a:ea typeface="굴림" pitchFamily="50" charset="-127"/>
                  </a:rPr>
                  <a:t>1</a:t>
                </a:r>
              </a:p>
            </p:txBody>
          </p:sp>
          <p:sp>
            <p:nvSpPr>
              <p:cNvPr id="5143" name="AutoShape 61"/>
              <p:cNvSpPr>
                <a:spLocks noChangeArrowheads="1"/>
              </p:cNvSpPr>
              <p:nvPr/>
            </p:nvSpPr>
            <p:spPr bwMode="auto">
              <a:xfrm>
                <a:off x="1536" y="2570"/>
                <a:ext cx="391" cy="289"/>
              </a:xfrm>
              <a:prstGeom prst="cube">
                <a:avLst>
                  <a:gd name="adj" fmla="val 25000"/>
                </a:avLst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algn="ctr" eaLnBrk="1" hangingPunct="1"/>
                <a:r>
                  <a:rPr lang="en-US" altLang="ko-KR" sz="1600">
                    <a:latin typeface="Lucida Console" pitchFamily="49" charset="0"/>
                    <a:ea typeface="굴림" pitchFamily="50" charset="-127"/>
                  </a:rPr>
                  <a:t>0</a:t>
                </a:r>
              </a:p>
            </p:txBody>
          </p:sp>
          <p:sp>
            <p:nvSpPr>
              <p:cNvPr id="5144" name="AutoShape 62"/>
              <p:cNvSpPr>
                <a:spLocks noChangeArrowheads="1"/>
              </p:cNvSpPr>
              <p:nvPr/>
            </p:nvSpPr>
            <p:spPr bwMode="auto">
              <a:xfrm>
                <a:off x="1969" y="2570"/>
                <a:ext cx="391" cy="289"/>
              </a:xfrm>
              <a:prstGeom prst="cube">
                <a:avLst>
                  <a:gd name="adj" fmla="val 25000"/>
                </a:avLst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algn="ctr" eaLnBrk="1" hangingPunct="1"/>
                <a:r>
                  <a:rPr lang="en-US" altLang="ko-KR" sz="1600">
                    <a:latin typeface="Lucida Console" pitchFamily="49" charset="0"/>
                    <a:ea typeface="굴림" pitchFamily="50" charset="-127"/>
                  </a:rPr>
                  <a:t>1</a:t>
                </a:r>
              </a:p>
            </p:txBody>
          </p:sp>
          <p:sp>
            <p:nvSpPr>
              <p:cNvPr id="5145" name="AutoShape 63"/>
              <p:cNvSpPr>
                <a:spLocks noChangeArrowheads="1"/>
              </p:cNvSpPr>
              <p:nvPr/>
            </p:nvSpPr>
            <p:spPr bwMode="auto">
              <a:xfrm>
                <a:off x="2414" y="2570"/>
                <a:ext cx="391" cy="289"/>
              </a:xfrm>
              <a:prstGeom prst="cube">
                <a:avLst>
                  <a:gd name="adj" fmla="val 25000"/>
                </a:avLst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algn="ctr" eaLnBrk="1" hangingPunct="1"/>
                <a:r>
                  <a:rPr lang="en-US" altLang="ko-KR" sz="1600">
                    <a:latin typeface="Lucida Console" pitchFamily="49" charset="0"/>
                    <a:ea typeface="굴림" pitchFamily="50" charset="-127"/>
                  </a:rPr>
                  <a:t>2</a:t>
                </a:r>
              </a:p>
            </p:txBody>
          </p:sp>
          <p:sp>
            <p:nvSpPr>
              <p:cNvPr id="5146" name="AutoShape 64"/>
              <p:cNvSpPr>
                <a:spLocks noChangeArrowheads="1"/>
              </p:cNvSpPr>
              <p:nvPr/>
            </p:nvSpPr>
            <p:spPr bwMode="auto">
              <a:xfrm>
                <a:off x="1155" y="2924"/>
                <a:ext cx="393" cy="407"/>
              </a:xfrm>
              <a:prstGeom prst="cube">
                <a:avLst>
                  <a:gd name="adj" fmla="val 25000"/>
                </a:avLst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algn="ctr" eaLnBrk="1" hangingPunct="1"/>
                <a:r>
                  <a:rPr lang="en-US" altLang="ko-KR" sz="1600" i="1">
                    <a:latin typeface="HY엽서L" pitchFamily="18" charset="-127"/>
                    <a:ea typeface="HY엽서L" pitchFamily="18" charset="-127"/>
                  </a:rPr>
                  <a:t>5</a:t>
                </a:r>
              </a:p>
            </p:txBody>
          </p:sp>
          <p:sp>
            <p:nvSpPr>
              <p:cNvPr id="5147" name="AutoShape 65"/>
              <p:cNvSpPr>
                <a:spLocks noChangeArrowheads="1"/>
              </p:cNvSpPr>
              <p:nvPr/>
            </p:nvSpPr>
            <p:spPr bwMode="auto">
              <a:xfrm>
                <a:off x="1511" y="2448"/>
                <a:ext cx="453" cy="453"/>
              </a:xfrm>
              <a:prstGeom prst="cube">
                <a:avLst>
                  <a:gd name="adj" fmla="val 25000"/>
                </a:avLst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algn="ctr" eaLnBrk="1" hangingPunct="1"/>
                <a:r>
                  <a:rPr lang="en-US" altLang="ko-KR" sz="1600">
                    <a:latin typeface="Lucida Console" pitchFamily="49" charset="0"/>
                    <a:ea typeface="굴림" pitchFamily="50" charset="-127"/>
                  </a:rPr>
                  <a:t>3</a:t>
                </a:r>
              </a:p>
            </p:txBody>
          </p:sp>
          <p:sp>
            <p:nvSpPr>
              <p:cNvPr id="5148" name="AutoShape 66"/>
              <p:cNvSpPr>
                <a:spLocks noChangeArrowheads="1"/>
              </p:cNvSpPr>
              <p:nvPr/>
            </p:nvSpPr>
            <p:spPr bwMode="auto">
              <a:xfrm>
                <a:off x="1944" y="2448"/>
                <a:ext cx="453" cy="453"/>
              </a:xfrm>
              <a:prstGeom prst="cube">
                <a:avLst>
                  <a:gd name="adj" fmla="val 25000"/>
                </a:avLst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algn="ctr" eaLnBrk="1" hangingPunct="1"/>
                <a:r>
                  <a:rPr lang="en-US" altLang="ko-KR" sz="1600">
                    <a:latin typeface="Lucida Console" pitchFamily="49" charset="0"/>
                    <a:ea typeface="굴림" pitchFamily="50" charset="-127"/>
                  </a:rPr>
                  <a:t>1</a:t>
                </a:r>
              </a:p>
            </p:txBody>
          </p:sp>
          <p:sp>
            <p:nvSpPr>
              <p:cNvPr id="5149" name="AutoShape 67"/>
              <p:cNvSpPr>
                <a:spLocks noChangeArrowheads="1"/>
              </p:cNvSpPr>
              <p:nvPr/>
            </p:nvSpPr>
            <p:spPr bwMode="auto">
              <a:xfrm>
                <a:off x="2389" y="2448"/>
                <a:ext cx="453" cy="453"/>
              </a:xfrm>
              <a:prstGeom prst="cube">
                <a:avLst>
                  <a:gd name="adj" fmla="val 25000"/>
                </a:avLst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algn="ctr" eaLnBrk="1" hangingPunct="1"/>
                <a:r>
                  <a:rPr lang="en-US" altLang="ko-KR" sz="1600">
                    <a:latin typeface="Lucida Console" pitchFamily="49" charset="0"/>
                    <a:ea typeface="굴림" pitchFamily="50" charset="-127"/>
                  </a:rPr>
                  <a:t>5</a:t>
                </a:r>
              </a:p>
            </p:txBody>
          </p:sp>
          <p:sp>
            <p:nvSpPr>
              <p:cNvPr id="5150" name="AutoShape 68"/>
              <p:cNvSpPr>
                <a:spLocks noChangeArrowheads="1"/>
              </p:cNvSpPr>
              <p:nvPr/>
            </p:nvSpPr>
            <p:spPr bwMode="auto">
              <a:xfrm>
                <a:off x="1536" y="2159"/>
                <a:ext cx="391" cy="289"/>
              </a:xfrm>
              <a:prstGeom prst="cube">
                <a:avLst>
                  <a:gd name="adj" fmla="val 25000"/>
                </a:avLst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algn="ctr" eaLnBrk="1" hangingPunct="1"/>
                <a:r>
                  <a:rPr lang="en-US" altLang="ko-KR" sz="1600">
                    <a:latin typeface="Lucida Console" pitchFamily="49" charset="0"/>
                    <a:ea typeface="굴림" pitchFamily="50" charset="-127"/>
                  </a:rPr>
                  <a:t>0</a:t>
                </a:r>
              </a:p>
            </p:txBody>
          </p:sp>
          <p:sp>
            <p:nvSpPr>
              <p:cNvPr id="5151" name="AutoShape 69"/>
              <p:cNvSpPr>
                <a:spLocks noChangeArrowheads="1"/>
              </p:cNvSpPr>
              <p:nvPr/>
            </p:nvSpPr>
            <p:spPr bwMode="auto">
              <a:xfrm>
                <a:off x="1969" y="2159"/>
                <a:ext cx="391" cy="289"/>
              </a:xfrm>
              <a:prstGeom prst="cube">
                <a:avLst>
                  <a:gd name="adj" fmla="val 25000"/>
                </a:avLst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algn="ctr" eaLnBrk="1" hangingPunct="1"/>
                <a:r>
                  <a:rPr lang="en-US" altLang="ko-KR" sz="1600">
                    <a:latin typeface="Lucida Console" pitchFamily="49" charset="0"/>
                    <a:ea typeface="굴림" pitchFamily="50" charset="-127"/>
                  </a:rPr>
                  <a:t>1</a:t>
                </a:r>
              </a:p>
            </p:txBody>
          </p:sp>
          <p:sp>
            <p:nvSpPr>
              <p:cNvPr id="5152" name="AutoShape 70"/>
              <p:cNvSpPr>
                <a:spLocks noChangeArrowheads="1"/>
              </p:cNvSpPr>
              <p:nvPr/>
            </p:nvSpPr>
            <p:spPr bwMode="auto">
              <a:xfrm>
                <a:off x="2414" y="2159"/>
                <a:ext cx="391" cy="289"/>
              </a:xfrm>
              <a:prstGeom prst="cube">
                <a:avLst>
                  <a:gd name="adj" fmla="val 25000"/>
                </a:avLst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algn="ctr" eaLnBrk="1" hangingPunct="1"/>
                <a:r>
                  <a:rPr lang="en-US" altLang="ko-KR" sz="1600">
                    <a:latin typeface="Lucida Console" pitchFamily="49" charset="0"/>
                    <a:ea typeface="굴림" pitchFamily="50" charset="-127"/>
                  </a:rPr>
                  <a:t>2</a:t>
                </a:r>
              </a:p>
            </p:txBody>
          </p:sp>
          <p:sp>
            <p:nvSpPr>
              <p:cNvPr id="5153" name="AutoShape 71"/>
              <p:cNvSpPr>
                <a:spLocks noChangeArrowheads="1"/>
              </p:cNvSpPr>
              <p:nvPr/>
            </p:nvSpPr>
            <p:spPr bwMode="auto">
              <a:xfrm>
                <a:off x="1155" y="2512"/>
                <a:ext cx="393" cy="407"/>
              </a:xfrm>
              <a:prstGeom prst="cube">
                <a:avLst>
                  <a:gd name="adj" fmla="val 25000"/>
                </a:avLst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algn="ctr" eaLnBrk="1" hangingPunct="1"/>
                <a:r>
                  <a:rPr lang="en-US" altLang="ko-KR" sz="1600" i="1">
                    <a:latin typeface="HY엽서L" pitchFamily="18" charset="-127"/>
                    <a:ea typeface="HY엽서L" pitchFamily="18" charset="-127"/>
                  </a:rPr>
                  <a:t>4</a:t>
                </a:r>
              </a:p>
            </p:txBody>
          </p:sp>
          <p:sp>
            <p:nvSpPr>
              <p:cNvPr id="5154" name="AutoShape 72"/>
              <p:cNvSpPr>
                <a:spLocks noChangeArrowheads="1"/>
              </p:cNvSpPr>
              <p:nvPr/>
            </p:nvSpPr>
            <p:spPr bwMode="auto">
              <a:xfrm>
                <a:off x="1511" y="2037"/>
                <a:ext cx="453" cy="453"/>
              </a:xfrm>
              <a:prstGeom prst="cube">
                <a:avLst>
                  <a:gd name="adj" fmla="val 25000"/>
                </a:avLst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algn="ctr" eaLnBrk="1" hangingPunct="1"/>
                <a:r>
                  <a:rPr lang="en-US" altLang="ko-KR" sz="1600">
                    <a:latin typeface="Lucida Console" pitchFamily="49" charset="0"/>
                    <a:ea typeface="굴림" pitchFamily="50" charset="-127"/>
                  </a:rPr>
                  <a:t>3</a:t>
                </a:r>
              </a:p>
            </p:txBody>
          </p:sp>
          <p:sp>
            <p:nvSpPr>
              <p:cNvPr id="5155" name="AutoShape 73"/>
              <p:cNvSpPr>
                <a:spLocks noChangeArrowheads="1"/>
              </p:cNvSpPr>
              <p:nvPr/>
            </p:nvSpPr>
            <p:spPr bwMode="auto">
              <a:xfrm>
                <a:off x="1944" y="2037"/>
                <a:ext cx="453" cy="453"/>
              </a:xfrm>
              <a:prstGeom prst="cube">
                <a:avLst>
                  <a:gd name="adj" fmla="val 25000"/>
                </a:avLst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algn="ctr" eaLnBrk="1" hangingPunct="1"/>
                <a:r>
                  <a:rPr lang="en-US" altLang="ko-KR" sz="1600">
                    <a:latin typeface="Lucida Console" pitchFamily="49" charset="0"/>
                    <a:ea typeface="굴림" pitchFamily="50" charset="-127"/>
                  </a:rPr>
                  <a:t>0</a:t>
                </a:r>
              </a:p>
            </p:txBody>
          </p:sp>
          <p:sp>
            <p:nvSpPr>
              <p:cNvPr id="5156" name="AutoShape 74"/>
              <p:cNvSpPr>
                <a:spLocks noChangeArrowheads="1"/>
              </p:cNvSpPr>
              <p:nvPr/>
            </p:nvSpPr>
            <p:spPr bwMode="auto">
              <a:xfrm>
                <a:off x="2389" y="2037"/>
                <a:ext cx="453" cy="453"/>
              </a:xfrm>
              <a:prstGeom prst="cube">
                <a:avLst>
                  <a:gd name="adj" fmla="val 25000"/>
                </a:avLst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algn="ctr" eaLnBrk="1" hangingPunct="1"/>
                <a:r>
                  <a:rPr lang="en-US" altLang="ko-KR" sz="1600">
                    <a:latin typeface="Lucida Console" pitchFamily="49" charset="0"/>
                    <a:ea typeface="굴림" pitchFamily="50" charset="-127"/>
                  </a:rPr>
                  <a:t>6</a:t>
                </a:r>
              </a:p>
            </p:txBody>
          </p:sp>
          <p:sp>
            <p:nvSpPr>
              <p:cNvPr id="5157" name="AutoShape 75"/>
              <p:cNvSpPr>
                <a:spLocks noChangeArrowheads="1"/>
              </p:cNvSpPr>
              <p:nvPr/>
            </p:nvSpPr>
            <p:spPr bwMode="auto">
              <a:xfrm>
                <a:off x="1536" y="1748"/>
                <a:ext cx="391" cy="289"/>
              </a:xfrm>
              <a:prstGeom prst="cube">
                <a:avLst>
                  <a:gd name="adj" fmla="val 25000"/>
                </a:avLst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algn="ctr" eaLnBrk="1" hangingPunct="1"/>
                <a:r>
                  <a:rPr lang="en-US" altLang="ko-KR" sz="1600">
                    <a:latin typeface="Lucida Console" pitchFamily="49" charset="0"/>
                    <a:ea typeface="굴림" pitchFamily="50" charset="-127"/>
                  </a:rPr>
                  <a:t>0</a:t>
                </a:r>
              </a:p>
            </p:txBody>
          </p:sp>
          <p:sp>
            <p:nvSpPr>
              <p:cNvPr id="5158" name="AutoShape 76"/>
              <p:cNvSpPr>
                <a:spLocks noChangeArrowheads="1"/>
              </p:cNvSpPr>
              <p:nvPr/>
            </p:nvSpPr>
            <p:spPr bwMode="auto">
              <a:xfrm>
                <a:off x="1969" y="1748"/>
                <a:ext cx="391" cy="289"/>
              </a:xfrm>
              <a:prstGeom prst="cube">
                <a:avLst>
                  <a:gd name="adj" fmla="val 25000"/>
                </a:avLst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algn="ctr" eaLnBrk="1" hangingPunct="1"/>
                <a:r>
                  <a:rPr lang="en-US" altLang="ko-KR" sz="1600">
                    <a:latin typeface="Lucida Console" pitchFamily="49" charset="0"/>
                    <a:ea typeface="굴림" pitchFamily="50" charset="-127"/>
                  </a:rPr>
                  <a:t>1</a:t>
                </a:r>
              </a:p>
            </p:txBody>
          </p:sp>
          <p:sp>
            <p:nvSpPr>
              <p:cNvPr id="5159" name="AutoShape 77"/>
              <p:cNvSpPr>
                <a:spLocks noChangeArrowheads="1"/>
              </p:cNvSpPr>
              <p:nvPr/>
            </p:nvSpPr>
            <p:spPr bwMode="auto">
              <a:xfrm>
                <a:off x="2414" y="1748"/>
                <a:ext cx="391" cy="289"/>
              </a:xfrm>
              <a:prstGeom prst="cube">
                <a:avLst>
                  <a:gd name="adj" fmla="val 25000"/>
                </a:avLst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algn="ctr" eaLnBrk="1" hangingPunct="1"/>
                <a:r>
                  <a:rPr lang="en-US" altLang="ko-KR" sz="1600">
                    <a:latin typeface="Lucida Console" pitchFamily="49" charset="0"/>
                    <a:ea typeface="굴림" pitchFamily="50" charset="-127"/>
                  </a:rPr>
                  <a:t>2</a:t>
                </a:r>
              </a:p>
            </p:txBody>
          </p:sp>
          <p:sp>
            <p:nvSpPr>
              <p:cNvPr id="5160" name="AutoShape 78"/>
              <p:cNvSpPr>
                <a:spLocks noChangeArrowheads="1"/>
              </p:cNvSpPr>
              <p:nvPr/>
            </p:nvSpPr>
            <p:spPr bwMode="auto">
              <a:xfrm>
                <a:off x="1155" y="2100"/>
                <a:ext cx="393" cy="407"/>
              </a:xfrm>
              <a:prstGeom prst="cube">
                <a:avLst>
                  <a:gd name="adj" fmla="val 25000"/>
                </a:avLst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algn="ctr" eaLnBrk="1" hangingPunct="1"/>
                <a:r>
                  <a:rPr lang="en-US" altLang="ko-KR" sz="1600" i="1">
                    <a:latin typeface="HY엽서L" pitchFamily="18" charset="-127"/>
                    <a:ea typeface="HY엽서L" pitchFamily="18" charset="-127"/>
                  </a:rPr>
                  <a:t>3</a:t>
                </a:r>
              </a:p>
            </p:txBody>
          </p:sp>
          <p:sp>
            <p:nvSpPr>
              <p:cNvPr id="5161" name="AutoShape 79"/>
              <p:cNvSpPr>
                <a:spLocks noChangeArrowheads="1"/>
              </p:cNvSpPr>
              <p:nvPr/>
            </p:nvSpPr>
            <p:spPr bwMode="auto">
              <a:xfrm>
                <a:off x="1511" y="1625"/>
                <a:ext cx="453" cy="453"/>
              </a:xfrm>
              <a:prstGeom prst="cube">
                <a:avLst>
                  <a:gd name="adj" fmla="val 25000"/>
                </a:avLst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algn="ctr" eaLnBrk="1" hangingPunct="1"/>
                <a:r>
                  <a:rPr lang="en-US" altLang="ko-KR" sz="1600">
                    <a:latin typeface="Lucida Console" pitchFamily="49" charset="0"/>
                    <a:ea typeface="굴림" pitchFamily="50" charset="-127"/>
                  </a:rPr>
                  <a:t>1</a:t>
                </a:r>
              </a:p>
            </p:txBody>
          </p:sp>
          <p:sp>
            <p:nvSpPr>
              <p:cNvPr id="5162" name="AutoShape 80"/>
              <p:cNvSpPr>
                <a:spLocks noChangeArrowheads="1"/>
              </p:cNvSpPr>
              <p:nvPr/>
            </p:nvSpPr>
            <p:spPr bwMode="auto">
              <a:xfrm>
                <a:off x="1944" y="1625"/>
                <a:ext cx="453" cy="453"/>
              </a:xfrm>
              <a:prstGeom prst="cube">
                <a:avLst>
                  <a:gd name="adj" fmla="val 25000"/>
                </a:avLst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algn="ctr" eaLnBrk="1" hangingPunct="1"/>
                <a:r>
                  <a:rPr lang="en-US" altLang="ko-KR" sz="1600">
                    <a:latin typeface="Lucida Console" pitchFamily="49" charset="0"/>
                    <a:ea typeface="굴림" pitchFamily="50" charset="-127"/>
                  </a:rPr>
                  <a:t>5</a:t>
                </a:r>
              </a:p>
            </p:txBody>
          </p:sp>
          <p:sp>
            <p:nvSpPr>
              <p:cNvPr id="5163" name="AutoShape 81"/>
              <p:cNvSpPr>
                <a:spLocks noChangeArrowheads="1"/>
              </p:cNvSpPr>
              <p:nvPr/>
            </p:nvSpPr>
            <p:spPr bwMode="auto">
              <a:xfrm>
                <a:off x="2389" y="1625"/>
                <a:ext cx="453" cy="453"/>
              </a:xfrm>
              <a:prstGeom prst="cube">
                <a:avLst>
                  <a:gd name="adj" fmla="val 25000"/>
                </a:avLst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algn="ctr" eaLnBrk="1" hangingPunct="1"/>
                <a:r>
                  <a:rPr lang="en-US" altLang="ko-KR" sz="1600">
                    <a:latin typeface="Lucida Console" pitchFamily="49" charset="0"/>
                    <a:ea typeface="굴림" pitchFamily="50" charset="-127"/>
                  </a:rPr>
                  <a:t>8</a:t>
                </a:r>
              </a:p>
            </p:txBody>
          </p:sp>
          <p:sp>
            <p:nvSpPr>
              <p:cNvPr id="5164" name="AutoShape 82"/>
              <p:cNvSpPr>
                <a:spLocks noChangeArrowheads="1"/>
              </p:cNvSpPr>
              <p:nvPr/>
            </p:nvSpPr>
            <p:spPr bwMode="auto">
              <a:xfrm>
                <a:off x="1536" y="1336"/>
                <a:ext cx="391" cy="289"/>
              </a:xfrm>
              <a:prstGeom prst="cube">
                <a:avLst>
                  <a:gd name="adj" fmla="val 25000"/>
                </a:avLst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algn="ctr" eaLnBrk="1" hangingPunct="1"/>
                <a:r>
                  <a:rPr lang="en-US" altLang="ko-KR" sz="1600">
                    <a:latin typeface="Lucida Console" pitchFamily="49" charset="0"/>
                    <a:ea typeface="굴림" pitchFamily="50" charset="-127"/>
                  </a:rPr>
                  <a:t>0</a:t>
                </a:r>
              </a:p>
            </p:txBody>
          </p:sp>
          <p:sp>
            <p:nvSpPr>
              <p:cNvPr id="5165" name="AutoShape 83"/>
              <p:cNvSpPr>
                <a:spLocks noChangeArrowheads="1"/>
              </p:cNvSpPr>
              <p:nvPr/>
            </p:nvSpPr>
            <p:spPr bwMode="auto">
              <a:xfrm>
                <a:off x="1969" y="1336"/>
                <a:ext cx="391" cy="289"/>
              </a:xfrm>
              <a:prstGeom prst="cube">
                <a:avLst>
                  <a:gd name="adj" fmla="val 25000"/>
                </a:avLst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algn="ctr" eaLnBrk="1" hangingPunct="1"/>
                <a:r>
                  <a:rPr lang="en-US" altLang="ko-KR" sz="1600">
                    <a:latin typeface="Lucida Console" pitchFamily="49" charset="0"/>
                    <a:ea typeface="굴림" pitchFamily="50" charset="-127"/>
                  </a:rPr>
                  <a:t>1</a:t>
                </a:r>
              </a:p>
            </p:txBody>
          </p:sp>
          <p:sp>
            <p:nvSpPr>
              <p:cNvPr id="5166" name="AutoShape 84"/>
              <p:cNvSpPr>
                <a:spLocks noChangeArrowheads="1"/>
              </p:cNvSpPr>
              <p:nvPr/>
            </p:nvSpPr>
            <p:spPr bwMode="auto">
              <a:xfrm>
                <a:off x="2414" y="1336"/>
                <a:ext cx="391" cy="289"/>
              </a:xfrm>
              <a:prstGeom prst="cube">
                <a:avLst>
                  <a:gd name="adj" fmla="val 25000"/>
                </a:avLst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algn="ctr" eaLnBrk="1" hangingPunct="1"/>
                <a:r>
                  <a:rPr lang="en-US" altLang="ko-KR" sz="1600">
                    <a:latin typeface="Lucida Console" pitchFamily="49" charset="0"/>
                    <a:ea typeface="굴림" pitchFamily="50" charset="-127"/>
                  </a:rPr>
                  <a:t>2</a:t>
                </a:r>
              </a:p>
            </p:txBody>
          </p:sp>
          <p:sp>
            <p:nvSpPr>
              <p:cNvPr id="5167" name="AutoShape 85"/>
              <p:cNvSpPr>
                <a:spLocks noChangeArrowheads="1"/>
              </p:cNvSpPr>
              <p:nvPr/>
            </p:nvSpPr>
            <p:spPr bwMode="auto">
              <a:xfrm>
                <a:off x="1155" y="1688"/>
                <a:ext cx="393" cy="407"/>
              </a:xfrm>
              <a:prstGeom prst="cube">
                <a:avLst>
                  <a:gd name="adj" fmla="val 25000"/>
                </a:avLst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algn="ctr" eaLnBrk="1" hangingPunct="1"/>
                <a:r>
                  <a:rPr lang="en-US" altLang="ko-KR" sz="1600" i="1">
                    <a:latin typeface="HY엽서L" pitchFamily="18" charset="-127"/>
                    <a:ea typeface="HY엽서L" pitchFamily="18" charset="-127"/>
                  </a:rPr>
                  <a:t>2</a:t>
                </a:r>
              </a:p>
            </p:txBody>
          </p:sp>
          <p:sp>
            <p:nvSpPr>
              <p:cNvPr id="5168" name="AutoShape 86"/>
              <p:cNvSpPr>
                <a:spLocks noChangeArrowheads="1"/>
              </p:cNvSpPr>
              <p:nvPr/>
            </p:nvSpPr>
            <p:spPr bwMode="auto">
              <a:xfrm>
                <a:off x="1511" y="1214"/>
                <a:ext cx="453" cy="453"/>
              </a:xfrm>
              <a:prstGeom prst="cube">
                <a:avLst>
                  <a:gd name="adj" fmla="val 25000"/>
                </a:avLst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algn="ctr" eaLnBrk="1" hangingPunct="1"/>
                <a:r>
                  <a:rPr lang="en-US" altLang="ko-KR" sz="1600">
                    <a:latin typeface="Lucida Console" pitchFamily="49" charset="0"/>
                    <a:ea typeface="굴림" pitchFamily="50" charset="-127"/>
                  </a:rPr>
                  <a:t>1</a:t>
                </a:r>
              </a:p>
            </p:txBody>
          </p:sp>
          <p:sp>
            <p:nvSpPr>
              <p:cNvPr id="5169" name="AutoShape 87"/>
              <p:cNvSpPr>
                <a:spLocks noChangeArrowheads="1"/>
              </p:cNvSpPr>
              <p:nvPr/>
            </p:nvSpPr>
            <p:spPr bwMode="auto">
              <a:xfrm>
                <a:off x="1944" y="1214"/>
                <a:ext cx="453" cy="453"/>
              </a:xfrm>
              <a:prstGeom prst="cube">
                <a:avLst>
                  <a:gd name="adj" fmla="val 25000"/>
                </a:avLst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algn="ctr" eaLnBrk="1" hangingPunct="1"/>
                <a:r>
                  <a:rPr lang="en-US" altLang="ko-KR" sz="1600">
                    <a:latin typeface="Lucida Console" pitchFamily="49" charset="0"/>
                    <a:ea typeface="굴림" pitchFamily="50" charset="-127"/>
                  </a:rPr>
                  <a:t>0</a:t>
                </a:r>
              </a:p>
            </p:txBody>
          </p:sp>
          <p:sp>
            <p:nvSpPr>
              <p:cNvPr id="5170" name="AutoShape 88"/>
              <p:cNvSpPr>
                <a:spLocks noChangeArrowheads="1"/>
              </p:cNvSpPr>
              <p:nvPr/>
            </p:nvSpPr>
            <p:spPr bwMode="auto">
              <a:xfrm>
                <a:off x="2389" y="1214"/>
                <a:ext cx="453" cy="453"/>
              </a:xfrm>
              <a:prstGeom prst="cube">
                <a:avLst>
                  <a:gd name="adj" fmla="val 25000"/>
                </a:avLst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algn="ctr" eaLnBrk="1" hangingPunct="1"/>
                <a:r>
                  <a:rPr lang="en-US" altLang="ko-KR" sz="1600">
                    <a:latin typeface="Lucida Console" pitchFamily="49" charset="0"/>
                    <a:ea typeface="굴림" pitchFamily="50" charset="-127"/>
                  </a:rPr>
                  <a:t>9</a:t>
                </a:r>
              </a:p>
            </p:txBody>
          </p:sp>
          <p:sp>
            <p:nvSpPr>
              <p:cNvPr id="5171" name="AutoShape 89"/>
              <p:cNvSpPr>
                <a:spLocks noChangeArrowheads="1"/>
              </p:cNvSpPr>
              <p:nvPr/>
            </p:nvSpPr>
            <p:spPr bwMode="auto">
              <a:xfrm>
                <a:off x="1536" y="925"/>
                <a:ext cx="391" cy="289"/>
              </a:xfrm>
              <a:prstGeom prst="cube">
                <a:avLst>
                  <a:gd name="adj" fmla="val 25000"/>
                </a:avLst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algn="ctr" eaLnBrk="1" hangingPunct="1"/>
                <a:r>
                  <a:rPr lang="en-US" altLang="ko-KR" sz="1600">
                    <a:latin typeface="Lucida Console" pitchFamily="49" charset="0"/>
                    <a:ea typeface="굴림" pitchFamily="50" charset="-127"/>
                  </a:rPr>
                  <a:t>0</a:t>
                </a:r>
              </a:p>
            </p:txBody>
          </p:sp>
          <p:sp>
            <p:nvSpPr>
              <p:cNvPr id="5172" name="AutoShape 90"/>
              <p:cNvSpPr>
                <a:spLocks noChangeArrowheads="1"/>
              </p:cNvSpPr>
              <p:nvPr/>
            </p:nvSpPr>
            <p:spPr bwMode="auto">
              <a:xfrm>
                <a:off x="1969" y="925"/>
                <a:ext cx="391" cy="289"/>
              </a:xfrm>
              <a:prstGeom prst="cube">
                <a:avLst>
                  <a:gd name="adj" fmla="val 25000"/>
                </a:avLst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algn="ctr" eaLnBrk="1" hangingPunct="1"/>
                <a:r>
                  <a:rPr lang="en-US" altLang="ko-KR" sz="1600">
                    <a:latin typeface="Lucida Console" pitchFamily="49" charset="0"/>
                    <a:ea typeface="굴림" pitchFamily="50" charset="-127"/>
                  </a:rPr>
                  <a:t>1</a:t>
                </a:r>
              </a:p>
            </p:txBody>
          </p:sp>
          <p:sp>
            <p:nvSpPr>
              <p:cNvPr id="5173" name="AutoShape 91"/>
              <p:cNvSpPr>
                <a:spLocks noChangeArrowheads="1"/>
              </p:cNvSpPr>
              <p:nvPr/>
            </p:nvSpPr>
            <p:spPr bwMode="auto">
              <a:xfrm>
                <a:off x="2414" y="925"/>
                <a:ext cx="391" cy="289"/>
              </a:xfrm>
              <a:prstGeom prst="cube">
                <a:avLst>
                  <a:gd name="adj" fmla="val 25000"/>
                </a:avLst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algn="ctr" eaLnBrk="1" hangingPunct="1"/>
                <a:r>
                  <a:rPr lang="en-US" altLang="ko-KR" sz="1600">
                    <a:latin typeface="Lucida Console" pitchFamily="49" charset="0"/>
                    <a:ea typeface="굴림" pitchFamily="50" charset="-127"/>
                  </a:rPr>
                  <a:t>2</a:t>
                </a:r>
              </a:p>
            </p:txBody>
          </p:sp>
          <p:sp>
            <p:nvSpPr>
              <p:cNvPr id="5174" name="AutoShape 92"/>
              <p:cNvSpPr>
                <a:spLocks noChangeArrowheads="1"/>
              </p:cNvSpPr>
              <p:nvPr/>
            </p:nvSpPr>
            <p:spPr bwMode="auto">
              <a:xfrm>
                <a:off x="1155" y="1278"/>
                <a:ext cx="393" cy="406"/>
              </a:xfrm>
              <a:prstGeom prst="cube">
                <a:avLst>
                  <a:gd name="adj" fmla="val 25000"/>
                </a:avLst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algn="ctr" eaLnBrk="1" hangingPunct="1"/>
                <a:r>
                  <a:rPr lang="en-US" altLang="ko-KR" sz="1600" i="1">
                    <a:latin typeface="HY엽서L" pitchFamily="18" charset="-127"/>
                    <a:ea typeface="HY엽서L" pitchFamily="18" charset="-127"/>
                  </a:rPr>
                  <a:t>1</a:t>
                </a:r>
              </a:p>
            </p:txBody>
          </p:sp>
          <p:sp>
            <p:nvSpPr>
              <p:cNvPr id="5175" name="AutoShape 93"/>
              <p:cNvSpPr>
                <a:spLocks noChangeArrowheads="1"/>
              </p:cNvSpPr>
              <p:nvPr/>
            </p:nvSpPr>
            <p:spPr bwMode="auto">
              <a:xfrm>
                <a:off x="1511" y="802"/>
                <a:ext cx="453" cy="453"/>
              </a:xfrm>
              <a:prstGeom prst="cube">
                <a:avLst>
                  <a:gd name="adj" fmla="val 25000"/>
                </a:avLst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algn="ctr" eaLnBrk="1" hangingPunct="1"/>
                <a:r>
                  <a:rPr lang="en-US" altLang="ko-KR" sz="1600">
                    <a:latin typeface="Lucida Console" pitchFamily="49" charset="0"/>
                    <a:ea typeface="굴림" pitchFamily="50" charset="-127"/>
                  </a:rPr>
                  <a:t>0</a:t>
                </a:r>
              </a:p>
            </p:txBody>
          </p:sp>
          <p:sp>
            <p:nvSpPr>
              <p:cNvPr id="5176" name="AutoShape 94"/>
              <p:cNvSpPr>
                <a:spLocks noChangeArrowheads="1"/>
              </p:cNvSpPr>
              <p:nvPr/>
            </p:nvSpPr>
            <p:spPr bwMode="auto">
              <a:xfrm>
                <a:off x="1944" y="802"/>
                <a:ext cx="453" cy="453"/>
              </a:xfrm>
              <a:prstGeom prst="cube">
                <a:avLst>
                  <a:gd name="adj" fmla="val 25000"/>
                </a:avLst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algn="ctr" eaLnBrk="1" hangingPunct="1"/>
                <a:r>
                  <a:rPr lang="en-US" altLang="ko-KR" sz="1600">
                    <a:latin typeface="Lucida Console" pitchFamily="49" charset="0"/>
                    <a:ea typeface="굴림" pitchFamily="50" charset="-127"/>
                  </a:rPr>
                  <a:t>3</a:t>
                </a:r>
              </a:p>
            </p:txBody>
          </p:sp>
          <p:sp>
            <p:nvSpPr>
              <p:cNvPr id="5177" name="AutoShape 95"/>
              <p:cNvSpPr>
                <a:spLocks noChangeArrowheads="1"/>
              </p:cNvSpPr>
              <p:nvPr/>
            </p:nvSpPr>
            <p:spPr bwMode="auto">
              <a:xfrm>
                <a:off x="2389" y="802"/>
                <a:ext cx="453" cy="453"/>
              </a:xfrm>
              <a:prstGeom prst="cube">
                <a:avLst>
                  <a:gd name="adj" fmla="val 25000"/>
                </a:avLst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algn="ctr" eaLnBrk="1" hangingPunct="1"/>
                <a:r>
                  <a:rPr lang="en-US" altLang="ko-KR" sz="1600">
                    <a:latin typeface="Lucida Console" pitchFamily="49" charset="0"/>
                    <a:ea typeface="굴림" pitchFamily="50" charset="-127"/>
                  </a:rPr>
                  <a:t>7</a:t>
                </a:r>
              </a:p>
            </p:txBody>
          </p:sp>
          <p:sp>
            <p:nvSpPr>
              <p:cNvPr id="5178" name="AutoShape 96"/>
              <p:cNvSpPr>
                <a:spLocks noChangeArrowheads="1"/>
              </p:cNvSpPr>
              <p:nvPr/>
            </p:nvSpPr>
            <p:spPr bwMode="auto">
              <a:xfrm>
                <a:off x="1538" y="454"/>
                <a:ext cx="394" cy="407"/>
              </a:xfrm>
              <a:prstGeom prst="cube">
                <a:avLst>
                  <a:gd name="adj" fmla="val 25000"/>
                </a:avLst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algn="ctr" eaLnBrk="1" hangingPunct="1"/>
                <a:r>
                  <a:rPr lang="ko-KR" altLang="en-US" sz="1600" i="1">
                    <a:latin typeface="HY엽서L" pitchFamily="18" charset="-127"/>
                    <a:ea typeface="HY엽서L" pitchFamily="18" charset="-127"/>
                  </a:rPr>
                  <a:t>행</a:t>
                </a:r>
              </a:p>
            </p:txBody>
          </p:sp>
          <p:sp>
            <p:nvSpPr>
              <p:cNvPr id="5179" name="AutoShape 97"/>
              <p:cNvSpPr>
                <a:spLocks noChangeArrowheads="1"/>
              </p:cNvSpPr>
              <p:nvPr/>
            </p:nvSpPr>
            <p:spPr bwMode="auto">
              <a:xfrm>
                <a:off x="1969" y="456"/>
                <a:ext cx="392" cy="406"/>
              </a:xfrm>
              <a:prstGeom prst="cube">
                <a:avLst>
                  <a:gd name="adj" fmla="val 25000"/>
                </a:avLst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algn="ctr" eaLnBrk="1" hangingPunct="1"/>
                <a:r>
                  <a:rPr lang="ko-KR" altLang="en-US" sz="1600" i="1">
                    <a:latin typeface="HY엽서L" pitchFamily="18" charset="-127"/>
                    <a:ea typeface="HY엽서L" pitchFamily="18" charset="-127"/>
                  </a:rPr>
                  <a:t>열</a:t>
                </a:r>
              </a:p>
            </p:txBody>
          </p:sp>
          <p:sp>
            <p:nvSpPr>
              <p:cNvPr id="5180" name="AutoShape 98"/>
              <p:cNvSpPr>
                <a:spLocks noChangeArrowheads="1"/>
              </p:cNvSpPr>
              <p:nvPr/>
            </p:nvSpPr>
            <p:spPr bwMode="auto">
              <a:xfrm>
                <a:off x="2416" y="454"/>
                <a:ext cx="391" cy="406"/>
              </a:xfrm>
              <a:prstGeom prst="cube">
                <a:avLst>
                  <a:gd name="adj" fmla="val 25000"/>
                </a:avLst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algn="ctr" eaLnBrk="1" hangingPunct="1"/>
                <a:r>
                  <a:rPr lang="ko-KR" altLang="en-US" sz="1600" i="1">
                    <a:latin typeface="HY엽서L" pitchFamily="18" charset="-127"/>
                    <a:ea typeface="HY엽서L" pitchFamily="18" charset="-127"/>
                  </a:rPr>
                  <a:t>값</a:t>
                </a:r>
              </a:p>
            </p:txBody>
          </p:sp>
          <p:sp>
            <p:nvSpPr>
              <p:cNvPr id="5181" name="AutoShape 99"/>
              <p:cNvSpPr>
                <a:spLocks noChangeArrowheads="1"/>
              </p:cNvSpPr>
              <p:nvPr/>
            </p:nvSpPr>
            <p:spPr bwMode="auto">
              <a:xfrm>
                <a:off x="1155" y="868"/>
                <a:ext cx="393" cy="406"/>
              </a:xfrm>
              <a:prstGeom prst="cube">
                <a:avLst>
                  <a:gd name="adj" fmla="val 25000"/>
                </a:avLst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algn="ctr" eaLnBrk="1" hangingPunct="1"/>
                <a:r>
                  <a:rPr lang="en-US" altLang="ko-KR" sz="1600" i="1">
                    <a:latin typeface="HY엽서L" pitchFamily="18" charset="-127"/>
                    <a:ea typeface="HY엽서L" pitchFamily="18" charset="-127"/>
                  </a:rPr>
                  <a:t>0</a:t>
                </a:r>
              </a:p>
            </p:txBody>
          </p:sp>
        </p:grpSp>
        <p:graphicFrame>
          <p:nvGraphicFramePr>
            <p:cNvPr id="5122" name="Object 100"/>
            <p:cNvGraphicFramePr>
              <a:graphicFrameLocks noChangeAspect="1"/>
            </p:cNvGraphicFramePr>
            <p:nvPr/>
          </p:nvGraphicFramePr>
          <p:xfrm>
            <a:off x="243" y="1791"/>
            <a:ext cx="2042" cy="14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10" name="Equation" r:id="rId3" imgW="2628900" imgH="1371600" progId="Equation.3">
                    <p:embed/>
                  </p:oleObj>
                </mc:Choice>
                <mc:Fallback>
                  <p:oleObj name="Equation" r:id="rId3" imgW="2628900" imgH="1371600" progId="Equation.3">
                    <p:embed/>
                    <p:pic>
                      <p:nvPicPr>
                        <p:cNvPr id="0" name="Object 10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3" y="1791"/>
                          <a:ext cx="2042" cy="14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28" name="Text Box 102"/>
            <p:cNvSpPr txBox="1">
              <a:spLocks noChangeArrowheads="1"/>
            </p:cNvSpPr>
            <p:nvPr/>
          </p:nvSpPr>
          <p:spPr bwMode="auto">
            <a:xfrm>
              <a:off x="2567" y="2351"/>
              <a:ext cx="380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r>
                <a:rPr lang="en-US" altLang="ko-KR"/>
                <a:t>A=</a:t>
              </a:r>
            </a:p>
          </p:txBody>
        </p:sp>
        <p:sp>
          <p:nvSpPr>
            <p:cNvPr id="5129" name="Text Box 103"/>
            <p:cNvSpPr txBox="1">
              <a:spLocks noChangeArrowheads="1"/>
            </p:cNvSpPr>
            <p:nvPr/>
          </p:nvSpPr>
          <p:spPr bwMode="auto">
            <a:xfrm>
              <a:off x="4099" y="2330"/>
              <a:ext cx="366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r>
                <a:rPr lang="en-US" altLang="ko-KR"/>
                <a:t>B=</a:t>
              </a:r>
            </a:p>
          </p:txBody>
        </p:sp>
        <p:sp>
          <p:nvSpPr>
            <p:cNvPr id="5130" name="Oval 104"/>
            <p:cNvSpPr>
              <a:spLocks noChangeArrowheads="1"/>
            </p:cNvSpPr>
            <p:nvPr/>
          </p:nvSpPr>
          <p:spPr bwMode="auto">
            <a:xfrm>
              <a:off x="2852" y="1508"/>
              <a:ext cx="992" cy="340"/>
            </a:xfrm>
            <a:prstGeom prst="ellipse">
              <a:avLst/>
            </a:prstGeom>
            <a:noFill/>
            <a:ln w="9525" algn="ctr">
              <a:solidFill>
                <a:srgbClr val="FF33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5131" name="Freeform 105"/>
            <p:cNvSpPr>
              <a:spLocks/>
            </p:cNvSpPr>
            <p:nvPr/>
          </p:nvSpPr>
          <p:spPr bwMode="auto">
            <a:xfrm>
              <a:off x="584" y="1248"/>
              <a:ext cx="2296" cy="912"/>
            </a:xfrm>
            <a:custGeom>
              <a:avLst/>
              <a:gdLst>
                <a:gd name="T0" fmla="*/ 2296 w 2296"/>
                <a:gd name="T1" fmla="*/ 373 h 912"/>
                <a:gd name="T2" fmla="*/ 1134 w 2296"/>
                <a:gd name="T3" fmla="*/ 90 h 912"/>
                <a:gd name="T4" fmla="*/ 0 w 2296"/>
                <a:gd name="T5" fmla="*/ 912 h 912"/>
                <a:gd name="T6" fmla="*/ 0 60000 65536"/>
                <a:gd name="T7" fmla="*/ 0 60000 65536"/>
                <a:gd name="T8" fmla="*/ 0 60000 65536"/>
                <a:gd name="T9" fmla="*/ 0 w 2296"/>
                <a:gd name="T10" fmla="*/ 0 h 912"/>
                <a:gd name="T11" fmla="*/ 2296 w 2296"/>
                <a:gd name="T12" fmla="*/ 912 h 91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96" h="912">
                  <a:moveTo>
                    <a:pt x="2296" y="373"/>
                  </a:moveTo>
                  <a:cubicBezTo>
                    <a:pt x="1906" y="186"/>
                    <a:pt x="1517" y="0"/>
                    <a:pt x="1134" y="90"/>
                  </a:cubicBezTo>
                  <a:cubicBezTo>
                    <a:pt x="751" y="180"/>
                    <a:pt x="375" y="546"/>
                    <a:pt x="0" y="912"/>
                  </a:cubicBezTo>
                </a:path>
              </a:pathLst>
            </a:custGeom>
            <a:noFill/>
            <a:ln w="9525" cap="flat" cmpd="sng">
              <a:solidFill>
                <a:srgbClr val="FF3300"/>
              </a:solidFill>
              <a:prstDash val="dash"/>
              <a:round/>
              <a:headEnd type="stealth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132" name="Oval 106"/>
            <p:cNvSpPr>
              <a:spLocks noChangeArrowheads="1"/>
            </p:cNvSpPr>
            <p:nvPr/>
          </p:nvSpPr>
          <p:spPr bwMode="auto">
            <a:xfrm>
              <a:off x="4439" y="1536"/>
              <a:ext cx="992" cy="340"/>
            </a:xfrm>
            <a:prstGeom prst="ellipse">
              <a:avLst/>
            </a:prstGeom>
            <a:noFill/>
            <a:ln w="9525" algn="ctr">
              <a:solidFill>
                <a:srgbClr val="FF33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5133" name="Freeform 107"/>
            <p:cNvSpPr>
              <a:spLocks/>
            </p:cNvSpPr>
            <p:nvPr/>
          </p:nvSpPr>
          <p:spPr bwMode="auto">
            <a:xfrm>
              <a:off x="1859" y="984"/>
              <a:ext cx="2580" cy="836"/>
            </a:xfrm>
            <a:custGeom>
              <a:avLst/>
              <a:gdLst>
                <a:gd name="T0" fmla="*/ 2580 w 2580"/>
                <a:gd name="T1" fmla="*/ 751 h 836"/>
                <a:gd name="T2" fmla="*/ 1134 w 2580"/>
                <a:gd name="T3" fmla="*/ 14 h 836"/>
                <a:gd name="T4" fmla="*/ 0 w 2580"/>
                <a:gd name="T5" fmla="*/ 836 h 836"/>
                <a:gd name="T6" fmla="*/ 0 60000 65536"/>
                <a:gd name="T7" fmla="*/ 0 60000 65536"/>
                <a:gd name="T8" fmla="*/ 0 60000 65536"/>
                <a:gd name="T9" fmla="*/ 0 w 2580"/>
                <a:gd name="T10" fmla="*/ 0 h 836"/>
                <a:gd name="T11" fmla="*/ 2580 w 2580"/>
                <a:gd name="T12" fmla="*/ 836 h 8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580" h="836">
                  <a:moveTo>
                    <a:pt x="2580" y="751"/>
                  </a:moveTo>
                  <a:cubicBezTo>
                    <a:pt x="2072" y="375"/>
                    <a:pt x="1564" y="0"/>
                    <a:pt x="1134" y="14"/>
                  </a:cubicBezTo>
                  <a:cubicBezTo>
                    <a:pt x="704" y="28"/>
                    <a:pt x="352" y="432"/>
                    <a:pt x="0" y="836"/>
                  </a:cubicBezTo>
                </a:path>
              </a:pathLst>
            </a:custGeom>
            <a:noFill/>
            <a:ln w="9525" cap="flat" cmpd="sng">
              <a:solidFill>
                <a:srgbClr val="FF3300"/>
              </a:solidFill>
              <a:prstDash val="dash"/>
              <a:round/>
              <a:headEnd type="stealth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134" name="Oval 108"/>
            <p:cNvSpPr>
              <a:spLocks noChangeArrowheads="1"/>
            </p:cNvSpPr>
            <p:nvPr/>
          </p:nvSpPr>
          <p:spPr bwMode="auto">
            <a:xfrm>
              <a:off x="442" y="2103"/>
              <a:ext cx="227" cy="284"/>
            </a:xfrm>
            <a:prstGeom prst="ellipse">
              <a:avLst/>
            </a:prstGeom>
            <a:noFill/>
            <a:ln w="9525" algn="ctr">
              <a:solidFill>
                <a:srgbClr val="FF33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5135" name="Oval 109"/>
            <p:cNvSpPr>
              <a:spLocks noChangeArrowheads="1"/>
            </p:cNvSpPr>
            <p:nvPr/>
          </p:nvSpPr>
          <p:spPr bwMode="auto">
            <a:xfrm>
              <a:off x="1746" y="1735"/>
              <a:ext cx="227" cy="284"/>
            </a:xfrm>
            <a:prstGeom prst="ellipse">
              <a:avLst/>
            </a:prstGeom>
            <a:noFill/>
            <a:ln w="9525" algn="ctr">
              <a:solidFill>
                <a:srgbClr val="FF33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ko-KR" altLang="en-US" dirty="0" smtClean="0"/>
              <a:t>희소 행렬 </a:t>
            </a:r>
            <a:r>
              <a:rPr lang="en-US" altLang="ko-KR" dirty="0" smtClean="0"/>
              <a:t>#1</a:t>
            </a:r>
            <a:endParaRPr lang="ko-KR" altLang="en-US" dirty="0" smtClean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Text Box 36"/>
          <p:cNvSpPr txBox="1">
            <a:spLocks noChangeArrowheads="1"/>
          </p:cNvSpPr>
          <p:nvPr/>
        </p:nvSpPr>
        <p:spPr bwMode="auto">
          <a:xfrm>
            <a:off x="522288" y="1719263"/>
            <a:ext cx="6975475" cy="3884140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marL="19050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 err="1">
                <a:solidFill>
                  <a:srgbClr val="0000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typedef</a:t>
            </a:r>
            <a:r>
              <a:rPr lang="en-US" altLang="ko-KR" sz="16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600" kern="0" dirty="0" err="1">
                <a:solidFill>
                  <a:srgbClr val="0000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struct</a:t>
            </a:r>
            <a:r>
              <a:rPr lang="en-US" altLang="ko-KR" sz="16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{</a:t>
            </a:r>
          </a:p>
          <a:p>
            <a:pPr marL="19050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	</a:t>
            </a:r>
            <a:r>
              <a:rPr lang="en-US" altLang="ko-KR" sz="1600" kern="0" dirty="0" err="1">
                <a:solidFill>
                  <a:srgbClr val="0000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row;</a:t>
            </a:r>
          </a:p>
          <a:p>
            <a:pPr marL="19050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	</a:t>
            </a:r>
            <a:r>
              <a:rPr lang="en-US" altLang="ko-KR" sz="1600" kern="0" dirty="0" err="1">
                <a:solidFill>
                  <a:srgbClr val="0000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col;</a:t>
            </a:r>
          </a:p>
          <a:p>
            <a:pPr marL="19050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	</a:t>
            </a:r>
            <a:r>
              <a:rPr lang="en-US" altLang="ko-KR" sz="1600" kern="0" dirty="0" err="1">
                <a:solidFill>
                  <a:srgbClr val="0000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value;</a:t>
            </a:r>
          </a:p>
          <a:p>
            <a:pPr marL="19050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} </a:t>
            </a:r>
            <a:r>
              <a:rPr lang="en-US" altLang="ko-KR" sz="1600" kern="0" dirty="0">
                <a:solidFill>
                  <a:srgbClr val="2B91A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element</a:t>
            </a:r>
            <a:r>
              <a:rPr lang="en-US" altLang="ko-KR" sz="16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;</a:t>
            </a:r>
          </a:p>
          <a:p>
            <a:pPr marL="19050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 err="1">
                <a:solidFill>
                  <a:srgbClr val="0000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typedef</a:t>
            </a:r>
            <a:r>
              <a:rPr lang="en-US" altLang="ko-KR" sz="16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600" kern="0" dirty="0" err="1">
                <a:solidFill>
                  <a:srgbClr val="0000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struct</a:t>
            </a:r>
            <a:r>
              <a:rPr lang="en-US" altLang="ko-KR" sz="16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600" kern="0" dirty="0" err="1">
                <a:solidFill>
                  <a:srgbClr val="2B91A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SparseMatrix</a:t>
            </a:r>
            <a:r>
              <a:rPr lang="en-US" altLang="ko-KR" sz="16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{</a:t>
            </a:r>
          </a:p>
          <a:p>
            <a:pPr marL="19050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	</a:t>
            </a:r>
            <a:r>
              <a:rPr lang="en-US" altLang="ko-KR" sz="1600" kern="0" dirty="0">
                <a:solidFill>
                  <a:srgbClr val="2B91A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element</a:t>
            </a:r>
            <a:r>
              <a:rPr lang="en-US" altLang="ko-KR" sz="16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data[</a:t>
            </a:r>
            <a:r>
              <a:rPr lang="en-US" altLang="ko-KR" sz="1600" kern="0" dirty="0">
                <a:solidFill>
                  <a:srgbClr val="6F008A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MAX_TERMS</a:t>
            </a:r>
            <a:r>
              <a:rPr lang="en-US" altLang="ko-KR" sz="16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];</a:t>
            </a:r>
          </a:p>
          <a:p>
            <a:pPr marL="19050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	</a:t>
            </a:r>
            <a:r>
              <a:rPr lang="en-US" altLang="ko-KR" sz="1600" kern="0" dirty="0" err="1">
                <a:solidFill>
                  <a:srgbClr val="0000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rows;	</a:t>
            </a:r>
            <a:r>
              <a:rPr lang="en-US" altLang="ko-KR" sz="1600" kern="0" dirty="0">
                <a:solidFill>
                  <a:srgbClr val="008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// </a:t>
            </a:r>
            <a:r>
              <a:rPr lang="ko-KR" altLang="en-US" sz="1600" kern="0" dirty="0">
                <a:solidFill>
                  <a:srgbClr val="008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행의 개수</a:t>
            </a:r>
            <a:endParaRPr lang="ko-KR" altLang="en-US" sz="1600" kern="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19050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	</a:t>
            </a:r>
            <a:r>
              <a:rPr lang="en-US" altLang="ko-KR" sz="1600" kern="0" dirty="0" err="1">
                <a:solidFill>
                  <a:srgbClr val="0000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cols;	</a:t>
            </a:r>
            <a:r>
              <a:rPr lang="en-US" altLang="ko-KR" sz="1600" kern="0" dirty="0">
                <a:solidFill>
                  <a:srgbClr val="008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// </a:t>
            </a:r>
            <a:r>
              <a:rPr lang="ko-KR" altLang="en-US" sz="1600" kern="0" dirty="0">
                <a:solidFill>
                  <a:srgbClr val="008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열의 개수</a:t>
            </a:r>
            <a:endParaRPr lang="ko-KR" altLang="en-US" sz="1600" kern="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19050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	</a:t>
            </a:r>
            <a:r>
              <a:rPr lang="en-US" altLang="ko-KR" sz="1600" kern="0" dirty="0" err="1">
                <a:solidFill>
                  <a:srgbClr val="0000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terms; 	</a:t>
            </a:r>
            <a:r>
              <a:rPr lang="en-US" altLang="ko-KR" sz="1600" kern="0" dirty="0">
                <a:solidFill>
                  <a:srgbClr val="008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// </a:t>
            </a:r>
            <a:r>
              <a:rPr lang="ko-KR" altLang="en-US" sz="1600" kern="0" dirty="0">
                <a:solidFill>
                  <a:srgbClr val="008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항의 개수</a:t>
            </a:r>
            <a:endParaRPr lang="ko-KR" altLang="en-US" sz="1600" kern="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19050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} </a:t>
            </a:r>
            <a:r>
              <a:rPr lang="en-US" altLang="ko-KR" sz="1600" kern="0" dirty="0" err="1">
                <a:solidFill>
                  <a:srgbClr val="2B91A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SparseMatrix</a:t>
            </a:r>
            <a:r>
              <a:rPr lang="en-US" altLang="ko-KR" sz="16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;</a:t>
            </a:r>
            <a:endParaRPr lang="en-US" altLang="ko-KR" sz="1600" kern="0" spc="0" dirty="0">
              <a:solidFill>
                <a:srgbClr val="000000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>
            <a:normAutofit fontScale="62500" lnSpcReduction="20000"/>
          </a:bodyPr>
          <a:lstStyle/>
          <a:p>
            <a:pPr>
              <a:defRPr/>
            </a:pPr>
            <a:fld id="{4DD98886-979C-4826-8809-BCF08B6FF41C}" type="slidenum">
              <a:rPr lang="ko-KR" altLang="en-US" smtClean="0"/>
              <a:pPr>
                <a:defRPr/>
              </a:pPr>
              <a:t>32</a:t>
            </a:fld>
            <a:endParaRPr lang="en-US" altLang="ko-KR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ko-KR" altLang="en-US" smtClean="0"/>
              <a:t>희소 행렬 </a:t>
            </a:r>
            <a:r>
              <a:rPr lang="en-US" altLang="ko-KR" smtClean="0"/>
              <a:t>#1</a:t>
            </a:r>
            <a:endParaRPr lang="ko-KR" altLang="en-US" smtClean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Text Box 36"/>
          <p:cNvSpPr txBox="1">
            <a:spLocks noChangeArrowheads="1"/>
          </p:cNvSpPr>
          <p:nvPr/>
        </p:nvSpPr>
        <p:spPr bwMode="auto">
          <a:xfrm>
            <a:off x="791580" y="215325"/>
            <a:ext cx="6975475" cy="6596871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marL="190500" algn="just" defTabSz="3600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 smtClean="0">
                <a:solidFill>
                  <a:srgbClr val="2B91A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Sparse Matrix</a:t>
            </a:r>
            <a:r>
              <a:rPr lang="en-US" altLang="ko-KR" sz="1400" kern="0" dirty="0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4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matrix_transpose2(</a:t>
            </a:r>
            <a:r>
              <a:rPr lang="en-US" altLang="ko-KR" sz="1400" kern="0" dirty="0" err="1">
                <a:solidFill>
                  <a:srgbClr val="2B91A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SparseMatrix</a:t>
            </a:r>
            <a:r>
              <a:rPr lang="en-US" altLang="ko-KR" sz="14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400" kern="0" dirty="0">
                <a:solidFill>
                  <a:srgbClr val="80808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a</a:t>
            </a:r>
            <a:r>
              <a:rPr lang="en-US" altLang="ko-KR" sz="14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</a:p>
          <a:p>
            <a:pPr marL="190500" algn="just" defTabSz="3600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{</a:t>
            </a:r>
          </a:p>
          <a:p>
            <a:pPr marL="190500" algn="just" defTabSz="3600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	</a:t>
            </a:r>
            <a:r>
              <a:rPr lang="en-US" altLang="ko-KR" sz="1400" kern="0" dirty="0" err="1">
                <a:solidFill>
                  <a:srgbClr val="2B91A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SparseMatrix</a:t>
            </a:r>
            <a:r>
              <a:rPr lang="en-US" altLang="ko-KR" sz="14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b;</a:t>
            </a:r>
          </a:p>
          <a:p>
            <a:pPr marL="190500" algn="just" defTabSz="3600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	</a:t>
            </a:r>
            <a:r>
              <a:rPr lang="en-US" altLang="ko-KR" sz="1400" kern="0" dirty="0" err="1">
                <a:solidFill>
                  <a:srgbClr val="0000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int</a:t>
            </a:r>
            <a:r>
              <a:rPr lang="en-US" altLang="ko-KR" sz="14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400" kern="0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bindex</a:t>
            </a:r>
            <a:r>
              <a:rPr lang="en-US" altLang="ko-KR" sz="14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;		</a:t>
            </a:r>
            <a:r>
              <a:rPr lang="en-US" altLang="ko-KR" sz="1400" kern="0" dirty="0">
                <a:solidFill>
                  <a:srgbClr val="008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// </a:t>
            </a:r>
            <a:r>
              <a:rPr lang="ko-KR" altLang="en-US" sz="1400" kern="0" dirty="0">
                <a:solidFill>
                  <a:srgbClr val="008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행렬 </a:t>
            </a:r>
            <a:r>
              <a:rPr lang="en-US" altLang="ko-KR" sz="1400" kern="0" dirty="0">
                <a:solidFill>
                  <a:srgbClr val="008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b</a:t>
            </a:r>
            <a:r>
              <a:rPr lang="ko-KR" altLang="en-US" sz="1400" kern="0" dirty="0">
                <a:solidFill>
                  <a:srgbClr val="008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에서 현재 저장 위치</a:t>
            </a:r>
            <a:endParaRPr lang="ko-KR" altLang="en-US" sz="1400" kern="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190500" algn="just" defTabSz="3600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	</a:t>
            </a:r>
            <a:r>
              <a:rPr lang="en-US" altLang="ko-KR" sz="1400" kern="0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b.rows</a:t>
            </a:r>
            <a:r>
              <a:rPr lang="en-US" altLang="ko-KR" sz="14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= </a:t>
            </a:r>
            <a:r>
              <a:rPr lang="en-US" altLang="ko-KR" sz="1400" kern="0" dirty="0" err="1" smtClean="0">
                <a:solidFill>
                  <a:srgbClr val="80808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a</a:t>
            </a:r>
            <a:r>
              <a:rPr lang="en-US" altLang="ko-KR" sz="1400" kern="0" dirty="0" err="1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.cols</a:t>
            </a:r>
            <a:r>
              <a:rPr lang="en-US" altLang="ko-KR" sz="14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;</a:t>
            </a:r>
          </a:p>
          <a:p>
            <a:pPr marL="190500" algn="just" defTabSz="3600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	</a:t>
            </a:r>
            <a:r>
              <a:rPr lang="en-US" altLang="ko-KR" sz="1400" kern="0" dirty="0" err="1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b.rows</a:t>
            </a:r>
            <a:r>
              <a:rPr lang="en-US" altLang="ko-KR" sz="1400" kern="0" dirty="0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4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= </a:t>
            </a:r>
            <a:r>
              <a:rPr lang="en-US" altLang="ko-KR" sz="1400" kern="0" dirty="0" err="1">
                <a:solidFill>
                  <a:srgbClr val="80808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a</a:t>
            </a:r>
            <a:r>
              <a:rPr lang="en-US" altLang="ko-KR" sz="1400" kern="0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.cols</a:t>
            </a:r>
            <a:r>
              <a:rPr lang="en-US" altLang="ko-KR" sz="14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;</a:t>
            </a:r>
          </a:p>
          <a:p>
            <a:pPr marL="190500" algn="just" defTabSz="3600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	</a:t>
            </a:r>
            <a:r>
              <a:rPr lang="en-US" altLang="ko-KR" sz="1400" kern="0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b.terms</a:t>
            </a:r>
            <a:r>
              <a:rPr lang="en-US" altLang="ko-KR" sz="14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= </a:t>
            </a:r>
            <a:r>
              <a:rPr lang="en-US" altLang="ko-KR" sz="1400" kern="0" dirty="0" err="1">
                <a:solidFill>
                  <a:srgbClr val="80808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a</a:t>
            </a:r>
            <a:r>
              <a:rPr lang="en-US" altLang="ko-KR" sz="1400" kern="0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.terms</a:t>
            </a:r>
            <a:r>
              <a:rPr lang="en-US" altLang="ko-KR" sz="14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;</a:t>
            </a:r>
          </a:p>
          <a:p>
            <a:pPr algn="just" defTabSz="360000"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	</a:t>
            </a:r>
            <a:r>
              <a:rPr lang="en-US" altLang="ko-KR" sz="1400" kern="0" dirty="0">
                <a:solidFill>
                  <a:srgbClr val="0000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if</a:t>
            </a:r>
            <a:r>
              <a:rPr lang="en-US" altLang="ko-KR" sz="14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(</a:t>
            </a:r>
            <a:r>
              <a:rPr lang="en-US" altLang="ko-KR" sz="1400" kern="0" dirty="0" err="1">
                <a:solidFill>
                  <a:srgbClr val="80808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a</a:t>
            </a:r>
            <a:r>
              <a:rPr lang="en-US" altLang="ko-KR" sz="1400" kern="0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.terms</a:t>
            </a:r>
            <a:r>
              <a:rPr lang="en-US" altLang="ko-KR" sz="14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&gt; 0) {</a:t>
            </a:r>
          </a:p>
          <a:p>
            <a:pPr marL="190500" algn="just" defTabSz="3600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		</a:t>
            </a:r>
            <a:r>
              <a:rPr lang="en-US" altLang="ko-KR" sz="1400" kern="0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bindex</a:t>
            </a:r>
            <a:r>
              <a:rPr lang="en-US" altLang="ko-KR" sz="14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= 0;</a:t>
            </a:r>
          </a:p>
          <a:p>
            <a:pPr marL="190500" algn="just" defTabSz="3600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		</a:t>
            </a:r>
            <a:r>
              <a:rPr lang="en-US" altLang="ko-KR" sz="1400" kern="0" dirty="0">
                <a:solidFill>
                  <a:srgbClr val="0000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for</a:t>
            </a:r>
            <a:r>
              <a:rPr lang="en-US" altLang="ko-KR" sz="14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(</a:t>
            </a:r>
            <a:r>
              <a:rPr lang="en-US" altLang="ko-KR" sz="1400" kern="0" dirty="0" err="1">
                <a:solidFill>
                  <a:srgbClr val="0000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int</a:t>
            </a:r>
            <a:r>
              <a:rPr lang="en-US" altLang="ko-KR" sz="14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c = 0; c &lt; </a:t>
            </a:r>
            <a:r>
              <a:rPr lang="en-US" altLang="ko-KR" sz="1400" kern="0" dirty="0" err="1">
                <a:solidFill>
                  <a:srgbClr val="80808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a</a:t>
            </a:r>
            <a:r>
              <a:rPr lang="en-US" altLang="ko-KR" sz="1400" kern="0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.cols</a:t>
            </a:r>
            <a:r>
              <a:rPr lang="en-US" altLang="ko-KR" sz="14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; </a:t>
            </a:r>
            <a:r>
              <a:rPr lang="en-US" altLang="ko-KR" sz="1400" kern="0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c++</a:t>
            </a:r>
            <a:r>
              <a:rPr lang="en-US" altLang="ko-KR" sz="14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 {</a:t>
            </a:r>
          </a:p>
          <a:p>
            <a:pPr marL="190500" algn="just" defTabSz="3600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			</a:t>
            </a:r>
            <a:r>
              <a:rPr lang="en-US" altLang="ko-KR" sz="1400" kern="0" dirty="0">
                <a:solidFill>
                  <a:srgbClr val="0000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for</a:t>
            </a:r>
            <a:r>
              <a:rPr lang="en-US" altLang="ko-KR" sz="14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(</a:t>
            </a:r>
            <a:r>
              <a:rPr lang="en-US" altLang="ko-KR" sz="1400" kern="0" dirty="0" err="1">
                <a:solidFill>
                  <a:srgbClr val="0000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int</a:t>
            </a:r>
            <a:r>
              <a:rPr lang="en-US" altLang="ko-KR" sz="14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400" kern="0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i</a:t>
            </a:r>
            <a:r>
              <a:rPr lang="en-US" altLang="ko-KR" sz="14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= 0; </a:t>
            </a:r>
            <a:r>
              <a:rPr lang="en-US" altLang="ko-KR" sz="1400" kern="0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i</a:t>
            </a:r>
            <a:r>
              <a:rPr lang="en-US" altLang="ko-KR" sz="14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&lt; </a:t>
            </a:r>
            <a:r>
              <a:rPr lang="en-US" altLang="ko-KR" sz="1400" kern="0" dirty="0" err="1">
                <a:solidFill>
                  <a:srgbClr val="80808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a</a:t>
            </a:r>
            <a:r>
              <a:rPr lang="en-US" altLang="ko-KR" sz="1400" kern="0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.terms</a:t>
            </a:r>
            <a:r>
              <a:rPr lang="en-US" altLang="ko-KR" sz="14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; </a:t>
            </a:r>
            <a:r>
              <a:rPr lang="en-US" altLang="ko-KR" sz="1400" kern="0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i</a:t>
            </a:r>
            <a:r>
              <a:rPr lang="en-US" altLang="ko-KR" sz="14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++) {</a:t>
            </a:r>
          </a:p>
          <a:p>
            <a:pPr marL="190500" algn="just" defTabSz="3600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				</a:t>
            </a:r>
            <a:r>
              <a:rPr lang="en-US" altLang="ko-KR" sz="1400" kern="0" dirty="0">
                <a:solidFill>
                  <a:srgbClr val="0000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if</a:t>
            </a:r>
            <a:r>
              <a:rPr lang="en-US" altLang="ko-KR" sz="14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(</a:t>
            </a:r>
            <a:r>
              <a:rPr lang="en-US" altLang="ko-KR" sz="1400" kern="0" dirty="0" err="1">
                <a:solidFill>
                  <a:srgbClr val="80808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a</a:t>
            </a:r>
            <a:r>
              <a:rPr lang="en-US" altLang="ko-KR" sz="1400" kern="0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.data</a:t>
            </a:r>
            <a:r>
              <a:rPr lang="en-US" altLang="ko-KR" sz="14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[</a:t>
            </a:r>
            <a:r>
              <a:rPr lang="en-US" altLang="ko-KR" sz="1400" kern="0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i</a:t>
            </a:r>
            <a:r>
              <a:rPr lang="en-US" altLang="ko-KR" sz="14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].col == c) {</a:t>
            </a:r>
          </a:p>
          <a:p>
            <a:pPr marL="190500" algn="just" defTabSz="3600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					</a:t>
            </a:r>
            <a:r>
              <a:rPr lang="en-US" altLang="ko-KR" sz="1400" kern="0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b.data</a:t>
            </a:r>
            <a:r>
              <a:rPr lang="en-US" altLang="ko-KR" sz="14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[</a:t>
            </a:r>
            <a:r>
              <a:rPr lang="en-US" altLang="ko-KR" sz="1400" kern="0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bindex</a:t>
            </a:r>
            <a:r>
              <a:rPr lang="en-US" altLang="ko-KR" sz="14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].row = </a:t>
            </a:r>
            <a:r>
              <a:rPr lang="en-US" altLang="ko-KR" sz="1400" kern="0" dirty="0" err="1">
                <a:solidFill>
                  <a:srgbClr val="80808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a</a:t>
            </a:r>
            <a:r>
              <a:rPr lang="en-US" altLang="ko-KR" sz="1400" kern="0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.data</a:t>
            </a:r>
            <a:r>
              <a:rPr lang="en-US" altLang="ko-KR" sz="14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[</a:t>
            </a:r>
            <a:r>
              <a:rPr lang="en-US" altLang="ko-KR" sz="1400" kern="0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i</a:t>
            </a:r>
            <a:r>
              <a:rPr lang="en-US" altLang="ko-KR" sz="14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].col;</a:t>
            </a:r>
          </a:p>
          <a:p>
            <a:pPr marL="190500" algn="just" defTabSz="3600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					</a:t>
            </a:r>
            <a:r>
              <a:rPr lang="en-US" altLang="ko-KR" sz="1400" kern="0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b.data</a:t>
            </a:r>
            <a:r>
              <a:rPr lang="en-US" altLang="ko-KR" sz="14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[</a:t>
            </a:r>
            <a:r>
              <a:rPr lang="en-US" altLang="ko-KR" sz="1400" kern="0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bindex</a:t>
            </a:r>
            <a:r>
              <a:rPr lang="en-US" altLang="ko-KR" sz="14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].col = </a:t>
            </a:r>
            <a:r>
              <a:rPr lang="en-US" altLang="ko-KR" sz="1400" kern="0" dirty="0" err="1">
                <a:solidFill>
                  <a:srgbClr val="80808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a</a:t>
            </a:r>
            <a:r>
              <a:rPr lang="en-US" altLang="ko-KR" sz="1400" kern="0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.data</a:t>
            </a:r>
            <a:r>
              <a:rPr lang="en-US" altLang="ko-KR" sz="14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[</a:t>
            </a:r>
            <a:r>
              <a:rPr lang="en-US" altLang="ko-KR" sz="1400" kern="0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i</a:t>
            </a:r>
            <a:r>
              <a:rPr lang="en-US" altLang="ko-KR" sz="14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].row;</a:t>
            </a:r>
          </a:p>
          <a:p>
            <a:pPr marL="190500" algn="just" defTabSz="3600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					</a:t>
            </a:r>
            <a:r>
              <a:rPr lang="en-US" altLang="ko-KR" sz="1400" kern="0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b.data</a:t>
            </a:r>
            <a:r>
              <a:rPr lang="en-US" altLang="ko-KR" sz="14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[</a:t>
            </a:r>
            <a:r>
              <a:rPr lang="en-US" altLang="ko-KR" sz="1400" kern="0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bindex</a:t>
            </a:r>
            <a:r>
              <a:rPr lang="en-US" altLang="ko-KR" sz="14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].value = </a:t>
            </a:r>
            <a:r>
              <a:rPr lang="en-US" altLang="ko-KR" sz="1400" kern="0" dirty="0" err="1">
                <a:solidFill>
                  <a:srgbClr val="80808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a</a:t>
            </a:r>
            <a:r>
              <a:rPr lang="en-US" altLang="ko-KR" sz="1400" kern="0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.data</a:t>
            </a:r>
            <a:r>
              <a:rPr lang="en-US" altLang="ko-KR" sz="14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[</a:t>
            </a:r>
            <a:r>
              <a:rPr lang="en-US" altLang="ko-KR" sz="1400" kern="0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i</a:t>
            </a:r>
            <a:r>
              <a:rPr lang="en-US" altLang="ko-KR" sz="14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].value;</a:t>
            </a:r>
          </a:p>
          <a:p>
            <a:pPr marL="190500" algn="just" defTabSz="3600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					</a:t>
            </a:r>
            <a:r>
              <a:rPr lang="en-US" altLang="ko-KR" sz="1400" kern="0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bindex</a:t>
            </a:r>
            <a:r>
              <a:rPr lang="en-US" altLang="ko-KR" sz="14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++;</a:t>
            </a:r>
          </a:p>
          <a:p>
            <a:pPr marL="190500" algn="just" defTabSz="3600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				}</a:t>
            </a:r>
          </a:p>
          <a:p>
            <a:pPr marL="190500" algn="just" defTabSz="3600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			}</a:t>
            </a:r>
          </a:p>
          <a:p>
            <a:pPr marL="190500" algn="just" defTabSz="3600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		}</a:t>
            </a:r>
          </a:p>
          <a:p>
            <a:pPr marL="190500" algn="just" defTabSz="3600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	}</a:t>
            </a:r>
          </a:p>
          <a:p>
            <a:pPr marL="190500" algn="just" defTabSz="3600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	</a:t>
            </a:r>
            <a:r>
              <a:rPr lang="en-US" altLang="ko-KR" sz="1400" kern="0" dirty="0">
                <a:solidFill>
                  <a:srgbClr val="0000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return</a:t>
            </a:r>
            <a:r>
              <a:rPr lang="en-US" altLang="ko-KR" sz="14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b;</a:t>
            </a:r>
          </a:p>
          <a:p>
            <a:pPr marL="190500" algn="just" defTabSz="3600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}</a:t>
            </a:r>
            <a:endParaRPr lang="en-US" altLang="ko-KR" sz="1400" kern="0" spc="0" dirty="0">
              <a:solidFill>
                <a:srgbClr val="000000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>
            <a:normAutofit fontScale="62500" lnSpcReduction="20000"/>
          </a:bodyPr>
          <a:lstStyle/>
          <a:p>
            <a:pPr>
              <a:defRPr/>
            </a:pPr>
            <a:fld id="{4DD98886-979C-4826-8809-BCF08B6FF41C}" type="slidenum">
              <a:rPr lang="ko-KR" altLang="en-US" smtClean="0"/>
              <a:pPr>
                <a:defRPr/>
              </a:pPr>
              <a:t>33</a:t>
            </a:fld>
            <a:endParaRPr lang="en-US" altLang="ko-KR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희소 행렬 </a:t>
            </a:r>
            <a:r>
              <a:rPr lang="en-US" altLang="ko-KR" smtClean="0"/>
              <a:t>#1</a:t>
            </a:r>
            <a:endParaRPr lang="ko-KR" altLang="en-US" smtClean="0"/>
          </a:p>
        </p:txBody>
      </p:sp>
      <p:sp>
        <p:nvSpPr>
          <p:cNvPr id="3" name="Text Box 36"/>
          <p:cNvSpPr txBox="1">
            <a:spLocks noChangeArrowheads="1"/>
          </p:cNvSpPr>
          <p:nvPr/>
        </p:nvSpPr>
        <p:spPr bwMode="auto">
          <a:xfrm>
            <a:off x="609600" y="1403775"/>
            <a:ext cx="7607805" cy="4832092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algn="just" defTabSz="360000"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void</a:t>
            </a:r>
            <a:r>
              <a:rPr lang="en-US" altLang="ko-KR" sz="14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400" kern="0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matrix_print</a:t>
            </a:r>
            <a:r>
              <a:rPr lang="en-US" altLang="ko-KR" sz="14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en-US" altLang="ko-KR" sz="1400" kern="0" dirty="0" err="1">
                <a:solidFill>
                  <a:srgbClr val="2B91A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SparseMatrix</a:t>
            </a:r>
            <a:r>
              <a:rPr lang="en-US" altLang="ko-KR" sz="14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400" kern="0" dirty="0">
                <a:solidFill>
                  <a:srgbClr val="80808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a</a:t>
            </a:r>
            <a:r>
              <a:rPr lang="en-US" altLang="ko-KR" sz="14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</a:p>
          <a:p>
            <a:pPr algn="just" defTabSz="360000"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{</a:t>
            </a:r>
          </a:p>
          <a:p>
            <a:pPr algn="just" defTabSz="360000"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	</a:t>
            </a:r>
            <a:r>
              <a:rPr lang="en-US" altLang="ko-KR" sz="1400" kern="0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printf</a:t>
            </a:r>
            <a:r>
              <a:rPr lang="en-US" altLang="ko-KR" sz="14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en-US" altLang="ko-KR" sz="1400" kern="0" dirty="0">
                <a:solidFill>
                  <a:srgbClr val="A31515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"====================\n"</a:t>
            </a:r>
            <a:r>
              <a:rPr lang="en-US" altLang="ko-KR" sz="14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);</a:t>
            </a:r>
          </a:p>
          <a:p>
            <a:pPr algn="just" defTabSz="360000"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	</a:t>
            </a:r>
            <a:r>
              <a:rPr lang="en-US" altLang="ko-KR" sz="1400" kern="0" dirty="0">
                <a:solidFill>
                  <a:srgbClr val="0000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for</a:t>
            </a:r>
            <a:r>
              <a:rPr lang="en-US" altLang="ko-KR" sz="14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(</a:t>
            </a:r>
            <a:r>
              <a:rPr lang="en-US" altLang="ko-KR" sz="1400" kern="0" dirty="0" err="1">
                <a:solidFill>
                  <a:srgbClr val="0000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int</a:t>
            </a:r>
            <a:r>
              <a:rPr lang="en-US" altLang="ko-KR" sz="14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400" kern="0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i</a:t>
            </a:r>
            <a:r>
              <a:rPr lang="en-US" altLang="ko-KR" sz="14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= 0; </a:t>
            </a:r>
            <a:r>
              <a:rPr lang="en-US" altLang="ko-KR" sz="1400" kern="0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i</a:t>
            </a:r>
            <a:r>
              <a:rPr lang="en-US" altLang="ko-KR" sz="14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&lt;</a:t>
            </a:r>
            <a:r>
              <a:rPr lang="en-US" altLang="ko-KR" sz="1400" kern="0" dirty="0" err="1">
                <a:solidFill>
                  <a:srgbClr val="80808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a</a:t>
            </a:r>
            <a:r>
              <a:rPr lang="en-US" altLang="ko-KR" sz="1400" kern="0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.terms</a:t>
            </a:r>
            <a:r>
              <a:rPr lang="en-US" altLang="ko-KR" sz="14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; </a:t>
            </a:r>
            <a:r>
              <a:rPr lang="en-US" altLang="ko-KR" sz="1400" kern="0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i</a:t>
            </a:r>
            <a:r>
              <a:rPr lang="en-US" altLang="ko-KR" sz="14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++) {</a:t>
            </a:r>
          </a:p>
          <a:p>
            <a:pPr algn="just" defTabSz="360000"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		</a:t>
            </a:r>
            <a:r>
              <a:rPr lang="en-US" altLang="ko-KR" sz="1400" kern="0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printf</a:t>
            </a:r>
            <a:r>
              <a:rPr lang="en-US" altLang="ko-KR" sz="14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en-US" altLang="ko-KR" sz="1400" kern="0" dirty="0">
                <a:solidFill>
                  <a:srgbClr val="A31515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"(%d, %d, %d) \n"</a:t>
            </a:r>
            <a:r>
              <a:rPr lang="en-US" altLang="ko-KR" sz="14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en-US" altLang="ko-KR" sz="1400" kern="0" dirty="0" err="1">
                <a:solidFill>
                  <a:srgbClr val="80808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a</a:t>
            </a:r>
            <a:r>
              <a:rPr lang="en-US" altLang="ko-KR" sz="1400" kern="0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.data</a:t>
            </a:r>
            <a:r>
              <a:rPr lang="en-US" altLang="ko-KR" sz="14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[</a:t>
            </a:r>
            <a:r>
              <a:rPr lang="en-US" altLang="ko-KR" sz="1400" kern="0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i</a:t>
            </a:r>
            <a:r>
              <a:rPr lang="en-US" altLang="ko-KR" sz="14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].row, </a:t>
            </a:r>
            <a:r>
              <a:rPr lang="en-US" altLang="ko-KR" sz="1400" kern="0" dirty="0" err="1">
                <a:solidFill>
                  <a:srgbClr val="80808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a</a:t>
            </a:r>
            <a:r>
              <a:rPr lang="en-US" altLang="ko-KR" sz="1400" kern="0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.data</a:t>
            </a:r>
            <a:r>
              <a:rPr lang="en-US" altLang="ko-KR" sz="14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[</a:t>
            </a:r>
            <a:r>
              <a:rPr lang="en-US" altLang="ko-KR" sz="1400" kern="0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i</a:t>
            </a:r>
            <a:r>
              <a:rPr lang="en-US" altLang="ko-KR" sz="14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].col, </a:t>
            </a:r>
            <a:r>
              <a:rPr lang="en-US" altLang="ko-KR" sz="1400" kern="0" dirty="0" err="1">
                <a:solidFill>
                  <a:srgbClr val="80808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a</a:t>
            </a:r>
            <a:r>
              <a:rPr lang="en-US" altLang="ko-KR" sz="1400" kern="0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.data</a:t>
            </a:r>
            <a:r>
              <a:rPr lang="en-US" altLang="ko-KR" sz="14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[</a:t>
            </a:r>
            <a:r>
              <a:rPr lang="en-US" altLang="ko-KR" sz="1400" kern="0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i</a:t>
            </a:r>
            <a:r>
              <a:rPr lang="en-US" altLang="ko-KR" sz="14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].value);</a:t>
            </a:r>
          </a:p>
          <a:p>
            <a:pPr algn="just" defTabSz="360000"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	}</a:t>
            </a:r>
          </a:p>
          <a:p>
            <a:pPr algn="just" defTabSz="360000"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	</a:t>
            </a:r>
            <a:r>
              <a:rPr lang="en-US" altLang="ko-KR" sz="1400" kern="0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printf</a:t>
            </a:r>
            <a:r>
              <a:rPr lang="en-US" altLang="ko-KR" sz="14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en-US" altLang="ko-KR" sz="1400" kern="0" dirty="0">
                <a:solidFill>
                  <a:srgbClr val="A31515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"====================\n"</a:t>
            </a:r>
            <a:r>
              <a:rPr lang="en-US" altLang="ko-KR" sz="14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);</a:t>
            </a:r>
          </a:p>
          <a:p>
            <a:pPr algn="just" defTabSz="360000"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}</a:t>
            </a:r>
          </a:p>
          <a:p>
            <a:pPr algn="just" defTabSz="360000">
              <a:spcBef>
                <a:spcPts val="0"/>
              </a:spcBef>
              <a:spcAft>
                <a:spcPts val="0"/>
              </a:spcAft>
            </a:pPr>
            <a:endParaRPr lang="en-US" altLang="ko-KR" sz="1400" kern="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 defTabSz="360000"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int</a:t>
            </a:r>
            <a:r>
              <a:rPr lang="en-US" altLang="ko-KR" sz="14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main(</a:t>
            </a:r>
            <a:r>
              <a:rPr lang="en-US" altLang="ko-KR" sz="1400" kern="0" dirty="0">
                <a:solidFill>
                  <a:srgbClr val="0000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void</a:t>
            </a:r>
            <a:r>
              <a:rPr lang="en-US" altLang="ko-KR" sz="14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</a:p>
          <a:p>
            <a:pPr algn="just" defTabSz="360000"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{</a:t>
            </a:r>
          </a:p>
          <a:p>
            <a:pPr algn="just" defTabSz="360000"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	</a:t>
            </a:r>
            <a:r>
              <a:rPr lang="en-US" altLang="ko-KR" sz="1400" kern="0" dirty="0" err="1">
                <a:solidFill>
                  <a:srgbClr val="2B91A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SparseMatrix</a:t>
            </a:r>
            <a:r>
              <a:rPr lang="en-US" altLang="ko-KR" sz="14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m = {</a:t>
            </a:r>
          </a:p>
          <a:p>
            <a:pPr algn="just" defTabSz="360000"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		{ { 0, 3, 7 },{ 1, 0, 9 },{ 1, 5, 8 },{ 3, 0, 6 },{ 3, 1, 5 },{ 4, 5, 1 },{ 5, 2, 2 } },</a:t>
            </a:r>
          </a:p>
          <a:p>
            <a:pPr algn="just" defTabSz="360000"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		6,</a:t>
            </a:r>
          </a:p>
          <a:p>
            <a:pPr algn="just" defTabSz="360000"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		6,</a:t>
            </a:r>
          </a:p>
          <a:p>
            <a:pPr algn="just" defTabSz="360000"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		7</a:t>
            </a:r>
          </a:p>
          <a:p>
            <a:pPr algn="just" defTabSz="360000"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	};</a:t>
            </a:r>
          </a:p>
          <a:p>
            <a:pPr algn="just" defTabSz="360000"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	</a:t>
            </a:r>
            <a:r>
              <a:rPr lang="en-US" altLang="ko-KR" sz="1400" kern="0" dirty="0" err="1">
                <a:solidFill>
                  <a:srgbClr val="2B91A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SparseMatrix</a:t>
            </a:r>
            <a:r>
              <a:rPr lang="en-US" altLang="ko-KR" sz="14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result;</a:t>
            </a:r>
          </a:p>
          <a:p>
            <a:pPr algn="just" defTabSz="360000"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	result = matrix_transpose2(m);</a:t>
            </a:r>
          </a:p>
          <a:p>
            <a:pPr algn="just" defTabSz="360000"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	</a:t>
            </a:r>
            <a:r>
              <a:rPr lang="en-US" altLang="ko-KR" sz="1400" kern="0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matrix_print</a:t>
            </a:r>
            <a:r>
              <a:rPr lang="en-US" altLang="ko-KR" sz="14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(result);</a:t>
            </a:r>
          </a:p>
          <a:p>
            <a:pPr algn="just" defTabSz="360000"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	return 0;</a:t>
            </a:r>
          </a:p>
          <a:p>
            <a:pPr algn="just" defTabSz="360000"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}</a:t>
            </a:r>
            <a:endParaRPr lang="en-US" altLang="ko-KR" sz="1400" kern="0" spc="0" dirty="0">
              <a:solidFill>
                <a:srgbClr val="000000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pPr>
              <a:defRPr/>
            </a:pPr>
            <a:fld id="{A5F2C16B-C8E6-4697-AE29-D4142E622319}" type="slidenum">
              <a:rPr lang="ko-KR" altLang="en-US" smtClean="0"/>
              <a:pPr>
                <a:defRPr/>
              </a:pPr>
              <a:t>34</a:t>
            </a:fld>
            <a:endParaRPr lang="en-US" altLang="ko-KR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ko-KR" altLang="en-US" dirty="0" smtClean="0"/>
              <a:t>실행결과</a:t>
            </a:r>
            <a:endParaRPr lang="ko-KR" altLang="en-US" dirty="0"/>
          </a:p>
        </p:txBody>
      </p:sp>
      <p:sp>
        <p:nvSpPr>
          <p:cNvPr id="4" name="Text Box 36"/>
          <p:cNvSpPr txBox="1">
            <a:spLocks noChangeArrowheads="1"/>
          </p:cNvSpPr>
          <p:nvPr/>
        </p:nvSpPr>
        <p:spPr bwMode="auto">
          <a:xfrm>
            <a:off x="612648" y="1718810"/>
            <a:ext cx="7974468" cy="3194721"/>
          </a:xfrm>
          <a:prstGeom prst="rect">
            <a:avLst/>
          </a:prstGeom>
          <a:solidFill>
            <a:srgbClr val="92D050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====================</a:t>
            </a: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(0, 1, 9)</a:t>
            </a: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(0, 3, 6)</a:t>
            </a: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(1, 3, 5)</a:t>
            </a: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(2, 5, 2)</a:t>
            </a: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(3, 0, 7)</a:t>
            </a: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(5, 1, 8)</a:t>
            </a: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(5, 4, 1)</a:t>
            </a: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====================</a:t>
            </a:r>
            <a:endParaRPr lang="en-US" altLang="ko-KR" sz="1400" kern="0" spc="0" dirty="0">
              <a:solidFill>
                <a:srgbClr val="000000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294967295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>
            <a:normAutofit fontScale="62500" lnSpcReduction="20000"/>
          </a:bodyPr>
          <a:lstStyle/>
          <a:p>
            <a:pPr>
              <a:defRPr/>
            </a:pPr>
            <a:fld id="{4DD98886-979C-4826-8809-BCF08B6FF41C}" type="slidenum">
              <a:rPr lang="ko-KR" altLang="en-US" smtClean="0"/>
              <a:pPr>
                <a:defRPr/>
              </a:pPr>
              <a:t>35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1900139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pPr eaLnBrk="1" hangingPunct="1"/>
            <a:r>
              <a:rPr lang="ko-KR" altLang="en-US" smtClean="0"/>
              <a:t>포인터</a:t>
            </a:r>
            <a:r>
              <a:rPr lang="en-US" altLang="ko-KR" smtClean="0"/>
              <a:t>(pointer)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09600" y="1600201"/>
            <a:ext cx="7742820" cy="654772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ko-KR" altLang="en-US" dirty="0" smtClean="0"/>
              <a:t>포인터</a:t>
            </a:r>
            <a:r>
              <a:rPr lang="en-US" altLang="ko-KR" dirty="0" smtClean="0"/>
              <a:t>: </a:t>
            </a:r>
            <a:r>
              <a:rPr lang="ko-KR" altLang="en-US" dirty="0" smtClean="0"/>
              <a:t>다른 변수의 주소를 가지고 있는 변수</a:t>
            </a:r>
          </a:p>
          <a:p>
            <a:pPr eaLnBrk="1" hangingPunct="1">
              <a:lnSpc>
                <a:spcPct val="90000"/>
              </a:lnSpc>
            </a:pPr>
            <a:endParaRPr lang="en-US" altLang="ko-KR" dirty="0" smtClean="0"/>
          </a:p>
        </p:txBody>
      </p:sp>
      <p:grpSp>
        <p:nvGrpSpPr>
          <p:cNvPr id="32772" name="Group 4"/>
          <p:cNvGrpSpPr>
            <a:grpSpLocks/>
          </p:cNvGrpSpPr>
          <p:nvPr/>
        </p:nvGrpSpPr>
        <p:grpSpPr bwMode="auto">
          <a:xfrm>
            <a:off x="4751115" y="2844478"/>
            <a:ext cx="2443162" cy="2151062"/>
            <a:chOff x="2789" y="-112"/>
            <a:chExt cx="2624" cy="2432"/>
          </a:xfrm>
        </p:grpSpPr>
        <p:grpSp>
          <p:nvGrpSpPr>
            <p:cNvPr id="32789" name="Group 5"/>
            <p:cNvGrpSpPr>
              <a:grpSpLocks/>
            </p:cNvGrpSpPr>
            <p:nvPr/>
          </p:nvGrpSpPr>
          <p:grpSpPr bwMode="auto">
            <a:xfrm>
              <a:off x="3940" y="235"/>
              <a:ext cx="1052" cy="1037"/>
              <a:chOff x="330" y="1645"/>
              <a:chExt cx="866" cy="1037"/>
            </a:xfrm>
          </p:grpSpPr>
          <p:sp>
            <p:nvSpPr>
              <p:cNvPr id="32799" name="AutoShape 6"/>
              <p:cNvSpPr>
                <a:spLocks noChangeArrowheads="1"/>
              </p:cNvSpPr>
              <p:nvPr/>
            </p:nvSpPr>
            <p:spPr bwMode="auto">
              <a:xfrm rot="5400000">
                <a:off x="558" y="1550"/>
                <a:ext cx="430" cy="847"/>
              </a:xfrm>
              <a:prstGeom prst="triangle">
                <a:avLst>
                  <a:gd name="adj" fmla="val 48370"/>
                </a:avLst>
              </a:prstGeom>
              <a:solidFill>
                <a:srgbClr val="FF3300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rot="10800000" vert="eaVert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algn="ctr" eaLnBrk="1" hangingPunct="1"/>
                <a:r>
                  <a:rPr lang="en-US" altLang="ko-KR" sz="1200">
                    <a:solidFill>
                      <a:schemeClr val="bg1"/>
                    </a:solidFill>
                    <a:latin typeface="HY엽서L" pitchFamily="18" charset="-127"/>
                    <a:ea typeface="HY엽서L" pitchFamily="18" charset="-127"/>
                  </a:rPr>
                  <a:t>26</a:t>
                </a:r>
              </a:p>
            </p:txBody>
          </p:sp>
          <p:sp>
            <p:nvSpPr>
              <p:cNvPr id="32800" name="Rectangle 7"/>
              <p:cNvSpPr>
                <a:spLocks noChangeArrowheads="1"/>
              </p:cNvSpPr>
              <p:nvPr/>
            </p:nvSpPr>
            <p:spPr bwMode="auto">
              <a:xfrm>
                <a:off x="330" y="1645"/>
                <a:ext cx="56" cy="1037"/>
              </a:xfrm>
              <a:prstGeom prst="rect">
                <a:avLst/>
              </a:prstGeom>
              <a:solidFill>
                <a:srgbClr val="FFCC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</p:grpSp>
        <p:sp>
          <p:nvSpPr>
            <p:cNvPr id="32790" name="AutoShape 8"/>
            <p:cNvSpPr>
              <a:spLocks noChangeArrowheads="1"/>
            </p:cNvSpPr>
            <p:nvPr/>
          </p:nvSpPr>
          <p:spPr bwMode="auto">
            <a:xfrm>
              <a:off x="3949" y="932"/>
              <a:ext cx="536" cy="621"/>
            </a:xfrm>
            <a:prstGeom prst="cube">
              <a:avLst>
                <a:gd name="adj" fmla="val 25000"/>
              </a:avLst>
            </a:prstGeom>
            <a:solidFill>
              <a:srgbClr val="FF99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latin typeface="새굴림" pitchFamily="18" charset="-127"/>
                  <a:ea typeface="HY엽서L" pitchFamily="18" charset="-127"/>
                </a:rPr>
                <a:t>‘</a:t>
              </a:r>
              <a:r>
                <a:rPr lang="en-US" altLang="ko-KR" sz="1400">
                  <a:latin typeface="HY엽서L" pitchFamily="18" charset="-127"/>
                  <a:ea typeface="HY엽서L" pitchFamily="18" charset="-127"/>
                </a:rPr>
                <a:t>A</a:t>
              </a:r>
              <a:r>
                <a:rPr lang="en-US" altLang="ko-KR" sz="1400">
                  <a:latin typeface="새굴림" pitchFamily="18" charset="-127"/>
                  <a:ea typeface="HY엽서L" pitchFamily="18" charset="-127"/>
                </a:rPr>
                <a:t>’</a:t>
              </a:r>
              <a:endParaRPr lang="en-US" altLang="ko-KR" sz="1400">
                <a:latin typeface="HY엽서L" pitchFamily="18" charset="-127"/>
                <a:ea typeface="HY엽서L" pitchFamily="18" charset="-127"/>
              </a:endParaRPr>
            </a:p>
          </p:txBody>
        </p:sp>
        <p:sp>
          <p:nvSpPr>
            <p:cNvPr id="32791" name="Text Box 9"/>
            <p:cNvSpPr txBox="1">
              <a:spLocks noChangeArrowheads="1"/>
            </p:cNvSpPr>
            <p:nvPr/>
          </p:nvSpPr>
          <p:spPr bwMode="auto">
            <a:xfrm>
              <a:off x="4427" y="1792"/>
              <a:ext cx="986" cy="4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r>
                <a:rPr lang="ko-KR" altLang="en-US">
                  <a:latin typeface="Lucida Console" pitchFamily="49" charset="0"/>
                  <a:ea typeface="HY엽서L" pitchFamily="18" charset="-127"/>
                </a:rPr>
                <a:t>변수 </a:t>
              </a:r>
              <a:r>
                <a:rPr lang="en-US" altLang="ko-KR">
                  <a:latin typeface="Lucida Console" pitchFamily="49" charset="0"/>
                  <a:ea typeface="HY엽서L" pitchFamily="18" charset="-127"/>
                </a:rPr>
                <a:t>a</a:t>
              </a:r>
            </a:p>
          </p:txBody>
        </p:sp>
        <p:sp>
          <p:nvSpPr>
            <p:cNvPr id="32792" name="Line 10"/>
            <p:cNvSpPr>
              <a:spLocks noChangeShapeType="1"/>
            </p:cNvSpPr>
            <p:nvPr/>
          </p:nvSpPr>
          <p:spPr bwMode="auto">
            <a:xfrm flipH="1" flipV="1">
              <a:off x="4242" y="1588"/>
              <a:ext cx="243" cy="19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ko-KR" altLang="en-US"/>
            </a:p>
          </p:txBody>
        </p:sp>
        <p:sp>
          <p:nvSpPr>
            <p:cNvPr id="32793" name="Text Box 11"/>
            <p:cNvSpPr txBox="1">
              <a:spLocks noChangeArrowheads="1"/>
            </p:cNvSpPr>
            <p:nvPr/>
          </p:nvSpPr>
          <p:spPr bwMode="auto">
            <a:xfrm>
              <a:off x="4284" y="-112"/>
              <a:ext cx="689" cy="4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r>
                <a:rPr lang="ko-KR" altLang="en-US">
                  <a:latin typeface="Lucida Console" pitchFamily="49" charset="0"/>
                  <a:ea typeface="HY엽서L" pitchFamily="18" charset="-127"/>
                </a:rPr>
                <a:t>주소</a:t>
              </a:r>
            </a:p>
          </p:txBody>
        </p:sp>
        <p:sp>
          <p:nvSpPr>
            <p:cNvPr id="32794" name="Line 12"/>
            <p:cNvSpPr>
              <a:spLocks noChangeShapeType="1"/>
            </p:cNvSpPr>
            <p:nvPr/>
          </p:nvSpPr>
          <p:spPr bwMode="auto">
            <a:xfrm flipH="1">
              <a:off x="4242" y="119"/>
              <a:ext cx="43" cy="3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ko-KR" altLang="en-US"/>
            </a:p>
          </p:txBody>
        </p:sp>
        <p:sp>
          <p:nvSpPr>
            <p:cNvPr id="32795" name="AutoShape 13"/>
            <p:cNvSpPr>
              <a:spLocks noChangeArrowheads="1"/>
            </p:cNvSpPr>
            <p:nvPr/>
          </p:nvSpPr>
          <p:spPr bwMode="auto">
            <a:xfrm>
              <a:off x="2789" y="1010"/>
              <a:ext cx="536" cy="621"/>
            </a:xfrm>
            <a:prstGeom prst="cube">
              <a:avLst>
                <a:gd name="adj" fmla="val 25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latin typeface="HY엽서L" pitchFamily="18" charset="-127"/>
                  <a:ea typeface="HY엽서L" pitchFamily="18" charset="-127"/>
                </a:rPr>
                <a:t>26</a:t>
              </a:r>
            </a:p>
          </p:txBody>
        </p:sp>
        <p:sp>
          <p:nvSpPr>
            <p:cNvPr id="32796" name="Text Box 14"/>
            <p:cNvSpPr txBox="1">
              <a:spLocks noChangeArrowheads="1"/>
            </p:cNvSpPr>
            <p:nvPr/>
          </p:nvSpPr>
          <p:spPr bwMode="auto">
            <a:xfrm>
              <a:off x="3123" y="1905"/>
              <a:ext cx="1231" cy="4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r>
                <a:rPr lang="ko-KR" altLang="en-US" dirty="0">
                  <a:latin typeface="Lucida Console" pitchFamily="49" charset="0"/>
                  <a:ea typeface="HY엽서L" pitchFamily="18" charset="-127"/>
                </a:rPr>
                <a:t>포인터 </a:t>
              </a:r>
              <a:r>
                <a:rPr lang="en-US" altLang="ko-KR" dirty="0">
                  <a:latin typeface="Lucida Console" pitchFamily="49" charset="0"/>
                  <a:ea typeface="HY엽서L" pitchFamily="18" charset="-127"/>
                </a:rPr>
                <a:t>p</a:t>
              </a:r>
            </a:p>
          </p:txBody>
        </p:sp>
        <p:sp>
          <p:nvSpPr>
            <p:cNvPr id="32797" name="Line 15"/>
            <p:cNvSpPr>
              <a:spLocks noChangeShapeType="1"/>
            </p:cNvSpPr>
            <p:nvPr/>
          </p:nvSpPr>
          <p:spPr bwMode="auto">
            <a:xfrm flipH="1" flipV="1">
              <a:off x="2938" y="1702"/>
              <a:ext cx="243" cy="19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ko-KR" altLang="en-US"/>
            </a:p>
          </p:txBody>
        </p:sp>
        <p:sp>
          <p:nvSpPr>
            <p:cNvPr id="32798" name="Line 16"/>
            <p:cNvSpPr>
              <a:spLocks noChangeShapeType="1"/>
            </p:cNvSpPr>
            <p:nvPr/>
          </p:nvSpPr>
          <p:spPr bwMode="auto">
            <a:xfrm>
              <a:off x="3181" y="1362"/>
              <a:ext cx="7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ko-KR" altLang="en-US"/>
            </a:p>
          </p:txBody>
        </p:sp>
      </p:grpSp>
      <p:sp>
        <p:nvSpPr>
          <p:cNvPr id="32773" name="Text Box 17"/>
          <p:cNvSpPr txBox="1">
            <a:spLocks noChangeArrowheads="1"/>
          </p:cNvSpPr>
          <p:nvPr/>
        </p:nvSpPr>
        <p:spPr bwMode="auto">
          <a:xfrm>
            <a:off x="1012179" y="2560755"/>
            <a:ext cx="3554877" cy="830997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algn="just" eaLnBrk="1" hangingPunct="1"/>
            <a:r>
              <a:rPr lang="en-US" altLang="ko-KR" sz="1600" dirty="0">
                <a:solidFill>
                  <a:srgbClr val="0000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char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 a='A';</a:t>
            </a:r>
          </a:p>
          <a:p>
            <a:pPr algn="just" eaLnBrk="1" hangingPunct="1"/>
            <a:r>
              <a:rPr lang="en-US" altLang="ko-KR" sz="1600" dirty="0">
                <a:solidFill>
                  <a:srgbClr val="0000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char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 *p;</a:t>
            </a:r>
          </a:p>
          <a:p>
            <a:pPr algn="just" eaLnBrk="1" hangingPunct="1"/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p = &amp;a;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294967295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>
            <a:normAutofit fontScale="62500" lnSpcReduction="20000"/>
          </a:bodyPr>
          <a:lstStyle/>
          <a:p>
            <a:pPr>
              <a:defRPr/>
            </a:pPr>
            <a:fld id="{4DD98886-979C-4826-8809-BCF08B6FF41C}" type="slidenum">
              <a:rPr lang="ko-KR" altLang="en-US" smtClean="0"/>
              <a:pPr>
                <a:defRPr/>
              </a:pPr>
              <a:t>36</a:t>
            </a:fld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pPr eaLnBrk="1" hangingPunct="1"/>
            <a:r>
              <a:rPr lang="ko-KR" altLang="en-US" smtClean="0"/>
              <a:t>포인터</a:t>
            </a:r>
            <a:r>
              <a:rPr lang="en-US" altLang="ko-KR" smtClean="0"/>
              <a:t>(pointer)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>
          <a:xfrm>
            <a:off x="612648" y="1710357"/>
            <a:ext cx="8153400" cy="4495800"/>
          </a:xfrm>
        </p:spPr>
        <p:txBody>
          <a:bodyPr/>
          <a:lstStyle/>
          <a:p>
            <a:r>
              <a:rPr lang="ko-KR" altLang="en-US" dirty="0" smtClean="0"/>
              <a:t>포인터가 가리키는 내용의 변경</a:t>
            </a:r>
            <a:r>
              <a:rPr lang="en-US" altLang="ko-KR" dirty="0" smtClean="0"/>
              <a:t>: * </a:t>
            </a:r>
            <a:r>
              <a:rPr lang="ko-KR" altLang="en-US" dirty="0" smtClean="0"/>
              <a:t>연산자 사용</a:t>
            </a:r>
            <a:endParaRPr lang="ko-KR" altLang="en-US" dirty="0"/>
          </a:p>
        </p:txBody>
      </p:sp>
      <p:pic>
        <p:nvPicPr>
          <p:cNvPr id="34" name="그림 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6895" y="3203975"/>
            <a:ext cx="3669280" cy="2286541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4294967295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>
            <a:normAutofit fontScale="62500" lnSpcReduction="20000"/>
          </a:bodyPr>
          <a:lstStyle/>
          <a:p>
            <a:pPr>
              <a:defRPr/>
            </a:pPr>
            <a:fld id="{4DD98886-979C-4826-8809-BCF08B6FF41C}" type="slidenum">
              <a:rPr lang="ko-KR" altLang="en-US" smtClean="0"/>
              <a:pPr>
                <a:defRPr/>
              </a:pPr>
              <a:t>37</a:t>
            </a:fld>
            <a:endParaRPr lang="en-US" altLang="ko-KR" dirty="0"/>
          </a:p>
        </p:txBody>
      </p:sp>
      <p:sp>
        <p:nvSpPr>
          <p:cNvPr id="7" name="Text Box 17"/>
          <p:cNvSpPr txBox="1">
            <a:spLocks noChangeArrowheads="1"/>
          </p:cNvSpPr>
          <p:nvPr/>
        </p:nvSpPr>
        <p:spPr bwMode="auto">
          <a:xfrm>
            <a:off x="926595" y="2501166"/>
            <a:ext cx="3554877" cy="1077218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algn="just" eaLnBrk="1" hangingPunct="1"/>
            <a:r>
              <a:rPr lang="en-US" altLang="ko-KR" sz="1600" dirty="0" err="1" smtClean="0">
                <a:solidFill>
                  <a:srgbClr val="0000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int</a:t>
            </a:r>
            <a:r>
              <a:rPr lang="en-US" altLang="ko-KR" sz="16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a;</a:t>
            </a: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 eaLnBrk="1" hangingPunct="1"/>
            <a:r>
              <a:rPr lang="en-US" altLang="ko-KR" sz="1600" dirty="0" err="1" smtClean="0">
                <a:solidFill>
                  <a:srgbClr val="0000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int</a:t>
            </a:r>
            <a:r>
              <a:rPr lang="en-US" altLang="ko-KR" sz="16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*p;</a:t>
            </a:r>
          </a:p>
          <a:p>
            <a:pPr algn="just" eaLnBrk="1" hangingPunct="1"/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p = &amp;a</a:t>
            </a:r>
            <a:r>
              <a:rPr lang="en-US" altLang="ko-KR" sz="16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;</a:t>
            </a:r>
          </a:p>
          <a:p>
            <a:pPr algn="just" eaLnBrk="1" hangingPunct="1"/>
            <a:r>
              <a:rPr lang="en-US" altLang="ko-KR" sz="16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*p= 200</a:t>
            </a: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00990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pPr eaLnBrk="1" hangingPunct="1"/>
            <a:r>
              <a:rPr lang="ko-KR" altLang="en-US" smtClean="0"/>
              <a:t>포인터와 관련된 연산자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09600" y="1617663"/>
            <a:ext cx="7922840" cy="1226272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ko-KR" sz="2000" dirty="0" smtClean="0">
                <a:latin typeface="Lucida Console" pitchFamily="49" charset="0"/>
              </a:rPr>
              <a:t>&amp; </a:t>
            </a:r>
            <a:r>
              <a:rPr lang="ko-KR" altLang="en-US" sz="2000" dirty="0" smtClean="0">
                <a:latin typeface="Lucida Console" pitchFamily="49" charset="0"/>
              </a:rPr>
              <a:t>연산자</a:t>
            </a:r>
            <a:r>
              <a:rPr lang="en-US" altLang="ko-KR" sz="2000" dirty="0" smtClean="0">
                <a:latin typeface="Lucida Console" pitchFamily="49" charset="0"/>
              </a:rPr>
              <a:t>: </a:t>
            </a:r>
            <a:r>
              <a:rPr lang="ko-KR" altLang="en-US" sz="2000" dirty="0" smtClean="0">
                <a:latin typeface="Lucida Console" pitchFamily="49" charset="0"/>
              </a:rPr>
              <a:t>변수의 주소를 추출</a:t>
            </a:r>
          </a:p>
          <a:p>
            <a:pPr eaLnBrk="1" hangingPunct="1"/>
            <a:r>
              <a:rPr lang="ko-KR" altLang="en-US" sz="2000" dirty="0" smtClean="0">
                <a:latin typeface="Lucida Console" pitchFamily="49" charset="0"/>
              </a:rPr>
              <a:t>* 연산자</a:t>
            </a:r>
            <a:r>
              <a:rPr lang="en-US" altLang="ko-KR" sz="2000" dirty="0" smtClean="0">
                <a:latin typeface="Lucida Console" pitchFamily="49" charset="0"/>
              </a:rPr>
              <a:t>: </a:t>
            </a:r>
            <a:r>
              <a:rPr lang="ko-KR" altLang="en-US" sz="2000" dirty="0" smtClean="0">
                <a:latin typeface="Lucida Console" pitchFamily="49" charset="0"/>
              </a:rPr>
              <a:t>포인터가 가리키는 변수</a:t>
            </a:r>
            <a:r>
              <a:rPr lang="en-US" altLang="ko-KR" sz="2000" dirty="0" smtClean="0">
                <a:latin typeface="Lucida Console" pitchFamily="49" charset="0"/>
              </a:rPr>
              <a:t>(</a:t>
            </a:r>
            <a:r>
              <a:rPr lang="ko-KR" altLang="en-US" sz="2000" dirty="0" smtClean="0">
                <a:latin typeface="Lucida Console" pitchFamily="49" charset="0"/>
              </a:rPr>
              <a:t>장소</a:t>
            </a:r>
            <a:r>
              <a:rPr lang="en-US" altLang="ko-KR" sz="2000" dirty="0" smtClean="0">
                <a:latin typeface="Lucida Console" pitchFamily="49" charset="0"/>
              </a:rPr>
              <a:t>)</a:t>
            </a:r>
            <a:endParaRPr lang="ko-KR" altLang="en-US" sz="2000" dirty="0" smtClean="0">
              <a:latin typeface="Lucida Console" pitchFamily="49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294967295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>
            <a:normAutofit fontScale="62500" lnSpcReduction="20000"/>
          </a:bodyPr>
          <a:lstStyle/>
          <a:p>
            <a:pPr>
              <a:defRPr/>
            </a:pPr>
            <a:fld id="{4DD98886-979C-4826-8809-BCF08B6FF41C}" type="slidenum">
              <a:rPr lang="ko-KR" altLang="en-US" smtClean="0"/>
              <a:pPr>
                <a:defRPr/>
              </a:pPr>
              <a:t>38</a:t>
            </a:fld>
            <a:endParaRPr lang="en-US" altLang="ko-KR" dirty="0"/>
          </a:p>
        </p:txBody>
      </p:sp>
      <p:sp>
        <p:nvSpPr>
          <p:cNvPr id="6" name="Text Box 19"/>
          <p:cNvSpPr txBox="1">
            <a:spLocks noChangeArrowheads="1"/>
          </p:cNvSpPr>
          <p:nvPr/>
        </p:nvSpPr>
        <p:spPr bwMode="auto">
          <a:xfrm>
            <a:off x="5157065" y="4149080"/>
            <a:ext cx="2744788" cy="369332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kumimoji="1" sz="16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*p= </a:t>
            </a:r>
            <a:r>
              <a:rPr lang="en-US" altLang="ko-KR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‘A’;</a:t>
            </a:r>
            <a:endParaRPr lang="en-US" altLang="ko-KR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7" name="Text Box 17"/>
          <p:cNvSpPr txBox="1">
            <a:spLocks noChangeArrowheads="1"/>
          </p:cNvSpPr>
          <p:nvPr/>
        </p:nvSpPr>
        <p:spPr bwMode="auto">
          <a:xfrm>
            <a:off x="5157065" y="3023955"/>
            <a:ext cx="3554877" cy="830997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algn="just" eaLnBrk="1" hangingPunct="1"/>
            <a:r>
              <a:rPr lang="en-US" altLang="ko-KR" sz="1600" dirty="0">
                <a:solidFill>
                  <a:srgbClr val="0000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char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6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a;</a:t>
            </a: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 eaLnBrk="1" hangingPunct="1"/>
            <a:r>
              <a:rPr lang="en-US" altLang="ko-KR" sz="1600" dirty="0">
                <a:solidFill>
                  <a:srgbClr val="0000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char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 *p;</a:t>
            </a:r>
          </a:p>
          <a:p>
            <a:pPr algn="just" eaLnBrk="1" hangingPunct="1"/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p = &amp;a;</a:t>
            </a:r>
          </a:p>
        </p:txBody>
      </p:sp>
      <p:grpSp>
        <p:nvGrpSpPr>
          <p:cNvPr id="22" name="Group 18"/>
          <p:cNvGrpSpPr>
            <a:grpSpLocks/>
          </p:cNvGrpSpPr>
          <p:nvPr/>
        </p:nvGrpSpPr>
        <p:grpSpPr bwMode="auto">
          <a:xfrm>
            <a:off x="895802" y="2843935"/>
            <a:ext cx="3675218" cy="1963660"/>
            <a:chOff x="1463" y="1565"/>
            <a:chExt cx="2145" cy="1322"/>
          </a:xfrm>
        </p:grpSpPr>
        <p:grpSp>
          <p:nvGrpSpPr>
            <p:cNvPr id="23" name="Group 4"/>
            <p:cNvGrpSpPr>
              <a:grpSpLocks/>
            </p:cNvGrpSpPr>
            <p:nvPr/>
          </p:nvGrpSpPr>
          <p:grpSpPr bwMode="auto">
            <a:xfrm>
              <a:off x="2478" y="1730"/>
              <a:ext cx="785" cy="705"/>
              <a:chOff x="330" y="1645"/>
              <a:chExt cx="866" cy="1037"/>
            </a:xfrm>
          </p:grpSpPr>
          <p:sp>
            <p:nvSpPr>
              <p:cNvPr id="34" name="AutoShape 5"/>
              <p:cNvSpPr>
                <a:spLocks noChangeArrowheads="1"/>
              </p:cNvSpPr>
              <p:nvPr/>
            </p:nvSpPr>
            <p:spPr bwMode="auto">
              <a:xfrm rot="5400000">
                <a:off x="558" y="1550"/>
                <a:ext cx="430" cy="847"/>
              </a:xfrm>
              <a:prstGeom prst="triangle">
                <a:avLst>
                  <a:gd name="adj" fmla="val 48370"/>
                </a:avLst>
              </a:prstGeom>
              <a:solidFill>
                <a:srgbClr val="FF3300"/>
              </a:solidFill>
              <a:ln w="9525" algn="ctr">
                <a:solidFill>
                  <a:srgbClr val="000099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ot="10800000" vert="eaVert" anchor="ctr"/>
              <a:lstStyle>
                <a:lvl1pPr latinLnBrk="1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kumimoji="1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l"/>
                  <a:defRPr kumimoji="1" sz="16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l"/>
                  <a:defRPr kumimoji="1" sz="14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ko-KR" sz="1800" dirty="0">
                    <a:solidFill>
                      <a:schemeClr val="bg1"/>
                    </a:solidFill>
                    <a:latin typeface="HY엽서L" panose="02030600000101010101" pitchFamily="18" charset="-127"/>
                  </a:rPr>
                  <a:t>26</a:t>
                </a:r>
              </a:p>
            </p:txBody>
          </p:sp>
          <p:sp>
            <p:nvSpPr>
              <p:cNvPr id="35" name="Rectangle 6"/>
              <p:cNvSpPr>
                <a:spLocks noChangeArrowheads="1"/>
              </p:cNvSpPr>
              <p:nvPr/>
            </p:nvSpPr>
            <p:spPr bwMode="auto">
              <a:xfrm>
                <a:off x="330" y="1645"/>
                <a:ext cx="56" cy="1037"/>
              </a:xfrm>
              <a:prstGeom prst="rect">
                <a:avLst/>
              </a:prstGeom>
              <a:solidFill>
                <a:srgbClr val="FFCC00"/>
              </a:solidFill>
              <a:ln w="9525" algn="ctr">
                <a:solidFill>
                  <a:srgbClr val="000099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latinLnBrk="1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kumimoji="1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l"/>
                  <a:defRPr kumimoji="1" sz="16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l"/>
                  <a:defRPr kumimoji="1" sz="14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>
                  <a:latin typeface="한양해서" pitchFamily="18" charset="-127"/>
                  <a:ea typeface="한양해서" pitchFamily="18" charset="-127"/>
                </a:endParaRPr>
              </a:p>
            </p:txBody>
          </p:sp>
        </p:grpSp>
        <p:sp>
          <p:nvSpPr>
            <p:cNvPr id="24" name="AutoShape 7"/>
            <p:cNvSpPr>
              <a:spLocks noChangeArrowheads="1"/>
            </p:cNvSpPr>
            <p:nvPr/>
          </p:nvSpPr>
          <p:spPr bwMode="auto">
            <a:xfrm>
              <a:off x="2484" y="2204"/>
              <a:ext cx="401" cy="422"/>
            </a:xfrm>
            <a:prstGeom prst="cube">
              <a:avLst>
                <a:gd name="adj" fmla="val 25000"/>
              </a:avLst>
            </a:prstGeom>
            <a:solidFill>
              <a:srgbClr val="FF99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kumimoji="1" sz="16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800" dirty="0">
                  <a:latin typeface="새굴림" panose="02030600000101010101" pitchFamily="18" charset="-127"/>
                </a:rPr>
                <a:t>‘</a:t>
              </a:r>
              <a:r>
                <a:rPr lang="en-US" altLang="ko-KR" sz="1800" dirty="0">
                  <a:latin typeface="HY엽서L" panose="02030600000101010101" pitchFamily="18" charset="-127"/>
                </a:rPr>
                <a:t>A</a:t>
              </a:r>
              <a:r>
                <a:rPr lang="en-US" altLang="ko-KR" sz="1800" dirty="0">
                  <a:latin typeface="새굴림" panose="02030600000101010101" pitchFamily="18" charset="-127"/>
                </a:rPr>
                <a:t>’</a:t>
              </a:r>
              <a:endParaRPr lang="en-US" altLang="ko-KR" sz="1800" dirty="0">
                <a:latin typeface="HY엽서L" panose="02030600000101010101" pitchFamily="18" charset="-127"/>
              </a:endParaRPr>
            </a:p>
          </p:txBody>
        </p:sp>
        <p:sp>
          <p:nvSpPr>
            <p:cNvPr id="25" name="Text Box 8"/>
            <p:cNvSpPr txBox="1">
              <a:spLocks noChangeArrowheads="1"/>
            </p:cNvSpPr>
            <p:nvPr/>
          </p:nvSpPr>
          <p:spPr bwMode="auto">
            <a:xfrm>
              <a:off x="2484" y="2626"/>
              <a:ext cx="54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kumimoji="1" sz="16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ko-KR" altLang="en-US" sz="1800">
                  <a:latin typeface="HY엽서L" panose="02030600000101010101" pitchFamily="18" charset="-127"/>
                </a:rPr>
                <a:t>변수 </a:t>
              </a:r>
              <a:r>
                <a:rPr lang="en-US" altLang="ko-KR" sz="1800">
                  <a:latin typeface="HY엽서L" panose="02030600000101010101" pitchFamily="18" charset="-127"/>
                </a:rPr>
                <a:t>a</a:t>
              </a:r>
            </a:p>
          </p:txBody>
        </p:sp>
        <p:sp>
          <p:nvSpPr>
            <p:cNvPr id="26" name="Text Box 9"/>
            <p:cNvSpPr txBox="1">
              <a:spLocks noChangeArrowheads="1"/>
            </p:cNvSpPr>
            <p:nvPr/>
          </p:nvSpPr>
          <p:spPr bwMode="auto">
            <a:xfrm>
              <a:off x="2511" y="1565"/>
              <a:ext cx="52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kumimoji="1" sz="16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ko-KR" altLang="en-US" sz="1400">
                  <a:latin typeface="Lucida Console" panose="020B0609040504020204" pitchFamily="49" charset="0"/>
                </a:rPr>
                <a:t>주소</a:t>
              </a:r>
            </a:p>
          </p:txBody>
        </p:sp>
        <p:sp>
          <p:nvSpPr>
            <p:cNvPr id="27" name="AutoShape 10"/>
            <p:cNvSpPr>
              <a:spLocks noChangeArrowheads="1"/>
            </p:cNvSpPr>
            <p:nvPr/>
          </p:nvSpPr>
          <p:spPr bwMode="auto">
            <a:xfrm>
              <a:off x="1602" y="2204"/>
              <a:ext cx="400" cy="422"/>
            </a:xfrm>
            <a:prstGeom prst="cube">
              <a:avLst>
                <a:gd name="adj" fmla="val 25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kumimoji="1" sz="16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800">
                  <a:latin typeface="HY엽서L" panose="02030600000101010101" pitchFamily="18" charset="-127"/>
                </a:rPr>
                <a:t>26</a:t>
              </a:r>
            </a:p>
          </p:txBody>
        </p:sp>
        <p:sp>
          <p:nvSpPr>
            <p:cNvPr id="28" name="Text Box 11"/>
            <p:cNvSpPr txBox="1">
              <a:spLocks noChangeArrowheads="1"/>
            </p:cNvSpPr>
            <p:nvPr/>
          </p:nvSpPr>
          <p:spPr bwMode="auto">
            <a:xfrm>
              <a:off x="1463" y="2656"/>
              <a:ext cx="72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kumimoji="1" sz="16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ko-KR" altLang="en-US" sz="1800">
                  <a:latin typeface="Lucida Console" panose="020B0609040504020204" pitchFamily="49" charset="0"/>
                </a:rPr>
                <a:t>포인터 </a:t>
              </a:r>
              <a:r>
                <a:rPr lang="en-US" altLang="ko-KR" sz="1800">
                  <a:latin typeface="Lucida Console" panose="020B0609040504020204" pitchFamily="49" charset="0"/>
                </a:rPr>
                <a:t>p</a:t>
              </a:r>
            </a:p>
          </p:txBody>
        </p:sp>
        <p:sp>
          <p:nvSpPr>
            <p:cNvPr id="29" name="Line 12"/>
            <p:cNvSpPr>
              <a:spLocks noChangeShapeType="1"/>
            </p:cNvSpPr>
            <p:nvPr/>
          </p:nvSpPr>
          <p:spPr bwMode="auto">
            <a:xfrm>
              <a:off x="1895" y="2443"/>
              <a:ext cx="5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ko-KR" altLang="en-US"/>
            </a:p>
          </p:txBody>
        </p:sp>
        <p:sp>
          <p:nvSpPr>
            <p:cNvPr id="30" name="Text Box 13"/>
            <p:cNvSpPr txBox="1">
              <a:spLocks noChangeArrowheads="1"/>
            </p:cNvSpPr>
            <p:nvPr/>
          </p:nvSpPr>
          <p:spPr bwMode="auto">
            <a:xfrm>
              <a:off x="3306" y="1699"/>
              <a:ext cx="30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kumimoji="1" sz="16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800">
                  <a:latin typeface="HY엽서L" panose="02030600000101010101" pitchFamily="18" charset="-127"/>
                </a:rPr>
                <a:t>&amp;a</a:t>
              </a:r>
            </a:p>
          </p:txBody>
        </p:sp>
        <p:sp>
          <p:nvSpPr>
            <p:cNvPr id="31" name="Text Box 14"/>
            <p:cNvSpPr txBox="1">
              <a:spLocks noChangeArrowheads="1"/>
            </p:cNvSpPr>
            <p:nvPr/>
          </p:nvSpPr>
          <p:spPr bwMode="auto">
            <a:xfrm>
              <a:off x="1713" y="1778"/>
              <a:ext cx="27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kumimoji="1" sz="16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800">
                  <a:latin typeface="HY엽서L" panose="02030600000101010101" pitchFamily="18" charset="-127"/>
                </a:rPr>
                <a:t>*p</a:t>
              </a:r>
            </a:p>
          </p:txBody>
        </p:sp>
        <p:sp>
          <p:nvSpPr>
            <p:cNvPr id="32" name="AutoShape 15"/>
            <p:cNvSpPr>
              <a:spLocks noChangeArrowheads="1"/>
            </p:cNvSpPr>
            <p:nvPr/>
          </p:nvSpPr>
          <p:spPr bwMode="auto">
            <a:xfrm>
              <a:off x="2583" y="1787"/>
              <a:ext cx="336" cy="313"/>
            </a:xfrm>
            <a:prstGeom prst="wedgeEllipseCallout">
              <a:avLst>
                <a:gd name="adj1" fmla="val 166667"/>
                <a:gd name="adj2" fmla="val -46079"/>
              </a:avLst>
            </a:prstGeom>
            <a:noFill/>
            <a:ln w="28575" algn="ctr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kumimoji="1" sz="16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ko-KR" sz="1800">
                <a:latin typeface="Lucida Console" panose="020B0609040504020204" pitchFamily="49" charset="0"/>
                <a:ea typeface="굴림" panose="020B0600000101010101" pitchFamily="50" charset="-127"/>
              </a:endParaRPr>
            </a:p>
          </p:txBody>
        </p:sp>
        <p:sp>
          <p:nvSpPr>
            <p:cNvPr id="33" name="AutoShape 16"/>
            <p:cNvSpPr>
              <a:spLocks noChangeArrowheads="1"/>
            </p:cNvSpPr>
            <p:nvPr/>
          </p:nvSpPr>
          <p:spPr bwMode="auto">
            <a:xfrm>
              <a:off x="2484" y="2287"/>
              <a:ext cx="336" cy="312"/>
            </a:xfrm>
            <a:prstGeom prst="wedgeEllipseCallout">
              <a:avLst>
                <a:gd name="adj1" fmla="val -214667"/>
                <a:gd name="adj2" fmla="val -180065"/>
              </a:avLst>
            </a:prstGeom>
            <a:noFill/>
            <a:ln w="28575" algn="ctr">
              <a:solidFill>
                <a:srgbClr val="000066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kumimoji="1" sz="16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ko-KR" sz="1800">
                <a:latin typeface="Lucida Console" panose="020B0609040504020204" pitchFamily="49" charset="0"/>
                <a:ea typeface="굴림" panose="020B0600000101010101" pitchFamily="50" charset="-127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포인터 연산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7923213" cy="1154113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포인터에 대한 덧셈</a:t>
            </a:r>
            <a:r>
              <a:rPr lang="en-US" altLang="ko-KR" dirty="0" smtClean="0"/>
              <a:t>, </a:t>
            </a:r>
            <a:r>
              <a:rPr lang="ko-KR" altLang="en-US" dirty="0" smtClean="0"/>
              <a:t>뺄셈 연산</a:t>
            </a:r>
            <a:r>
              <a:rPr lang="en-US" altLang="ko-KR" dirty="0" smtClean="0"/>
              <a:t>: </a:t>
            </a:r>
            <a:r>
              <a:rPr lang="ko-KR" altLang="en-US" dirty="0" smtClean="0"/>
              <a:t>포인터가 가리키는 객체단위로 계산된다</a:t>
            </a:r>
            <a:r>
              <a:rPr lang="en-US" altLang="ko-KR" dirty="0" smtClean="0"/>
              <a:t>.</a:t>
            </a:r>
          </a:p>
        </p:txBody>
      </p:sp>
      <p:grpSp>
        <p:nvGrpSpPr>
          <p:cNvPr id="40964" name="Group 4"/>
          <p:cNvGrpSpPr>
            <a:grpSpLocks/>
          </p:cNvGrpSpPr>
          <p:nvPr/>
        </p:nvGrpSpPr>
        <p:grpSpPr bwMode="auto">
          <a:xfrm>
            <a:off x="1781175" y="3789363"/>
            <a:ext cx="4814888" cy="2332037"/>
            <a:chOff x="1569" y="351"/>
            <a:chExt cx="3655" cy="2454"/>
          </a:xfrm>
        </p:grpSpPr>
        <p:grpSp>
          <p:nvGrpSpPr>
            <p:cNvPr id="40966" name="Group 5"/>
            <p:cNvGrpSpPr>
              <a:grpSpLocks/>
            </p:cNvGrpSpPr>
            <p:nvPr/>
          </p:nvGrpSpPr>
          <p:grpSpPr bwMode="auto">
            <a:xfrm>
              <a:off x="1569" y="352"/>
              <a:ext cx="1052" cy="1318"/>
              <a:chOff x="1569" y="352"/>
              <a:chExt cx="1052" cy="1318"/>
            </a:xfrm>
          </p:grpSpPr>
          <p:grpSp>
            <p:nvGrpSpPr>
              <p:cNvPr id="40998" name="Group 6"/>
              <p:cNvGrpSpPr>
                <a:grpSpLocks/>
              </p:cNvGrpSpPr>
              <p:nvPr/>
            </p:nvGrpSpPr>
            <p:grpSpPr bwMode="auto">
              <a:xfrm>
                <a:off x="1569" y="352"/>
                <a:ext cx="1052" cy="1037"/>
                <a:chOff x="330" y="1645"/>
                <a:chExt cx="866" cy="1037"/>
              </a:xfrm>
            </p:grpSpPr>
            <p:sp>
              <p:nvSpPr>
                <p:cNvPr id="41000" name="AutoShape 7"/>
                <p:cNvSpPr>
                  <a:spLocks noChangeArrowheads="1"/>
                </p:cNvSpPr>
                <p:nvPr/>
              </p:nvSpPr>
              <p:spPr bwMode="auto">
                <a:xfrm rot="5400000">
                  <a:off x="558" y="1550"/>
                  <a:ext cx="430" cy="847"/>
                </a:xfrm>
                <a:prstGeom prst="triangle">
                  <a:avLst>
                    <a:gd name="adj" fmla="val 48370"/>
                  </a:avLst>
                </a:prstGeom>
                <a:solidFill>
                  <a:srgbClr val="FF3300"/>
                </a:solidFill>
                <a:ln w="9525" algn="ctr">
                  <a:solidFill>
                    <a:srgbClr val="000099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rot="10800000" vert="eaVert" anchor="ctr"/>
                <a:lstStyle>
                  <a:lvl1pPr latinLnBrk="1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Trebuchet MS" panose="020B0603020202020204" pitchFamily="34" charset="0"/>
                      <a:ea typeface="HY엽서L" panose="02030600000101010101" pitchFamily="18" charset="-127"/>
                    </a:defRPr>
                  </a:lvl1pPr>
                  <a:lvl2pPr marL="742950" indent="-285750" latinLnBrk="1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l"/>
                    <a:defRPr kumimoji="1">
                      <a:solidFill>
                        <a:schemeClr val="tx1"/>
                      </a:solidFill>
                      <a:latin typeface="Trebuchet MS" panose="020B0603020202020204" pitchFamily="34" charset="0"/>
                      <a:ea typeface="HY엽서L" panose="02030600000101010101" pitchFamily="18" charset="-127"/>
                    </a:defRPr>
                  </a:lvl2pPr>
                  <a:lvl3pPr marL="1143000" indent="-228600" latinLnBrk="1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l"/>
                    <a:defRPr kumimoji="1" sz="1600">
                      <a:solidFill>
                        <a:schemeClr val="tx1"/>
                      </a:solidFill>
                      <a:latin typeface="Trebuchet MS" panose="020B0603020202020204" pitchFamily="34" charset="0"/>
                      <a:ea typeface="HY엽서L" panose="02030600000101010101" pitchFamily="18" charset="-127"/>
                    </a:defRPr>
                  </a:lvl3pPr>
                  <a:lvl4pPr marL="1600200" indent="-228600" latinLnBrk="1">
                    <a:spcBef>
                      <a:spcPct val="20000"/>
                    </a:spcBef>
                    <a:buClr>
                      <a:schemeClr val="hlink"/>
                    </a:buClr>
                    <a:buSzPct val="60000"/>
                    <a:buFont typeface="Wingdings" panose="05000000000000000000" pitchFamily="2" charset="2"/>
                    <a:buChar char="l"/>
                    <a:defRPr kumimoji="1" sz="1400">
                      <a:solidFill>
                        <a:schemeClr val="tx1"/>
                      </a:solidFill>
                      <a:latin typeface="Trebuchet MS" panose="020B0603020202020204" pitchFamily="34" charset="0"/>
                      <a:ea typeface="HY엽서L" panose="02030600000101010101" pitchFamily="18" charset="-127"/>
                    </a:defRPr>
                  </a:lvl4pPr>
                  <a:lvl5pPr marL="2057400" indent="-228600" latinLnBrk="1">
                    <a:spcBef>
                      <a:spcPct val="20000"/>
                    </a:spcBef>
                    <a:buClr>
                      <a:schemeClr val="bg2"/>
                    </a:buClr>
                    <a:buSzPct val="40000"/>
                    <a:buFont typeface="Wingdings" panose="05000000000000000000" pitchFamily="2" charset="2"/>
                    <a:buChar char="l"/>
                    <a:defRPr kumimoji="1" sz="1200">
                      <a:solidFill>
                        <a:schemeClr val="tx1"/>
                      </a:solidFill>
                      <a:latin typeface="Trebuchet MS" panose="020B0603020202020204" pitchFamily="34" charset="0"/>
                      <a:ea typeface="HY엽서L" panose="02030600000101010101" pitchFamily="18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SzPct val="40000"/>
                    <a:buFont typeface="Wingdings" panose="05000000000000000000" pitchFamily="2" charset="2"/>
                    <a:buChar char="l"/>
                    <a:defRPr kumimoji="1" sz="1200">
                      <a:solidFill>
                        <a:schemeClr val="tx1"/>
                      </a:solidFill>
                      <a:latin typeface="Trebuchet MS" panose="020B0603020202020204" pitchFamily="34" charset="0"/>
                      <a:ea typeface="HY엽서L" panose="02030600000101010101" pitchFamily="18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SzPct val="40000"/>
                    <a:buFont typeface="Wingdings" panose="05000000000000000000" pitchFamily="2" charset="2"/>
                    <a:buChar char="l"/>
                    <a:defRPr kumimoji="1" sz="1200">
                      <a:solidFill>
                        <a:schemeClr val="tx1"/>
                      </a:solidFill>
                      <a:latin typeface="Trebuchet MS" panose="020B0603020202020204" pitchFamily="34" charset="0"/>
                      <a:ea typeface="HY엽서L" panose="02030600000101010101" pitchFamily="18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SzPct val="40000"/>
                    <a:buFont typeface="Wingdings" panose="05000000000000000000" pitchFamily="2" charset="2"/>
                    <a:buChar char="l"/>
                    <a:defRPr kumimoji="1" sz="1200">
                      <a:solidFill>
                        <a:schemeClr val="tx1"/>
                      </a:solidFill>
                      <a:latin typeface="Trebuchet MS" panose="020B0603020202020204" pitchFamily="34" charset="0"/>
                      <a:ea typeface="HY엽서L" panose="02030600000101010101" pitchFamily="18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SzPct val="40000"/>
                    <a:buFont typeface="Wingdings" panose="05000000000000000000" pitchFamily="2" charset="2"/>
                    <a:buChar char="l"/>
                    <a:defRPr kumimoji="1" sz="1200">
                      <a:solidFill>
                        <a:schemeClr val="tx1"/>
                      </a:solidFill>
                      <a:latin typeface="Trebuchet MS" panose="020B0603020202020204" pitchFamily="34" charset="0"/>
                      <a:ea typeface="HY엽서L" panose="02030600000101010101" pitchFamily="18" charset="-127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ko-KR" sz="1800">
                      <a:solidFill>
                        <a:schemeClr val="bg1"/>
                      </a:solidFill>
                      <a:latin typeface="HY엽서L" panose="02030600000101010101" pitchFamily="18" charset="-127"/>
                    </a:rPr>
                    <a:t>10</a:t>
                  </a:r>
                </a:p>
              </p:txBody>
            </p:sp>
            <p:sp>
              <p:nvSpPr>
                <p:cNvPr id="41001" name="Rectangle 8"/>
                <p:cNvSpPr>
                  <a:spLocks noChangeArrowheads="1"/>
                </p:cNvSpPr>
                <p:nvPr/>
              </p:nvSpPr>
              <p:spPr bwMode="auto">
                <a:xfrm>
                  <a:off x="330" y="1645"/>
                  <a:ext cx="56" cy="1037"/>
                </a:xfrm>
                <a:prstGeom prst="rect">
                  <a:avLst/>
                </a:prstGeom>
                <a:solidFill>
                  <a:srgbClr val="FFCC00"/>
                </a:solidFill>
                <a:ln w="9525" algn="ctr">
                  <a:solidFill>
                    <a:srgbClr val="000099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>
                  <a:lvl1pPr latinLnBrk="1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Trebuchet MS" panose="020B0603020202020204" pitchFamily="34" charset="0"/>
                      <a:ea typeface="HY엽서L" panose="02030600000101010101" pitchFamily="18" charset="-127"/>
                    </a:defRPr>
                  </a:lvl1pPr>
                  <a:lvl2pPr marL="742950" indent="-285750" latinLnBrk="1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l"/>
                    <a:defRPr kumimoji="1">
                      <a:solidFill>
                        <a:schemeClr val="tx1"/>
                      </a:solidFill>
                      <a:latin typeface="Trebuchet MS" panose="020B0603020202020204" pitchFamily="34" charset="0"/>
                      <a:ea typeface="HY엽서L" panose="02030600000101010101" pitchFamily="18" charset="-127"/>
                    </a:defRPr>
                  </a:lvl2pPr>
                  <a:lvl3pPr marL="1143000" indent="-228600" latinLnBrk="1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l"/>
                    <a:defRPr kumimoji="1" sz="1600">
                      <a:solidFill>
                        <a:schemeClr val="tx1"/>
                      </a:solidFill>
                      <a:latin typeface="Trebuchet MS" panose="020B0603020202020204" pitchFamily="34" charset="0"/>
                      <a:ea typeface="HY엽서L" panose="02030600000101010101" pitchFamily="18" charset="-127"/>
                    </a:defRPr>
                  </a:lvl3pPr>
                  <a:lvl4pPr marL="1600200" indent="-228600" latinLnBrk="1">
                    <a:spcBef>
                      <a:spcPct val="20000"/>
                    </a:spcBef>
                    <a:buClr>
                      <a:schemeClr val="hlink"/>
                    </a:buClr>
                    <a:buSzPct val="60000"/>
                    <a:buFont typeface="Wingdings" panose="05000000000000000000" pitchFamily="2" charset="2"/>
                    <a:buChar char="l"/>
                    <a:defRPr kumimoji="1" sz="1400">
                      <a:solidFill>
                        <a:schemeClr val="tx1"/>
                      </a:solidFill>
                      <a:latin typeface="Trebuchet MS" panose="020B0603020202020204" pitchFamily="34" charset="0"/>
                      <a:ea typeface="HY엽서L" panose="02030600000101010101" pitchFamily="18" charset="-127"/>
                    </a:defRPr>
                  </a:lvl4pPr>
                  <a:lvl5pPr marL="2057400" indent="-228600" latinLnBrk="1">
                    <a:spcBef>
                      <a:spcPct val="20000"/>
                    </a:spcBef>
                    <a:buClr>
                      <a:schemeClr val="bg2"/>
                    </a:buClr>
                    <a:buSzPct val="40000"/>
                    <a:buFont typeface="Wingdings" panose="05000000000000000000" pitchFamily="2" charset="2"/>
                    <a:buChar char="l"/>
                    <a:defRPr kumimoji="1" sz="1200">
                      <a:solidFill>
                        <a:schemeClr val="tx1"/>
                      </a:solidFill>
                      <a:latin typeface="Trebuchet MS" panose="020B0603020202020204" pitchFamily="34" charset="0"/>
                      <a:ea typeface="HY엽서L" panose="02030600000101010101" pitchFamily="18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SzPct val="40000"/>
                    <a:buFont typeface="Wingdings" panose="05000000000000000000" pitchFamily="2" charset="2"/>
                    <a:buChar char="l"/>
                    <a:defRPr kumimoji="1" sz="1200">
                      <a:solidFill>
                        <a:schemeClr val="tx1"/>
                      </a:solidFill>
                      <a:latin typeface="Trebuchet MS" panose="020B0603020202020204" pitchFamily="34" charset="0"/>
                      <a:ea typeface="HY엽서L" panose="02030600000101010101" pitchFamily="18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SzPct val="40000"/>
                    <a:buFont typeface="Wingdings" panose="05000000000000000000" pitchFamily="2" charset="2"/>
                    <a:buChar char="l"/>
                    <a:defRPr kumimoji="1" sz="1200">
                      <a:solidFill>
                        <a:schemeClr val="tx1"/>
                      </a:solidFill>
                      <a:latin typeface="Trebuchet MS" panose="020B0603020202020204" pitchFamily="34" charset="0"/>
                      <a:ea typeface="HY엽서L" panose="02030600000101010101" pitchFamily="18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SzPct val="40000"/>
                    <a:buFont typeface="Wingdings" panose="05000000000000000000" pitchFamily="2" charset="2"/>
                    <a:buChar char="l"/>
                    <a:defRPr kumimoji="1" sz="1200">
                      <a:solidFill>
                        <a:schemeClr val="tx1"/>
                      </a:solidFill>
                      <a:latin typeface="Trebuchet MS" panose="020B0603020202020204" pitchFamily="34" charset="0"/>
                      <a:ea typeface="HY엽서L" panose="02030600000101010101" pitchFamily="18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SzPct val="40000"/>
                    <a:buFont typeface="Wingdings" panose="05000000000000000000" pitchFamily="2" charset="2"/>
                    <a:buChar char="l"/>
                    <a:defRPr kumimoji="1" sz="1200">
                      <a:solidFill>
                        <a:schemeClr val="tx1"/>
                      </a:solidFill>
                      <a:latin typeface="Trebuchet MS" panose="020B0603020202020204" pitchFamily="34" charset="0"/>
                      <a:ea typeface="HY엽서L" panose="02030600000101010101" pitchFamily="18" charset="-127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ko-KR" altLang="en-US" sz="1800">
                    <a:latin typeface="한양해서" pitchFamily="18" charset="-127"/>
                    <a:ea typeface="한양해서" pitchFamily="18" charset="-127"/>
                  </a:endParaRPr>
                </a:p>
              </p:txBody>
            </p:sp>
          </p:grpSp>
          <p:sp>
            <p:nvSpPr>
              <p:cNvPr id="40999" name="AutoShape 9"/>
              <p:cNvSpPr>
                <a:spLocks noChangeArrowheads="1"/>
              </p:cNvSpPr>
              <p:nvPr/>
            </p:nvSpPr>
            <p:spPr bwMode="auto">
              <a:xfrm>
                <a:off x="1569" y="1036"/>
                <a:ext cx="499" cy="634"/>
              </a:xfrm>
              <a:prstGeom prst="cube">
                <a:avLst>
                  <a:gd name="adj" fmla="val 25000"/>
                </a:avLst>
              </a:prstGeom>
              <a:solidFill>
                <a:srgbClr val="FF99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kumimoji="1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l"/>
                  <a:defRPr kumimoji="1" sz="16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l"/>
                  <a:defRPr kumimoji="1" sz="14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ko-KR" sz="1800">
                    <a:latin typeface="HY엽서L" panose="02030600000101010101" pitchFamily="18" charset="-127"/>
                  </a:rPr>
                  <a:t>A[0]</a:t>
                </a:r>
              </a:p>
            </p:txBody>
          </p:sp>
        </p:grpSp>
        <p:sp>
          <p:nvSpPr>
            <p:cNvPr id="40967" name="AutoShape 10"/>
            <p:cNvSpPr>
              <a:spLocks noChangeArrowheads="1"/>
            </p:cNvSpPr>
            <p:nvPr/>
          </p:nvSpPr>
          <p:spPr bwMode="auto">
            <a:xfrm>
              <a:off x="3093" y="2171"/>
              <a:ext cx="499" cy="634"/>
            </a:xfrm>
            <a:prstGeom prst="cube">
              <a:avLst>
                <a:gd name="adj" fmla="val 25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kumimoji="1" sz="16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800">
                  <a:latin typeface="HY엽서L" panose="02030600000101010101" pitchFamily="18" charset="-127"/>
                </a:rPr>
                <a:t>p</a:t>
              </a:r>
            </a:p>
          </p:txBody>
        </p:sp>
        <p:sp>
          <p:nvSpPr>
            <p:cNvPr id="40968" name="Line 11"/>
            <p:cNvSpPr>
              <a:spLocks noChangeShapeType="1"/>
            </p:cNvSpPr>
            <p:nvPr/>
          </p:nvSpPr>
          <p:spPr bwMode="auto">
            <a:xfrm flipV="1">
              <a:off x="3278" y="1670"/>
              <a:ext cx="0" cy="7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lg" len="lg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ko-KR" altLang="en-US"/>
            </a:p>
          </p:txBody>
        </p:sp>
        <p:grpSp>
          <p:nvGrpSpPr>
            <p:cNvPr id="40969" name="Group 12"/>
            <p:cNvGrpSpPr>
              <a:grpSpLocks/>
            </p:cNvGrpSpPr>
            <p:nvPr/>
          </p:nvGrpSpPr>
          <p:grpSpPr bwMode="auto">
            <a:xfrm>
              <a:off x="2095" y="351"/>
              <a:ext cx="1052" cy="1318"/>
              <a:chOff x="1569" y="352"/>
              <a:chExt cx="1052" cy="1318"/>
            </a:xfrm>
          </p:grpSpPr>
          <p:grpSp>
            <p:nvGrpSpPr>
              <p:cNvPr id="40994" name="Group 13"/>
              <p:cNvGrpSpPr>
                <a:grpSpLocks/>
              </p:cNvGrpSpPr>
              <p:nvPr/>
            </p:nvGrpSpPr>
            <p:grpSpPr bwMode="auto">
              <a:xfrm>
                <a:off x="1569" y="352"/>
                <a:ext cx="1052" cy="1037"/>
                <a:chOff x="330" y="1645"/>
                <a:chExt cx="866" cy="1037"/>
              </a:xfrm>
            </p:grpSpPr>
            <p:sp>
              <p:nvSpPr>
                <p:cNvPr id="40996" name="AutoShape 14"/>
                <p:cNvSpPr>
                  <a:spLocks noChangeArrowheads="1"/>
                </p:cNvSpPr>
                <p:nvPr/>
              </p:nvSpPr>
              <p:spPr bwMode="auto">
                <a:xfrm rot="5400000">
                  <a:off x="558" y="1550"/>
                  <a:ext cx="430" cy="847"/>
                </a:xfrm>
                <a:prstGeom prst="triangle">
                  <a:avLst>
                    <a:gd name="adj" fmla="val 48370"/>
                  </a:avLst>
                </a:prstGeom>
                <a:solidFill>
                  <a:srgbClr val="FF3300"/>
                </a:solidFill>
                <a:ln w="9525" algn="ctr">
                  <a:solidFill>
                    <a:srgbClr val="000099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rot="10800000" vert="eaVert" anchor="ctr"/>
                <a:lstStyle>
                  <a:lvl1pPr latinLnBrk="1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Trebuchet MS" panose="020B0603020202020204" pitchFamily="34" charset="0"/>
                      <a:ea typeface="HY엽서L" panose="02030600000101010101" pitchFamily="18" charset="-127"/>
                    </a:defRPr>
                  </a:lvl1pPr>
                  <a:lvl2pPr marL="742950" indent="-285750" latinLnBrk="1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l"/>
                    <a:defRPr kumimoji="1">
                      <a:solidFill>
                        <a:schemeClr val="tx1"/>
                      </a:solidFill>
                      <a:latin typeface="Trebuchet MS" panose="020B0603020202020204" pitchFamily="34" charset="0"/>
                      <a:ea typeface="HY엽서L" panose="02030600000101010101" pitchFamily="18" charset="-127"/>
                    </a:defRPr>
                  </a:lvl2pPr>
                  <a:lvl3pPr marL="1143000" indent="-228600" latinLnBrk="1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l"/>
                    <a:defRPr kumimoji="1" sz="1600">
                      <a:solidFill>
                        <a:schemeClr val="tx1"/>
                      </a:solidFill>
                      <a:latin typeface="Trebuchet MS" panose="020B0603020202020204" pitchFamily="34" charset="0"/>
                      <a:ea typeface="HY엽서L" panose="02030600000101010101" pitchFamily="18" charset="-127"/>
                    </a:defRPr>
                  </a:lvl3pPr>
                  <a:lvl4pPr marL="1600200" indent="-228600" latinLnBrk="1">
                    <a:spcBef>
                      <a:spcPct val="20000"/>
                    </a:spcBef>
                    <a:buClr>
                      <a:schemeClr val="hlink"/>
                    </a:buClr>
                    <a:buSzPct val="60000"/>
                    <a:buFont typeface="Wingdings" panose="05000000000000000000" pitchFamily="2" charset="2"/>
                    <a:buChar char="l"/>
                    <a:defRPr kumimoji="1" sz="1400">
                      <a:solidFill>
                        <a:schemeClr val="tx1"/>
                      </a:solidFill>
                      <a:latin typeface="Trebuchet MS" panose="020B0603020202020204" pitchFamily="34" charset="0"/>
                      <a:ea typeface="HY엽서L" panose="02030600000101010101" pitchFamily="18" charset="-127"/>
                    </a:defRPr>
                  </a:lvl4pPr>
                  <a:lvl5pPr marL="2057400" indent="-228600" latinLnBrk="1">
                    <a:spcBef>
                      <a:spcPct val="20000"/>
                    </a:spcBef>
                    <a:buClr>
                      <a:schemeClr val="bg2"/>
                    </a:buClr>
                    <a:buSzPct val="40000"/>
                    <a:buFont typeface="Wingdings" panose="05000000000000000000" pitchFamily="2" charset="2"/>
                    <a:buChar char="l"/>
                    <a:defRPr kumimoji="1" sz="1200">
                      <a:solidFill>
                        <a:schemeClr val="tx1"/>
                      </a:solidFill>
                      <a:latin typeface="Trebuchet MS" panose="020B0603020202020204" pitchFamily="34" charset="0"/>
                      <a:ea typeface="HY엽서L" panose="02030600000101010101" pitchFamily="18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SzPct val="40000"/>
                    <a:buFont typeface="Wingdings" panose="05000000000000000000" pitchFamily="2" charset="2"/>
                    <a:buChar char="l"/>
                    <a:defRPr kumimoji="1" sz="1200">
                      <a:solidFill>
                        <a:schemeClr val="tx1"/>
                      </a:solidFill>
                      <a:latin typeface="Trebuchet MS" panose="020B0603020202020204" pitchFamily="34" charset="0"/>
                      <a:ea typeface="HY엽서L" panose="02030600000101010101" pitchFamily="18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SzPct val="40000"/>
                    <a:buFont typeface="Wingdings" panose="05000000000000000000" pitchFamily="2" charset="2"/>
                    <a:buChar char="l"/>
                    <a:defRPr kumimoji="1" sz="1200">
                      <a:solidFill>
                        <a:schemeClr val="tx1"/>
                      </a:solidFill>
                      <a:latin typeface="Trebuchet MS" panose="020B0603020202020204" pitchFamily="34" charset="0"/>
                      <a:ea typeface="HY엽서L" panose="02030600000101010101" pitchFamily="18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SzPct val="40000"/>
                    <a:buFont typeface="Wingdings" panose="05000000000000000000" pitchFamily="2" charset="2"/>
                    <a:buChar char="l"/>
                    <a:defRPr kumimoji="1" sz="1200">
                      <a:solidFill>
                        <a:schemeClr val="tx1"/>
                      </a:solidFill>
                      <a:latin typeface="Trebuchet MS" panose="020B0603020202020204" pitchFamily="34" charset="0"/>
                      <a:ea typeface="HY엽서L" panose="02030600000101010101" pitchFamily="18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SzPct val="40000"/>
                    <a:buFont typeface="Wingdings" panose="05000000000000000000" pitchFamily="2" charset="2"/>
                    <a:buChar char="l"/>
                    <a:defRPr kumimoji="1" sz="1200">
                      <a:solidFill>
                        <a:schemeClr val="tx1"/>
                      </a:solidFill>
                      <a:latin typeface="Trebuchet MS" panose="020B0603020202020204" pitchFamily="34" charset="0"/>
                      <a:ea typeface="HY엽서L" panose="02030600000101010101" pitchFamily="18" charset="-127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ko-KR" sz="1800">
                      <a:solidFill>
                        <a:schemeClr val="bg1"/>
                      </a:solidFill>
                      <a:latin typeface="HY엽서L" panose="02030600000101010101" pitchFamily="18" charset="-127"/>
                    </a:rPr>
                    <a:t>14</a:t>
                  </a:r>
                </a:p>
              </p:txBody>
            </p:sp>
            <p:sp>
              <p:nvSpPr>
                <p:cNvPr id="40997" name="Rectangle 15"/>
                <p:cNvSpPr>
                  <a:spLocks noChangeArrowheads="1"/>
                </p:cNvSpPr>
                <p:nvPr/>
              </p:nvSpPr>
              <p:spPr bwMode="auto">
                <a:xfrm>
                  <a:off x="330" y="1645"/>
                  <a:ext cx="56" cy="1037"/>
                </a:xfrm>
                <a:prstGeom prst="rect">
                  <a:avLst/>
                </a:prstGeom>
                <a:solidFill>
                  <a:srgbClr val="FFCC00"/>
                </a:solidFill>
                <a:ln w="9525" algn="ctr">
                  <a:solidFill>
                    <a:srgbClr val="000099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>
                  <a:lvl1pPr latinLnBrk="1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Trebuchet MS" panose="020B0603020202020204" pitchFamily="34" charset="0"/>
                      <a:ea typeface="HY엽서L" panose="02030600000101010101" pitchFamily="18" charset="-127"/>
                    </a:defRPr>
                  </a:lvl1pPr>
                  <a:lvl2pPr marL="742950" indent="-285750" latinLnBrk="1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l"/>
                    <a:defRPr kumimoji="1">
                      <a:solidFill>
                        <a:schemeClr val="tx1"/>
                      </a:solidFill>
                      <a:latin typeface="Trebuchet MS" panose="020B0603020202020204" pitchFamily="34" charset="0"/>
                      <a:ea typeface="HY엽서L" panose="02030600000101010101" pitchFamily="18" charset="-127"/>
                    </a:defRPr>
                  </a:lvl2pPr>
                  <a:lvl3pPr marL="1143000" indent="-228600" latinLnBrk="1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l"/>
                    <a:defRPr kumimoji="1" sz="1600">
                      <a:solidFill>
                        <a:schemeClr val="tx1"/>
                      </a:solidFill>
                      <a:latin typeface="Trebuchet MS" panose="020B0603020202020204" pitchFamily="34" charset="0"/>
                      <a:ea typeface="HY엽서L" panose="02030600000101010101" pitchFamily="18" charset="-127"/>
                    </a:defRPr>
                  </a:lvl3pPr>
                  <a:lvl4pPr marL="1600200" indent="-228600" latinLnBrk="1">
                    <a:spcBef>
                      <a:spcPct val="20000"/>
                    </a:spcBef>
                    <a:buClr>
                      <a:schemeClr val="hlink"/>
                    </a:buClr>
                    <a:buSzPct val="60000"/>
                    <a:buFont typeface="Wingdings" panose="05000000000000000000" pitchFamily="2" charset="2"/>
                    <a:buChar char="l"/>
                    <a:defRPr kumimoji="1" sz="1400">
                      <a:solidFill>
                        <a:schemeClr val="tx1"/>
                      </a:solidFill>
                      <a:latin typeface="Trebuchet MS" panose="020B0603020202020204" pitchFamily="34" charset="0"/>
                      <a:ea typeface="HY엽서L" panose="02030600000101010101" pitchFamily="18" charset="-127"/>
                    </a:defRPr>
                  </a:lvl4pPr>
                  <a:lvl5pPr marL="2057400" indent="-228600" latinLnBrk="1">
                    <a:spcBef>
                      <a:spcPct val="20000"/>
                    </a:spcBef>
                    <a:buClr>
                      <a:schemeClr val="bg2"/>
                    </a:buClr>
                    <a:buSzPct val="40000"/>
                    <a:buFont typeface="Wingdings" panose="05000000000000000000" pitchFamily="2" charset="2"/>
                    <a:buChar char="l"/>
                    <a:defRPr kumimoji="1" sz="1200">
                      <a:solidFill>
                        <a:schemeClr val="tx1"/>
                      </a:solidFill>
                      <a:latin typeface="Trebuchet MS" panose="020B0603020202020204" pitchFamily="34" charset="0"/>
                      <a:ea typeface="HY엽서L" panose="02030600000101010101" pitchFamily="18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SzPct val="40000"/>
                    <a:buFont typeface="Wingdings" panose="05000000000000000000" pitchFamily="2" charset="2"/>
                    <a:buChar char="l"/>
                    <a:defRPr kumimoji="1" sz="1200">
                      <a:solidFill>
                        <a:schemeClr val="tx1"/>
                      </a:solidFill>
                      <a:latin typeface="Trebuchet MS" panose="020B0603020202020204" pitchFamily="34" charset="0"/>
                      <a:ea typeface="HY엽서L" panose="02030600000101010101" pitchFamily="18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SzPct val="40000"/>
                    <a:buFont typeface="Wingdings" panose="05000000000000000000" pitchFamily="2" charset="2"/>
                    <a:buChar char="l"/>
                    <a:defRPr kumimoji="1" sz="1200">
                      <a:solidFill>
                        <a:schemeClr val="tx1"/>
                      </a:solidFill>
                      <a:latin typeface="Trebuchet MS" panose="020B0603020202020204" pitchFamily="34" charset="0"/>
                      <a:ea typeface="HY엽서L" panose="02030600000101010101" pitchFamily="18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SzPct val="40000"/>
                    <a:buFont typeface="Wingdings" panose="05000000000000000000" pitchFamily="2" charset="2"/>
                    <a:buChar char="l"/>
                    <a:defRPr kumimoji="1" sz="1200">
                      <a:solidFill>
                        <a:schemeClr val="tx1"/>
                      </a:solidFill>
                      <a:latin typeface="Trebuchet MS" panose="020B0603020202020204" pitchFamily="34" charset="0"/>
                      <a:ea typeface="HY엽서L" panose="02030600000101010101" pitchFamily="18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SzPct val="40000"/>
                    <a:buFont typeface="Wingdings" panose="05000000000000000000" pitchFamily="2" charset="2"/>
                    <a:buChar char="l"/>
                    <a:defRPr kumimoji="1" sz="1200">
                      <a:solidFill>
                        <a:schemeClr val="tx1"/>
                      </a:solidFill>
                      <a:latin typeface="Trebuchet MS" panose="020B0603020202020204" pitchFamily="34" charset="0"/>
                      <a:ea typeface="HY엽서L" panose="02030600000101010101" pitchFamily="18" charset="-127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ko-KR" altLang="en-US" sz="1800">
                    <a:latin typeface="한양해서" pitchFamily="18" charset="-127"/>
                    <a:ea typeface="한양해서" pitchFamily="18" charset="-127"/>
                  </a:endParaRPr>
                </a:p>
              </p:txBody>
            </p:sp>
          </p:grpSp>
          <p:sp>
            <p:nvSpPr>
              <p:cNvPr id="40995" name="AutoShape 16"/>
              <p:cNvSpPr>
                <a:spLocks noChangeArrowheads="1"/>
              </p:cNvSpPr>
              <p:nvPr/>
            </p:nvSpPr>
            <p:spPr bwMode="auto">
              <a:xfrm>
                <a:off x="1569" y="1036"/>
                <a:ext cx="499" cy="634"/>
              </a:xfrm>
              <a:prstGeom prst="cube">
                <a:avLst>
                  <a:gd name="adj" fmla="val 25000"/>
                </a:avLst>
              </a:prstGeom>
              <a:solidFill>
                <a:srgbClr val="FF99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kumimoji="1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l"/>
                  <a:defRPr kumimoji="1" sz="16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l"/>
                  <a:defRPr kumimoji="1" sz="14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ko-KR" sz="1800">
                    <a:latin typeface="HY엽서L" panose="02030600000101010101" pitchFamily="18" charset="-127"/>
                  </a:rPr>
                  <a:t>A[1]</a:t>
                </a:r>
              </a:p>
            </p:txBody>
          </p:sp>
        </p:grpSp>
        <p:grpSp>
          <p:nvGrpSpPr>
            <p:cNvPr id="40970" name="Group 17"/>
            <p:cNvGrpSpPr>
              <a:grpSpLocks/>
            </p:cNvGrpSpPr>
            <p:nvPr/>
          </p:nvGrpSpPr>
          <p:grpSpPr bwMode="auto">
            <a:xfrm>
              <a:off x="2594" y="351"/>
              <a:ext cx="1052" cy="1318"/>
              <a:chOff x="1569" y="352"/>
              <a:chExt cx="1052" cy="1318"/>
            </a:xfrm>
          </p:grpSpPr>
          <p:grpSp>
            <p:nvGrpSpPr>
              <p:cNvPr id="40990" name="Group 18"/>
              <p:cNvGrpSpPr>
                <a:grpSpLocks/>
              </p:cNvGrpSpPr>
              <p:nvPr/>
            </p:nvGrpSpPr>
            <p:grpSpPr bwMode="auto">
              <a:xfrm>
                <a:off x="1569" y="352"/>
                <a:ext cx="1052" cy="1037"/>
                <a:chOff x="330" y="1645"/>
                <a:chExt cx="866" cy="1037"/>
              </a:xfrm>
            </p:grpSpPr>
            <p:sp>
              <p:nvSpPr>
                <p:cNvPr id="40992" name="AutoShape 19"/>
                <p:cNvSpPr>
                  <a:spLocks noChangeArrowheads="1"/>
                </p:cNvSpPr>
                <p:nvPr/>
              </p:nvSpPr>
              <p:spPr bwMode="auto">
                <a:xfrm rot="5400000">
                  <a:off x="558" y="1550"/>
                  <a:ext cx="430" cy="847"/>
                </a:xfrm>
                <a:prstGeom prst="triangle">
                  <a:avLst>
                    <a:gd name="adj" fmla="val 48370"/>
                  </a:avLst>
                </a:prstGeom>
                <a:solidFill>
                  <a:srgbClr val="FF3300"/>
                </a:solidFill>
                <a:ln w="9525" algn="ctr">
                  <a:solidFill>
                    <a:srgbClr val="000099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rot="10800000" vert="eaVert" anchor="ctr"/>
                <a:lstStyle>
                  <a:lvl1pPr latinLnBrk="1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Trebuchet MS" panose="020B0603020202020204" pitchFamily="34" charset="0"/>
                      <a:ea typeface="HY엽서L" panose="02030600000101010101" pitchFamily="18" charset="-127"/>
                    </a:defRPr>
                  </a:lvl1pPr>
                  <a:lvl2pPr marL="742950" indent="-285750" latinLnBrk="1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l"/>
                    <a:defRPr kumimoji="1">
                      <a:solidFill>
                        <a:schemeClr val="tx1"/>
                      </a:solidFill>
                      <a:latin typeface="Trebuchet MS" panose="020B0603020202020204" pitchFamily="34" charset="0"/>
                      <a:ea typeface="HY엽서L" panose="02030600000101010101" pitchFamily="18" charset="-127"/>
                    </a:defRPr>
                  </a:lvl2pPr>
                  <a:lvl3pPr marL="1143000" indent="-228600" latinLnBrk="1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l"/>
                    <a:defRPr kumimoji="1" sz="1600">
                      <a:solidFill>
                        <a:schemeClr val="tx1"/>
                      </a:solidFill>
                      <a:latin typeface="Trebuchet MS" panose="020B0603020202020204" pitchFamily="34" charset="0"/>
                      <a:ea typeface="HY엽서L" panose="02030600000101010101" pitchFamily="18" charset="-127"/>
                    </a:defRPr>
                  </a:lvl3pPr>
                  <a:lvl4pPr marL="1600200" indent="-228600" latinLnBrk="1">
                    <a:spcBef>
                      <a:spcPct val="20000"/>
                    </a:spcBef>
                    <a:buClr>
                      <a:schemeClr val="hlink"/>
                    </a:buClr>
                    <a:buSzPct val="60000"/>
                    <a:buFont typeface="Wingdings" panose="05000000000000000000" pitchFamily="2" charset="2"/>
                    <a:buChar char="l"/>
                    <a:defRPr kumimoji="1" sz="1400">
                      <a:solidFill>
                        <a:schemeClr val="tx1"/>
                      </a:solidFill>
                      <a:latin typeface="Trebuchet MS" panose="020B0603020202020204" pitchFamily="34" charset="0"/>
                      <a:ea typeface="HY엽서L" panose="02030600000101010101" pitchFamily="18" charset="-127"/>
                    </a:defRPr>
                  </a:lvl4pPr>
                  <a:lvl5pPr marL="2057400" indent="-228600" latinLnBrk="1">
                    <a:spcBef>
                      <a:spcPct val="20000"/>
                    </a:spcBef>
                    <a:buClr>
                      <a:schemeClr val="bg2"/>
                    </a:buClr>
                    <a:buSzPct val="40000"/>
                    <a:buFont typeface="Wingdings" panose="05000000000000000000" pitchFamily="2" charset="2"/>
                    <a:buChar char="l"/>
                    <a:defRPr kumimoji="1" sz="1200">
                      <a:solidFill>
                        <a:schemeClr val="tx1"/>
                      </a:solidFill>
                      <a:latin typeface="Trebuchet MS" panose="020B0603020202020204" pitchFamily="34" charset="0"/>
                      <a:ea typeface="HY엽서L" panose="02030600000101010101" pitchFamily="18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SzPct val="40000"/>
                    <a:buFont typeface="Wingdings" panose="05000000000000000000" pitchFamily="2" charset="2"/>
                    <a:buChar char="l"/>
                    <a:defRPr kumimoji="1" sz="1200">
                      <a:solidFill>
                        <a:schemeClr val="tx1"/>
                      </a:solidFill>
                      <a:latin typeface="Trebuchet MS" panose="020B0603020202020204" pitchFamily="34" charset="0"/>
                      <a:ea typeface="HY엽서L" panose="02030600000101010101" pitchFamily="18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SzPct val="40000"/>
                    <a:buFont typeface="Wingdings" panose="05000000000000000000" pitchFamily="2" charset="2"/>
                    <a:buChar char="l"/>
                    <a:defRPr kumimoji="1" sz="1200">
                      <a:solidFill>
                        <a:schemeClr val="tx1"/>
                      </a:solidFill>
                      <a:latin typeface="Trebuchet MS" panose="020B0603020202020204" pitchFamily="34" charset="0"/>
                      <a:ea typeface="HY엽서L" panose="02030600000101010101" pitchFamily="18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SzPct val="40000"/>
                    <a:buFont typeface="Wingdings" panose="05000000000000000000" pitchFamily="2" charset="2"/>
                    <a:buChar char="l"/>
                    <a:defRPr kumimoji="1" sz="1200">
                      <a:solidFill>
                        <a:schemeClr val="tx1"/>
                      </a:solidFill>
                      <a:latin typeface="Trebuchet MS" panose="020B0603020202020204" pitchFamily="34" charset="0"/>
                      <a:ea typeface="HY엽서L" panose="02030600000101010101" pitchFamily="18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SzPct val="40000"/>
                    <a:buFont typeface="Wingdings" panose="05000000000000000000" pitchFamily="2" charset="2"/>
                    <a:buChar char="l"/>
                    <a:defRPr kumimoji="1" sz="1200">
                      <a:solidFill>
                        <a:schemeClr val="tx1"/>
                      </a:solidFill>
                      <a:latin typeface="Trebuchet MS" panose="020B0603020202020204" pitchFamily="34" charset="0"/>
                      <a:ea typeface="HY엽서L" panose="02030600000101010101" pitchFamily="18" charset="-127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ko-KR" sz="1800">
                      <a:solidFill>
                        <a:schemeClr val="bg1"/>
                      </a:solidFill>
                      <a:latin typeface="HY엽서L" panose="02030600000101010101" pitchFamily="18" charset="-127"/>
                    </a:rPr>
                    <a:t>18</a:t>
                  </a:r>
                </a:p>
              </p:txBody>
            </p:sp>
            <p:sp>
              <p:nvSpPr>
                <p:cNvPr id="40993" name="Rectangle 20"/>
                <p:cNvSpPr>
                  <a:spLocks noChangeArrowheads="1"/>
                </p:cNvSpPr>
                <p:nvPr/>
              </p:nvSpPr>
              <p:spPr bwMode="auto">
                <a:xfrm>
                  <a:off x="330" y="1645"/>
                  <a:ext cx="56" cy="1037"/>
                </a:xfrm>
                <a:prstGeom prst="rect">
                  <a:avLst/>
                </a:prstGeom>
                <a:solidFill>
                  <a:srgbClr val="FFCC00"/>
                </a:solidFill>
                <a:ln w="9525" algn="ctr">
                  <a:solidFill>
                    <a:srgbClr val="000099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>
                  <a:lvl1pPr latinLnBrk="1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Trebuchet MS" panose="020B0603020202020204" pitchFamily="34" charset="0"/>
                      <a:ea typeface="HY엽서L" panose="02030600000101010101" pitchFamily="18" charset="-127"/>
                    </a:defRPr>
                  </a:lvl1pPr>
                  <a:lvl2pPr marL="742950" indent="-285750" latinLnBrk="1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l"/>
                    <a:defRPr kumimoji="1">
                      <a:solidFill>
                        <a:schemeClr val="tx1"/>
                      </a:solidFill>
                      <a:latin typeface="Trebuchet MS" panose="020B0603020202020204" pitchFamily="34" charset="0"/>
                      <a:ea typeface="HY엽서L" panose="02030600000101010101" pitchFamily="18" charset="-127"/>
                    </a:defRPr>
                  </a:lvl2pPr>
                  <a:lvl3pPr marL="1143000" indent="-228600" latinLnBrk="1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l"/>
                    <a:defRPr kumimoji="1" sz="1600">
                      <a:solidFill>
                        <a:schemeClr val="tx1"/>
                      </a:solidFill>
                      <a:latin typeface="Trebuchet MS" panose="020B0603020202020204" pitchFamily="34" charset="0"/>
                      <a:ea typeface="HY엽서L" panose="02030600000101010101" pitchFamily="18" charset="-127"/>
                    </a:defRPr>
                  </a:lvl3pPr>
                  <a:lvl4pPr marL="1600200" indent="-228600" latinLnBrk="1">
                    <a:spcBef>
                      <a:spcPct val="20000"/>
                    </a:spcBef>
                    <a:buClr>
                      <a:schemeClr val="hlink"/>
                    </a:buClr>
                    <a:buSzPct val="60000"/>
                    <a:buFont typeface="Wingdings" panose="05000000000000000000" pitchFamily="2" charset="2"/>
                    <a:buChar char="l"/>
                    <a:defRPr kumimoji="1" sz="1400">
                      <a:solidFill>
                        <a:schemeClr val="tx1"/>
                      </a:solidFill>
                      <a:latin typeface="Trebuchet MS" panose="020B0603020202020204" pitchFamily="34" charset="0"/>
                      <a:ea typeface="HY엽서L" panose="02030600000101010101" pitchFamily="18" charset="-127"/>
                    </a:defRPr>
                  </a:lvl4pPr>
                  <a:lvl5pPr marL="2057400" indent="-228600" latinLnBrk="1">
                    <a:spcBef>
                      <a:spcPct val="20000"/>
                    </a:spcBef>
                    <a:buClr>
                      <a:schemeClr val="bg2"/>
                    </a:buClr>
                    <a:buSzPct val="40000"/>
                    <a:buFont typeface="Wingdings" panose="05000000000000000000" pitchFamily="2" charset="2"/>
                    <a:buChar char="l"/>
                    <a:defRPr kumimoji="1" sz="1200">
                      <a:solidFill>
                        <a:schemeClr val="tx1"/>
                      </a:solidFill>
                      <a:latin typeface="Trebuchet MS" panose="020B0603020202020204" pitchFamily="34" charset="0"/>
                      <a:ea typeface="HY엽서L" panose="02030600000101010101" pitchFamily="18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SzPct val="40000"/>
                    <a:buFont typeface="Wingdings" panose="05000000000000000000" pitchFamily="2" charset="2"/>
                    <a:buChar char="l"/>
                    <a:defRPr kumimoji="1" sz="1200">
                      <a:solidFill>
                        <a:schemeClr val="tx1"/>
                      </a:solidFill>
                      <a:latin typeface="Trebuchet MS" panose="020B0603020202020204" pitchFamily="34" charset="0"/>
                      <a:ea typeface="HY엽서L" panose="02030600000101010101" pitchFamily="18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SzPct val="40000"/>
                    <a:buFont typeface="Wingdings" panose="05000000000000000000" pitchFamily="2" charset="2"/>
                    <a:buChar char="l"/>
                    <a:defRPr kumimoji="1" sz="1200">
                      <a:solidFill>
                        <a:schemeClr val="tx1"/>
                      </a:solidFill>
                      <a:latin typeface="Trebuchet MS" panose="020B0603020202020204" pitchFamily="34" charset="0"/>
                      <a:ea typeface="HY엽서L" panose="02030600000101010101" pitchFamily="18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SzPct val="40000"/>
                    <a:buFont typeface="Wingdings" panose="05000000000000000000" pitchFamily="2" charset="2"/>
                    <a:buChar char="l"/>
                    <a:defRPr kumimoji="1" sz="1200">
                      <a:solidFill>
                        <a:schemeClr val="tx1"/>
                      </a:solidFill>
                      <a:latin typeface="Trebuchet MS" panose="020B0603020202020204" pitchFamily="34" charset="0"/>
                      <a:ea typeface="HY엽서L" panose="02030600000101010101" pitchFamily="18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SzPct val="40000"/>
                    <a:buFont typeface="Wingdings" panose="05000000000000000000" pitchFamily="2" charset="2"/>
                    <a:buChar char="l"/>
                    <a:defRPr kumimoji="1" sz="1200">
                      <a:solidFill>
                        <a:schemeClr val="tx1"/>
                      </a:solidFill>
                      <a:latin typeface="Trebuchet MS" panose="020B0603020202020204" pitchFamily="34" charset="0"/>
                      <a:ea typeface="HY엽서L" panose="02030600000101010101" pitchFamily="18" charset="-127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ko-KR" altLang="en-US" sz="1800">
                    <a:latin typeface="한양해서" pitchFamily="18" charset="-127"/>
                    <a:ea typeface="한양해서" pitchFamily="18" charset="-127"/>
                  </a:endParaRPr>
                </a:p>
              </p:txBody>
            </p:sp>
          </p:grpSp>
          <p:sp>
            <p:nvSpPr>
              <p:cNvPr id="40991" name="AutoShape 21"/>
              <p:cNvSpPr>
                <a:spLocks noChangeArrowheads="1"/>
              </p:cNvSpPr>
              <p:nvPr/>
            </p:nvSpPr>
            <p:spPr bwMode="auto">
              <a:xfrm>
                <a:off x="1569" y="1036"/>
                <a:ext cx="499" cy="634"/>
              </a:xfrm>
              <a:prstGeom prst="cube">
                <a:avLst>
                  <a:gd name="adj" fmla="val 25000"/>
                </a:avLst>
              </a:prstGeom>
              <a:solidFill>
                <a:srgbClr val="FF99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kumimoji="1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l"/>
                  <a:defRPr kumimoji="1" sz="16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l"/>
                  <a:defRPr kumimoji="1" sz="14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ko-KR" sz="1800">
                    <a:latin typeface="HY엽서L" panose="02030600000101010101" pitchFamily="18" charset="-127"/>
                  </a:rPr>
                  <a:t>A[2]</a:t>
                </a:r>
              </a:p>
            </p:txBody>
          </p:sp>
        </p:grpSp>
        <p:grpSp>
          <p:nvGrpSpPr>
            <p:cNvPr id="40971" name="Group 22"/>
            <p:cNvGrpSpPr>
              <a:grpSpLocks/>
            </p:cNvGrpSpPr>
            <p:nvPr/>
          </p:nvGrpSpPr>
          <p:grpSpPr bwMode="auto">
            <a:xfrm>
              <a:off x="3120" y="351"/>
              <a:ext cx="1052" cy="1318"/>
              <a:chOff x="1569" y="352"/>
              <a:chExt cx="1052" cy="1318"/>
            </a:xfrm>
          </p:grpSpPr>
          <p:grpSp>
            <p:nvGrpSpPr>
              <p:cNvPr id="40986" name="Group 23"/>
              <p:cNvGrpSpPr>
                <a:grpSpLocks/>
              </p:cNvGrpSpPr>
              <p:nvPr/>
            </p:nvGrpSpPr>
            <p:grpSpPr bwMode="auto">
              <a:xfrm>
                <a:off x="1569" y="352"/>
                <a:ext cx="1052" cy="1037"/>
                <a:chOff x="330" y="1645"/>
                <a:chExt cx="866" cy="1037"/>
              </a:xfrm>
            </p:grpSpPr>
            <p:sp>
              <p:nvSpPr>
                <p:cNvPr id="40988" name="AutoShape 24"/>
                <p:cNvSpPr>
                  <a:spLocks noChangeArrowheads="1"/>
                </p:cNvSpPr>
                <p:nvPr/>
              </p:nvSpPr>
              <p:spPr bwMode="auto">
                <a:xfrm rot="5400000">
                  <a:off x="558" y="1550"/>
                  <a:ext cx="430" cy="847"/>
                </a:xfrm>
                <a:prstGeom prst="triangle">
                  <a:avLst>
                    <a:gd name="adj" fmla="val 48370"/>
                  </a:avLst>
                </a:prstGeom>
                <a:solidFill>
                  <a:srgbClr val="FF3300"/>
                </a:solidFill>
                <a:ln w="9525" algn="ctr">
                  <a:solidFill>
                    <a:srgbClr val="000099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rot="10800000" vert="eaVert" anchor="ctr"/>
                <a:lstStyle>
                  <a:lvl1pPr latinLnBrk="1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Trebuchet MS" panose="020B0603020202020204" pitchFamily="34" charset="0"/>
                      <a:ea typeface="HY엽서L" panose="02030600000101010101" pitchFamily="18" charset="-127"/>
                    </a:defRPr>
                  </a:lvl1pPr>
                  <a:lvl2pPr marL="742950" indent="-285750" latinLnBrk="1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l"/>
                    <a:defRPr kumimoji="1">
                      <a:solidFill>
                        <a:schemeClr val="tx1"/>
                      </a:solidFill>
                      <a:latin typeface="Trebuchet MS" panose="020B0603020202020204" pitchFamily="34" charset="0"/>
                      <a:ea typeface="HY엽서L" panose="02030600000101010101" pitchFamily="18" charset="-127"/>
                    </a:defRPr>
                  </a:lvl2pPr>
                  <a:lvl3pPr marL="1143000" indent="-228600" latinLnBrk="1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l"/>
                    <a:defRPr kumimoji="1" sz="1600">
                      <a:solidFill>
                        <a:schemeClr val="tx1"/>
                      </a:solidFill>
                      <a:latin typeface="Trebuchet MS" panose="020B0603020202020204" pitchFamily="34" charset="0"/>
                      <a:ea typeface="HY엽서L" panose="02030600000101010101" pitchFamily="18" charset="-127"/>
                    </a:defRPr>
                  </a:lvl3pPr>
                  <a:lvl4pPr marL="1600200" indent="-228600" latinLnBrk="1">
                    <a:spcBef>
                      <a:spcPct val="20000"/>
                    </a:spcBef>
                    <a:buClr>
                      <a:schemeClr val="hlink"/>
                    </a:buClr>
                    <a:buSzPct val="60000"/>
                    <a:buFont typeface="Wingdings" panose="05000000000000000000" pitchFamily="2" charset="2"/>
                    <a:buChar char="l"/>
                    <a:defRPr kumimoji="1" sz="1400">
                      <a:solidFill>
                        <a:schemeClr val="tx1"/>
                      </a:solidFill>
                      <a:latin typeface="Trebuchet MS" panose="020B0603020202020204" pitchFamily="34" charset="0"/>
                      <a:ea typeface="HY엽서L" panose="02030600000101010101" pitchFamily="18" charset="-127"/>
                    </a:defRPr>
                  </a:lvl4pPr>
                  <a:lvl5pPr marL="2057400" indent="-228600" latinLnBrk="1">
                    <a:spcBef>
                      <a:spcPct val="20000"/>
                    </a:spcBef>
                    <a:buClr>
                      <a:schemeClr val="bg2"/>
                    </a:buClr>
                    <a:buSzPct val="40000"/>
                    <a:buFont typeface="Wingdings" panose="05000000000000000000" pitchFamily="2" charset="2"/>
                    <a:buChar char="l"/>
                    <a:defRPr kumimoji="1" sz="1200">
                      <a:solidFill>
                        <a:schemeClr val="tx1"/>
                      </a:solidFill>
                      <a:latin typeface="Trebuchet MS" panose="020B0603020202020204" pitchFamily="34" charset="0"/>
                      <a:ea typeface="HY엽서L" panose="02030600000101010101" pitchFamily="18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SzPct val="40000"/>
                    <a:buFont typeface="Wingdings" panose="05000000000000000000" pitchFamily="2" charset="2"/>
                    <a:buChar char="l"/>
                    <a:defRPr kumimoji="1" sz="1200">
                      <a:solidFill>
                        <a:schemeClr val="tx1"/>
                      </a:solidFill>
                      <a:latin typeface="Trebuchet MS" panose="020B0603020202020204" pitchFamily="34" charset="0"/>
                      <a:ea typeface="HY엽서L" panose="02030600000101010101" pitchFamily="18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SzPct val="40000"/>
                    <a:buFont typeface="Wingdings" panose="05000000000000000000" pitchFamily="2" charset="2"/>
                    <a:buChar char="l"/>
                    <a:defRPr kumimoji="1" sz="1200">
                      <a:solidFill>
                        <a:schemeClr val="tx1"/>
                      </a:solidFill>
                      <a:latin typeface="Trebuchet MS" panose="020B0603020202020204" pitchFamily="34" charset="0"/>
                      <a:ea typeface="HY엽서L" panose="02030600000101010101" pitchFamily="18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SzPct val="40000"/>
                    <a:buFont typeface="Wingdings" panose="05000000000000000000" pitchFamily="2" charset="2"/>
                    <a:buChar char="l"/>
                    <a:defRPr kumimoji="1" sz="1200">
                      <a:solidFill>
                        <a:schemeClr val="tx1"/>
                      </a:solidFill>
                      <a:latin typeface="Trebuchet MS" panose="020B0603020202020204" pitchFamily="34" charset="0"/>
                      <a:ea typeface="HY엽서L" panose="02030600000101010101" pitchFamily="18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SzPct val="40000"/>
                    <a:buFont typeface="Wingdings" panose="05000000000000000000" pitchFamily="2" charset="2"/>
                    <a:buChar char="l"/>
                    <a:defRPr kumimoji="1" sz="1200">
                      <a:solidFill>
                        <a:schemeClr val="tx1"/>
                      </a:solidFill>
                      <a:latin typeface="Trebuchet MS" panose="020B0603020202020204" pitchFamily="34" charset="0"/>
                      <a:ea typeface="HY엽서L" panose="02030600000101010101" pitchFamily="18" charset="-127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ko-KR" sz="1800">
                      <a:solidFill>
                        <a:schemeClr val="bg1"/>
                      </a:solidFill>
                      <a:latin typeface="HY엽서L" panose="02030600000101010101" pitchFamily="18" charset="-127"/>
                    </a:rPr>
                    <a:t>22</a:t>
                  </a:r>
                </a:p>
              </p:txBody>
            </p:sp>
            <p:sp>
              <p:nvSpPr>
                <p:cNvPr id="40989" name="Rectangle 25"/>
                <p:cNvSpPr>
                  <a:spLocks noChangeArrowheads="1"/>
                </p:cNvSpPr>
                <p:nvPr/>
              </p:nvSpPr>
              <p:spPr bwMode="auto">
                <a:xfrm>
                  <a:off x="330" y="1645"/>
                  <a:ext cx="56" cy="1037"/>
                </a:xfrm>
                <a:prstGeom prst="rect">
                  <a:avLst/>
                </a:prstGeom>
                <a:solidFill>
                  <a:srgbClr val="FFCC00"/>
                </a:solidFill>
                <a:ln w="9525" algn="ctr">
                  <a:solidFill>
                    <a:srgbClr val="000099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>
                  <a:lvl1pPr latinLnBrk="1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Trebuchet MS" panose="020B0603020202020204" pitchFamily="34" charset="0"/>
                      <a:ea typeface="HY엽서L" panose="02030600000101010101" pitchFamily="18" charset="-127"/>
                    </a:defRPr>
                  </a:lvl1pPr>
                  <a:lvl2pPr marL="742950" indent="-285750" latinLnBrk="1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l"/>
                    <a:defRPr kumimoji="1">
                      <a:solidFill>
                        <a:schemeClr val="tx1"/>
                      </a:solidFill>
                      <a:latin typeface="Trebuchet MS" panose="020B0603020202020204" pitchFamily="34" charset="0"/>
                      <a:ea typeface="HY엽서L" panose="02030600000101010101" pitchFamily="18" charset="-127"/>
                    </a:defRPr>
                  </a:lvl2pPr>
                  <a:lvl3pPr marL="1143000" indent="-228600" latinLnBrk="1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l"/>
                    <a:defRPr kumimoji="1" sz="1600">
                      <a:solidFill>
                        <a:schemeClr val="tx1"/>
                      </a:solidFill>
                      <a:latin typeface="Trebuchet MS" panose="020B0603020202020204" pitchFamily="34" charset="0"/>
                      <a:ea typeface="HY엽서L" panose="02030600000101010101" pitchFamily="18" charset="-127"/>
                    </a:defRPr>
                  </a:lvl3pPr>
                  <a:lvl4pPr marL="1600200" indent="-228600" latinLnBrk="1">
                    <a:spcBef>
                      <a:spcPct val="20000"/>
                    </a:spcBef>
                    <a:buClr>
                      <a:schemeClr val="hlink"/>
                    </a:buClr>
                    <a:buSzPct val="60000"/>
                    <a:buFont typeface="Wingdings" panose="05000000000000000000" pitchFamily="2" charset="2"/>
                    <a:buChar char="l"/>
                    <a:defRPr kumimoji="1" sz="1400">
                      <a:solidFill>
                        <a:schemeClr val="tx1"/>
                      </a:solidFill>
                      <a:latin typeface="Trebuchet MS" panose="020B0603020202020204" pitchFamily="34" charset="0"/>
                      <a:ea typeface="HY엽서L" panose="02030600000101010101" pitchFamily="18" charset="-127"/>
                    </a:defRPr>
                  </a:lvl4pPr>
                  <a:lvl5pPr marL="2057400" indent="-228600" latinLnBrk="1">
                    <a:spcBef>
                      <a:spcPct val="20000"/>
                    </a:spcBef>
                    <a:buClr>
                      <a:schemeClr val="bg2"/>
                    </a:buClr>
                    <a:buSzPct val="40000"/>
                    <a:buFont typeface="Wingdings" panose="05000000000000000000" pitchFamily="2" charset="2"/>
                    <a:buChar char="l"/>
                    <a:defRPr kumimoji="1" sz="1200">
                      <a:solidFill>
                        <a:schemeClr val="tx1"/>
                      </a:solidFill>
                      <a:latin typeface="Trebuchet MS" panose="020B0603020202020204" pitchFamily="34" charset="0"/>
                      <a:ea typeface="HY엽서L" panose="02030600000101010101" pitchFamily="18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SzPct val="40000"/>
                    <a:buFont typeface="Wingdings" panose="05000000000000000000" pitchFamily="2" charset="2"/>
                    <a:buChar char="l"/>
                    <a:defRPr kumimoji="1" sz="1200">
                      <a:solidFill>
                        <a:schemeClr val="tx1"/>
                      </a:solidFill>
                      <a:latin typeface="Trebuchet MS" panose="020B0603020202020204" pitchFamily="34" charset="0"/>
                      <a:ea typeface="HY엽서L" panose="02030600000101010101" pitchFamily="18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SzPct val="40000"/>
                    <a:buFont typeface="Wingdings" panose="05000000000000000000" pitchFamily="2" charset="2"/>
                    <a:buChar char="l"/>
                    <a:defRPr kumimoji="1" sz="1200">
                      <a:solidFill>
                        <a:schemeClr val="tx1"/>
                      </a:solidFill>
                      <a:latin typeface="Trebuchet MS" panose="020B0603020202020204" pitchFamily="34" charset="0"/>
                      <a:ea typeface="HY엽서L" panose="02030600000101010101" pitchFamily="18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SzPct val="40000"/>
                    <a:buFont typeface="Wingdings" panose="05000000000000000000" pitchFamily="2" charset="2"/>
                    <a:buChar char="l"/>
                    <a:defRPr kumimoji="1" sz="1200">
                      <a:solidFill>
                        <a:schemeClr val="tx1"/>
                      </a:solidFill>
                      <a:latin typeface="Trebuchet MS" panose="020B0603020202020204" pitchFamily="34" charset="0"/>
                      <a:ea typeface="HY엽서L" panose="02030600000101010101" pitchFamily="18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SzPct val="40000"/>
                    <a:buFont typeface="Wingdings" panose="05000000000000000000" pitchFamily="2" charset="2"/>
                    <a:buChar char="l"/>
                    <a:defRPr kumimoji="1" sz="1200">
                      <a:solidFill>
                        <a:schemeClr val="tx1"/>
                      </a:solidFill>
                      <a:latin typeface="Trebuchet MS" panose="020B0603020202020204" pitchFamily="34" charset="0"/>
                      <a:ea typeface="HY엽서L" panose="02030600000101010101" pitchFamily="18" charset="-127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ko-KR" altLang="en-US" sz="1800">
                    <a:latin typeface="한양해서" pitchFamily="18" charset="-127"/>
                    <a:ea typeface="한양해서" pitchFamily="18" charset="-127"/>
                  </a:endParaRPr>
                </a:p>
              </p:txBody>
            </p:sp>
          </p:grpSp>
          <p:sp>
            <p:nvSpPr>
              <p:cNvPr id="40987" name="AutoShape 26"/>
              <p:cNvSpPr>
                <a:spLocks noChangeArrowheads="1"/>
              </p:cNvSpPr>
              <p:nvPr/>
            </p:nvSpPr>
            <p:spPr bwMode="auto">
              <a:xfrm>
                <a:off x="1569" y="1036"/>
                <a:ext cx="499" cy="634"/>
              </a:xfrm>
              <a:prstGeom prst="cube">
                <a:avLst>
                  <a:gd name="adj" fmla="val 25000"/>
                </a:avLst>
              </a:prstGeom>
              <a:solidFill>
                <a:srgbClr val="FF99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kumimoji="1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l"/>
                  <a:defRPr kumimoji="1" sz="16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l"/>
                  <a:defRPr kumimoji="1" sz="14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ko-KR" sz="1800">
                    <a:latin typeface="HY엽서L" panose="02030600000101010101" pitchFamily="18" charset="-127"/>
                  </a:rPr>
                  <a:t>A[3]</a:t>
                </a:r>
              </a:p>
            </p:txBody>
          </p:sp>
        </p:grpSp>
        <p:grpSp>
          <p:nvGrpSpPr>
            <p:cNvPr id="40972" name="Group 27"/>
            <p:cNvGrpSpPr>
              <a:grpSpLocks/>
            </p:cNvGrpSpPr>
            <p:nvPr/>
          </p:nvGrpSpPr>
          <p:grpSpPr bwMode="auto">
            <a:xfrm>
              <a:off x="3646" y="351"/>
              <a:ext cx="1052" cy="1318"/>
              <a:chOff x="1569" y="352"/>
              <a:chExt cx="1052" cy="1318"/>
            </a:xfrm>
          </p:grpSpPr>
          <p:grpSp>
            <p:nvGrpSpPr>
              <p:cNvPr id="40982" name="Group 28"/>
              <p:cNvGrpSpPr>
                <a:grpSpLocks/>
              </p:cNvGrpSpPr>
              <p:nvPr/>
            </p:nvGrpSpPr>
            <p:grpSpPr bwMode="auto">
              <a:xfrm>
                <a:off x="1569" y="352"/>
                <a:ext cx="1052" cy="1037"/>
                <a:chOff x="330" y="1645"/>
                <a:chExt cx="866" cy="1037"/>
              </a:xfrm>
            </p:grpSpPr>
            <p:sp>
              <p:nvSpPr>
                <p:cNvPr id="40984" name="AutoShape 29"/>
                <p:cNvSpPr>
                  <a:spLocks noChangeArrowheads="1"/>
                </p:cNvSpPr>
                <p:nvPr/>
              </p:nvSpPr>
              <p:spPr bwMode="auto">
                <a:xfrm rot="5400000">
                  <a:off x="558" y="1550"/>
                  <a:ext cx="430" cy="847"/>
                </a:xfrm>
                <a:prstGeom prst="triangle">
                  <a:avLst>
                    <a:gd name="adj" fmla="val 48370"/>
                  </a:avLst>
                </a:prstGeom>
                <a:solidFill>
                  <a:srgbClr val="FF3300"/>
                </a:solidFill>
                <a:ln w="9525" algn="ctr">
                  <a:solidFill>
                    <a:srgbClr val="000099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rot="10800000" vert="eaVert" anchor="ctr"/>
                <a:lstStyle>
                  <a:lvl1pPr latinLnBrk="1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Trebuchet MS" panose="020B0603020202020204" pitchFamily="34" charset="0"/>
                      <a:ea typeface="HY엽서L" panose="02030600000101010101" pitchFamily="18" charset="-127"/>
                    </a:defRPr>
                  </a:lvl1pPr>
                  <a:lvl2pPr marL="742950" indent="-285750" latinLnBrk="1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l"/>
                    <a:defRPr kumimoji="1">
                      <a:solidFill>
                        <a:schemeClr val="tx1"/>
                      </a:solidFill>
                      <a:latin typeface="Trebuchet MS" panose="020B0603020202020204" pitchFamily="34" charset="0"/>
                      <a:ea typeface="HY엽서L" panose="02030600000101010101" pitchFamily="18" charset="-127"/>
                    </a:defRPr>
                  </a:lvl2pPr>
                  <a:lvl3pPr marL="1143000" indent="-228600" latinLnBrk="1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l"/>
                    <a:defRPr kumimoji="1" sz="1600">
                      <a:solidFill>
                        <a:schemeClr val="tx1"/>
                      </a:solidFill>
                      <a:latin typeface="Trebuchet MS" panose="020B0603020202020204" pitchFamily="34" charset="0"/>
                      <a:ea typeface="HY엽서L" panose="02030600000101010101" pitchFamily="18" charset="-127"/>
                    </a:defRPr>
                  </a:lvl3pPr>
                  <a:lvl4pPr marL="1600200" indent="-228600" latinLnBrk="1">
                    <a:spcBef>
                      <a:spcPct val="20000"/>
                    </a:spcBef>
                    <a:buClr>
                      <a:schemeClr val="hlink"/>
                    </a:buClr>
                    <a:buSzPct val="60000"/>
                    <a:buFont typeface="Wingdings" panose="05000000000000000000" pitchFamily="2" charset="2"/>
                    <a:buChar char="l"/>
                    <a:defRPr kumimoji="1" sz="1400">
                      <a:solidFill>
                        <a:schemeClr val="tx1"/>
                      </a:solidFill>
                      <a:latin typeface="Trebuchet MS" panose="020B0603020202020204" pitchFamily="34" charset="0"/>
                      <a:ea typeface="HY엽서L" panose="02030600000101010101" pitchFamily="18" charset="-127"/>
                    </a:defRPr>
                  </a:lvl4pPr>
                  <a:lvl5pPr marL="2057400" indent="-228600" latinLnBrk="1">
                    <a:spcBef>
                      <a:spcPct val="20000"/>
                    </a:spcBef>
                    <a:buClr>
                      <a:schemeClr val="bg2"/>
                    </a:buClr>
                    <a:buSzPct val="40000"/>
                    <a:buFont typeface="Wingdings" panose="05000000000000000000" pitchFamily="2" charset="2"/>
                    <a:buChar char="l"/>
                    <a:defRPr kumimoji="1" sz="1200">
                      <a:solidFill>
                        <a:schemeClr val="tx1"/>
                      </a:solidFill>
                      <a:latin typeface="Trebuchet MS" panose="020B0603020202020204" pitchFamily="34" charset="0"/>
                      <a:ea typeface="HY엽서L" panose="02030600000101010101" pitchFamily="18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SzPct val="40000"/>
                    <a:buFont typeface="Wingdings" panose="05000000000000000000" pitchFamily="2" charset="2"/>
                    <a:buChar char="l"/>
                    <a:defRPr kumimoji="1" sz="1200">
                      <a:solidFill>
                        <a:schemeClr val="tx1"/>
                      </a:solidFill>
                      <a:latin typeface="Trebuchet MS" panose="020B0603020202020204" pitchFamily="34" charset="0"/>
                      <a:ea typeface="HY엽서L" panose="02030600000101010101" pitchFamily="18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SzPct val="40000"/>
                    <a:buFont typeface="Wingdings" panose="05000000000000000000" pitchFamily="2" charset="2"/>
                    <a:buChar char="l"/>
                    <a:defRPr kumimoji="1" sz="1200">
                      <a:solidFill>
                        <a:schemeClr val="tx1"/>
                      </a:solidFill>
                      <a:latin typeface="Trebuchet MS" panose="020B0603020202020204" pitchFamily="34" charset="0"/>
                      <a:ea typeface="HY엽서L" panose="02030600000101010101" pitchFamily="18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SzPct val="40000"/>
                    <a:buFont typeface="Wingdings" panose="05000000000000000000" pitchFamily="2" charset="2"/>
                    <a:buChar char="l"/>
                    <a:defRPr kumimoji="1" sz="1200">
                      <a:solidFill>
                        <a:schemeClr val="tx1"/>
                      </a:solidFill>
                      <a:latin typeface="Trebuchet MS" panose="020B0603020202020204" pitchFamily="34" charset="0"/>
                      <a:ea typeface="HY엽서L" panose="02030600000101010101" pitchFamily="18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SzPct val="40000"/>
                    <a:buFont typeface="Wingdings" panose="05000000000000000000" pitchFamily="2" charset="2"/>
                    <a:buChar char="l"/>
                    <a:defRPr kumimoji="1" sz="1200">
                      <a:solidFill>
                        <a:schemeClr val="tx1"/>
                      </a:solidFill>
                      <a:latin typeface="Trebuchet MS" panose="020B0603020202020204" pitchFamily="34" charset="0"/>
                      <a:ea typeface="HY엽서L" panose="02030600000101010101" pitchFamily="18" charset="-127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ko-KR" sz="1800">
                      <a:solidFill>
                        <a:schemeClr val="bg1"/>
                      </a:solidFill>
                      <a:latin typeface="HY엽서L" panose="02030600000101010101" pitchFamily="18" charset="-127"/>
                    </a:rPr>
                    <a:t>26</a:t>
                  </a:r>
                </a:p>
              </p:txBody>
            </p:sp>
            <p:sp>
              <p:nvSpPr>
                <p:cNvPr id="40985" name="Rectangle 30"/>
                <p:cNvSpPr>
                  <a:spLocks noChangeArrowheads="1"/>
                </p:cNvSpPr>
                <p:nvPr/>
              </p:nvSpPr>
              <p:spPr bwMode="auto">
                <a:xfrm>
                  <a:off x="330" y="1645"/>
                  <a:ext cx="56" cy="1037"/>
                </a:xfrm>
                <a:prstGeom prst="rect">
                  <a:avLst/>
                </a:prstGeom>
                <a:solidFill>
                  <a:srgbClr val="FFCC00"/>
                </a:solidFill>
                <a:ln w="9525" algn="ctr">
                  <a:solidFill>
                    <a:srgbClr val="000099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>
                  <a:lvl1pPr latinLnBrk="1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Trebuchet MS" panose="020B0603020202020204" pitchFamily="34" charset="0"/>
                      <a:ea typeface="HY엽서L" panose="02030600000101010101" pitchFamily="18" charset="-127"/>
                    </a:defRPr>
                  </a:lvl1pPr>
                  <a:lvl2pPr marL="742950" indent="-285750" latinLnBrk="1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l"/>
                    <a:defRPr kumimoji="1">
                      <a:solidFill>
                        <a:schemeClr val="tx1"/>
                      </a:solidFill>
                      <a:latin typeface="Trebuchet MS" panose="020B0603020202020204" pitchFamily="34" charset="0"/>
                      <a:ea typeface="HY엽서L" panose="02030600000101010101" pitchFamily="18" charset="-127"/>
                    </a:defRPr>
                  </a:lvl2pPr>
                  <a:lvl3pPr marL="1143000" indent="-228600" latinLnBrk="1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l"/>
                    <a:defRPr kumimoji="1" sz="1600">
                      <a:solidFill>
                        <a:schemeClr val="tx1"/>
                      </a:solidFill>
                      <a:latin typeface="Trebuchet MS" panose="020B0603020202020204" pitchFamily="34" charset="0"/>
                      <a:ea typeface="HY엽서L" panose="02030600000101010101" pitchFamily="18" charset="-127"/>
                    </a:defRPr>
                  </a:lvl3pPr>
                  <a:lvl4pPr marL="1600200" indent="-228600" latinLnBrk="1">
                    <a:spcBef>
                      <a:spcPct val="20000"/>
                    </a:spcBef>
                    <a:buClr>
                      <a:schemeClr val="hlink"/>
                    </a:buClr>
                    <a:buSzPct val="60000"/>
                    <a:buFont typeface="Wingdings" panose="05000000000000000000" pitchFamily="2" charset="2"/>
                    <a:buChar char="l"/>
                    <a:defRPr kumimoji="1" sz="1400">
                      <a:solidFill>
                        <a:schemeClr val="tx1"/>
                      </a:solidFill>
                      <a:latin typeface="Trebuchet MS" panose="020B0603020202020204" pitchFamily="34" charset="0"/>
                      <a:ea typeface="HY엽서L" panose="02030600000101010101" pitchFamily="18" charset="-127"/>
                    </a:defRPr>
                  </a:lvl4pPr>
                  <a:lvl5pPr marL="2057400" indent="-228600" latinLnBrk="1">
                    <a:spcBef>
                      <a:spcPct val="20000"/>
                    </a:spcBef>
                    <a:buClr>
                      <a:schemeClr val="bg2"/>
                    </a:buClr>
                    <a:buSzPct val="40000"/>
                    <a:buFont typeface="Wingdings" panose="05000000000000000000" pitchFamily="2" charset="2"/>
                    <a:buChar char="l"/>
                    <a:defRPr kumimoji="1" sz="1200">
                      <a:solidFill>
                        <a:schemeClr val="tx1"/>
                      </a:solidFill>
                      <a:latin typeface="Trebuchet MS" panose="020B0603020202020204" pitchFamily="34" charset="0"/>
                      <a:ea typeface="HY엽서L" panose="02030600000101010101" pitchFamily="18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SzPct val="40000"/>
                    <a:buFont typeface="Wingdings" panose="05000000000000000000" pitchFamily="2" charset="2"/>
                    <a:buChar char="l"/>
                    <a:defRPr kumimoji="1" sz="1200">
                      <a:solidFill>
                        <a:schemeClr val="tx1"/>
                      </a:solidFill>
                      <a:latin typeface="Trebuchet MS" panose="020B0603020202020204" pitchFamily="34" charset="0"/>
                      <a:ea typeface="HY엽서L" panose="02030600000101010101" pitchFamily="18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SzPct val="40000"/>
                    <a:buFont typeface="Wingdings" panose="05000000000000000000" pitchFamily="2" charset="2"/>
                    <a:buChar char="l"/>
                    <a:defRPr kumimoji="1" sz="1200">
                      <a:solidFill>
                        <a:schemeClr val="tx1"/>
                      </a:solidFill>
                      <a:latin typeface="Trebuchet MS" panose="020B0603020202020204" pitchFamily="34" charset="0"/>
                      <a:ea typeface="HY엽서L" panose="02030600000101010101" pitchFamily="18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SzPct val="40000"/>
                    <a:buFont typeface="Wingdings" panose="05000000000000000000" pitchFamily="2" charset="2"/>
                    <a:buChar char="l"/>
                    <a:defRPr kumimoji="1" sz="1200">
                      <a:solidFill>
                        <a:schemeClr val="tx1"/>
                      </a:solidFill>
                      <a:latin typeface="Trebuchet MS" panose="020B0603020202020204" pitchFamily="34" charset="0"/>
                      <a:ea typeface="HY엽서L" panose="02030600000101010101" pitchFamily="18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SzPct val="40000"/>
                    <a:buFont typeface="Wingdings" panose="05000000000000000000" pitchFamily="2" charset="2"/>
                    <a:buChar char="l"/>
                    <a:defRPr kumimoji="1" sz="1200">
                      <a:solidFill>
                        <a:schemeClr val="tx1"/>
                      </a:solidFill>
                      <a:latin typeface="Trebuchet MS" panose="020B0603020202020204" pitchFamily="34" charset="0"/>
                      <a:ea typeface="HY엽서L" panose="02030600000101010101" pitchFamily="18" charset="-127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ko-KR" altLang="en-US" sz="1800">
                    <a:latin typeface="한양해서" pitchFamily="18" charset="-127"/>
                    <a:ea typeface="한양해서" pitchFamily="18" charset="-127"/>
                  </a:endParaRPr>
                </a:p>
              </p:txBody>
            </p:sp>
          </p:grpSp>
          <p:sp>
            <p:nvSpPr>
              <p:cNvPr id="40983" name="AutoShape 31"/>
              <p:cNvSpPr>
                <a:spLocks noChangeArrowheads="1"/>
              </p:cNvSpPr>
              <p:nvPr/>
            </p:nvSpPr>
            <p:spPr bwMode="auto">
              <a:xfrm>
                <a:off x="1569" y="1036"/>
                <a:ext cx="499" cy="634"/>
              </a:xfrm>
              <a:prstGeom prst="cube">
                <a:avLst>
                  <a:gd name="adj" fmla="val 25000"/>
                </a:avLst>
              </a:prstGeom>
              <a:solidFill>
                <a:srgbClr val="FF99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kumimoji="1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l"/>
                  <a:defRPr kumimoji="1" sz="16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l"/>
                  <a:defRPr kumimoji="1" sz="14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ko-KR" sz="1800">
                    <a:latin typeface="HY엽서L" panose="02030600000101010101" pitchFamily="18" charset="-127"/>
                  </a:rPr>
                  <a:t>A[4]</a:t>
                </a:r>
              </a:p>
            </p:txBody>
          </p:sp>
        </p:grpSp>
        <p:grpSp>
          <p:nvGrpSpPr>
            <p:cNvPr id="40973" name="Group 32"/>
            <p:cNvGrpSpPr>
              <a:grpSpLocks/>
            </p:cNvGrpSpPr>
            <p:nvPr/>
          </p:nvGrpSpPr>
          <p:grpSpPr bwMode="auto">
            <a:xfrm>
              <a:off x="4172" y="351"/>
              <a:ext cx="1052" cy="1318"/>
              <a:chOff x="1569" y="352"/>
              <a:chExt cx="1052" cy="1318"/>
            </a:xfrm>
          </p:grpSpPr>
          <p:grpSp>
            <p:nvGrpSpPr>
              <p:cNvPr id="40978" name="Group 33"/>
              <p:cNvGrpSpPr>
                <a:grpSpLocks/>
              </p:cNvGrpSpPr>
              <p:nvPr/>
            </p:nvGrpSpPr>
            <p:grpSpPr bwMode="auto">
              <a:xfrm>
                <a:off x="1569" y="352"/>
                <a:ext cx="1052" cy="1037"/>
                <a:chOff x="330" y="1645"/>
                <a:chExt cx="866" cy="1037"/>
              </a:xfrm>
            </p:grpSpPr>
            <p:sp>
              <p:nvSpPr>
                <p:cNvPr id="40980" name="AutoShape 34"/>
                <p:cNvSpPr>
                  <a:spLocks noChangeArrowheads="1"/>
                </p:cNvSpPr>
                <p:nvPr/>
              </p:nvSpPr>
              <p:spPr bwMode="auto">
                <a:xfrm rot="5400000">
                  <a:off x="558" y="1550"/>
                  <a:ext cx="430" cy="847"/>
                </a:xfrm>
                <a:prstGeom prst="triangle">
                  <a:avLst>
                    <a:gd name="adj" fmla="val 48370"/>
                  </a:avLst>
                </a:prstGeom>
                <a:solidFill>
                  <a:srgbClr val="FF3300"/>
                </a:solidFill>
                <a:ln w="9525" algn="ctr">
                  <a:solidFill>
                    <a:srgbClr val="000099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rot="10800000" vert="eaVert" anchor="ctr"/>
                <a:lstStyle>
                  <a:lvl1pPr latinLnBrk="1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Trebuchet MS" panose="020B0603020202020204" pitchFamily="34" charset="0"/>
                      <a:ea typeface="HY엽서L" panose="02030600000101010101" pitchFamily="18" charset="-127"/>
                    </a:defRPr>
                  </a:lvl1pPr>
                  <a:lvl2pPr marL="742950" indent="-285750" latinLnBrk="1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l"/>
                    <a:defRPr kumimoji="1">
                      <a:solidFill>
                        <a:schemeClr val="tx1"/>
                      </a:solidFill>
                      <a:latin typeface="Trebuchet MS" panose="020B0603020202020204" pitchFamily="34" charset="0"/>
                      <a:ea typeface="HY엽서L" panose="02030600000101010101" pitchFamily="18" charset="-127"/>
                    </a:defRPr>
                  </a:lvl2pPr>
                  <a:lvl3pPr marL="1143000" indent="-228600" latinLnBrk="1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l"/>
                    <a:defRPr kumimoji="1" sz="1600">
                      <a:solidFill>
                        <a:schemeClr val="tx1"/>
                      </a:solidFill>
                      <a:latin typeface="Trebuchet MS" panose="020B0603020202020204" pitchFamily="34" charset="0"/>
                      <a:ea typeface="HY엽서L" panose="02030600000101010101" pitchFamily="18" charset="-127"/>
                    </a:defRPr>
                  </a:lvl3pPr>
                  <a:lvl4pPr marL="1600200" indent="-228600" latinLnBrk="1">
                    <a:spcBef>
                      <a:spcPct val="20000"/>
                    </a:spcBef>
                    <a:buClr>
                      <a:schemeClr val="hlink"/>
                    </a:buClr>
                    <a:buSzPct val="60000"/>
                    <a:buFont typeface="Wingdings" panose="05000000000000000000" pitchFamily="2" charset="2"/>
                    <a:buChar char="l"/>
                    <a:defRPr kumimoji="1" sz="1400">
                      <a:solidFill>
                        <a:schemeClr val="tx1"/>
                      </a:solidFill>
                      <a:latin typeface="Trebuchet MS" panose="020B0603020202020204" pitchFamily="34" charset="0"/>
                      <a:ea typeface="HY엽서L" panose="02030600000101010101" pitchFamily="18" charset="-127"/>
                    </a:defRPr>
                  </a:lvl4pPr>
                  <a:lvl5pPr marL="2057400" indent="-228600" latinLnBrk="1">
                    <a:spcBef>
                      <a:spcPct val="20000"/>
                    </a:spcBef>
                    <a:buClr>
                      <a:schemeClr val="bg2"/>
                    </a:buClr>
                    <a:buSzPct val="40000"/>
                    <a:buFont typeface="Wingdings" panose="05000000000000000000" pitchFamily="2" charset="2"/>
                    <a:buChar char="l"/>
                    <a:defRPr kumimoji="1" sz="1200">
                      <a:solidFill>
                        <a:schemeClr val="tx1"/>
                      </a:solidFill>
                      <a:latin typeface="Trebuchet MS" panose="020B0603020202020204" pitchFamily="34" charset="0"/>
                      <a:ea typeface="HY엽서L" panose="02030600000101010101" pitchFamily="18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SzPct val="40000"/>
                    <a:buFont typeface="Wingdings" panose="05000000000000000000" pitchFamily="2" charset="2"/>
                    <a:buChar char="l"/>
                    <a:defRPr kumimoji="1" sz="1200">
                      <a:solidFill>
                        <a:schemeClr val="tx1"/>
                      </a:solidFill>
                      <a:latin typeface="Trebuchet MS" panose="020B0603020202020204" pitchFamily="34" charset="0"/>
                      <a:ea typeface="HY엽서L" panose="02030600000101010101" pitchFamily="18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SzPct val="40000"/>
                    <a:buFont typeface="Wingdings" panose="05000000000000000000" pitchFamily="2" charset="2"/>
                    <a:buChar char="l"/>
                    <a:defRPr kumimoji="1" sz="1200">
                      <a:solidFill>
                        <a:schemeClr val="tx1"/>
                      </a:solidFill>
                      <a:latin typeface="Trebuchet MS" panose="020B0603020202020204" pitchFamily="34" charset="0"/>
                      <a:ea typeface="HY엽서L" panose="02030600000101010101" pitchFamily="18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SzPct val="40000"/>
                    <a:buFont typeface="Wingdings" panose="05000000000000000000" pitchFamily="2" charset="2"/>
                    <a:buChar char="l"/>
                    <a:defRPr kumimoji="1" sz="1200">
                      <a:solidFill>
                        <a:schemeClr val="tx1"/>
                      </a:solidFill>
                      <a:latin typeface="Trebuchet MS" panose="020B0603020202020204" pitchFamily="34" charset="0"/>
                      <a:ea typeface="HY엽서L" panose="02030600000101010101" pitchFamily="18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SzPct val="40000"/>
                    <a:buFont typeface="Wingdings" panose="05000000000000000000" pitchFamily="2" charset="2"/>
                    <a:buChar char="l"/>
                    <a:defRPr kumimoji="1" sz="1200">
                      <a:solidFill>
                        <a:schemeClr val="tx1"/>
                      </a:solidFill>
                      <a:latin typeface="Trebuchet MS" panose="020B0603020202020204" pitchFamily="34" charset="0"/>
                      <a:ea typeface="HY엽서L" panose="02030600000101010101" pitchFamily="18" charset="-127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ko-KR" sz="1800">
                      <a:solidFill>
                        <a:schemeClr val="bg1"/>
                      </a:solidFill>
                      <a:latin typeface="HY엽서L" panose="02030600000101010101" pitchFamily="18" charset="-127"/>
                    </a:rPr>
                    <a:t>30</a:t>
                  </a:r>
                </a:p>
              </p:txBody>
            </p:sp>
            <p:sp>
              <p:nvSpPr>
                <p:cNvPr id="40981" name="Rectangle 35"/>
                <p:cNvSpPr>
                  <a:spLocks noChangeArrowheads="1"/>
                </p:cNvSpPr>
                <p:nvPr/>
              </p:nvSpPr>
              <p:spPr bwMode="auto">
                <a:xfrm>
                  <a:off x="330" y="1645"/>
                  <a:ext cx="56" cy="1037"/>
                </a:xfrm>
                <a:prstGeom prst="rect">
                  <a:avLst/>
                </a:prstGeom>
                <a:solidFill>
                  <a:srgbClr val="FFCC00"/>
                </a:solidFill>
                <a:ln w="9525" algn="ctr">
                  <a:solidFill>
                    <a:srgbClr val="000099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>
                  <a:lvl1pPr latinLnBrk="1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Trebuchet MS" panose="020B0603020202020204" pitchFamily="34" charset="0"/>
                      <a:ea typeface="HY엽서L" panose="02030600000101010101" pitchFamily="18" charset="-127"/>
                    </a:defRPr>
                  </a:lvl1pPr>
                  <a:lvl2pPr marL="742950" indent="-285750" latinLnBrk="1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l"/>
                    <a:defRPr kumimoji="1">
                      <a:solidFill>
                        <a:schemeClr val="tx1"/>
                      </a:solidFill>
                      <a:latin typeface="Trebuchet MS" panose="020B0603020202020204" pitchFamily="34" charset="0"/>
                      <a:ea typeface="HY엽서L" panose="02030600000101010101" pitchFamily="18" charset="-127"/>
                    </a:defRPr>
                  </a:lvl2pPr>
                  <a:lvl3pPr marL="1143000" indent="-228600" latinLnBrk="1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l"/>
                    <a:defRPr kumimoji="1" sz="1600">
                      <a:solidFill>
                        <a:schemeClr val="tx1"/>
                      </a:solidFill>
                      <a:latin typeface="Trebuchet MS" panose="020B0603020202020204" pitchFamily="34" charset="0"/>
                      <a:ea typeface="HY엽서L" panose="02030600000101010101" pitchFamily="18" charset="-127"/>
                    </a:defRPr>
                  </a:lvl3pPr>
                  <a:lvl4pPr marL="1600200" indent="-228600" latinLnBrk="1">
                    <a:spcBef>
                      <a:spcPct val="20000"/>
                    </a:spcBef>
                    <a:buClr>
                      <a:schemeClr val="hlink"/>
                    </a:buClr>
                    <a:buSzPct val="60000"/>
                    <a:buFont typeface="Wingdings" panose="05000000000000000000" pitchFamily="2" charset="2"/>
                    <a:buChar char="l"/>
                    <a:defRPr kumimoji="1" sz="1400">
                      <a:solidFill>
                        <a:schemeClr val="tx1"/>
                      </a:solidFill>
                      <a:latin typeface="Trebuchet MS" panose="020B0603020202020204" pitchFamily="34" charset="0"/>
                      <a:ea typeface="HY엽서L" panose="02030600000101010101" pitchFamily="18" charset="-127"/>
                    </a:defRPr>
                  </a:lvl4pPr>
                  <a:lvl5pPr marL="2057400" indent="-228600" latinLnBrk="1">
                    <a:spcBef>
                      <a:spcPct val="20000"/>
                    </a:spcBef>
                    <a:buClr>
                      <a:schemeClr val="bg2"/>
                    </a:buClr>
                    <a:buSzPct val="40000"/>
                    <a:buFont typeface="Wingdings" panose="05000000000000000000" pitchFamily="2" charset="2"/>
                    <a:buChar char="l"/>
                    <a:defRPr kumimoji="1" sz="1200">
                      <a:solidFill>
                        <a:schemeClr val="tx1"/>
                      </a:solidFill>
                      <a:latin typeface="Trebuchet MS" panose="020B0603020202020204" pitchFamily="34" charset="0"/>
                      <a:ea typeface="HY엽서L" panose="02030600000101010101" pitchFamily="18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SzPct val="40000"/>
                    <a:buFont typeface="Wingdings" panose="05000000000000000000" pitchFamily="2" charset="2"/>
                    <a:buChar char="l"/>
                    <a:defRPr kumimoji="1" sz="1200">
                      <a:solidFill>
                        <a:schemeClr val="tx1"/>
                      </a:solidFill>
                      <a:latin typeface="Trebuchet MS" panose="020B0603020202020204" pitchFamily="34" charset="0"/>
                      <a:ea typeface="HY엽서L" panose="02030600000101010101" pitchFamily="18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SzPct val="40000"/>
                    <a:buFont typeface="Wingdings" panose="05000000000000000000" pitchFamily="2" charset="2"/>
                    <a:buChar char="l"/>
                    <a:defRPr kumimoji="1" sz="1200">
                      <a:solidFill>
                        <a:schemeClr val="tx1"/>
                      </a:solidFill>
                      <a:latin typeface="Trebuchet MS" panose="020B0603020202020204" pitchFamily="34" charset="0"/>
                      <a:ea typeface="HY엽서L" panose="02030600000101010101" pitchFamily="18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SzPct val="40000"/>
                    <a:buFont typeface="Wingdings" panose="05000000000000000000" pitchFamily="2" charset="2"/>
                    <a:buChar char="l"/>
                    <a:defRPr kumimoji="1" sz="1200">
                      <a:solidFill>
                        <a:schemeClr val="tx1"/>
                      </a:solidFill>
                      <a:latin typeface="Trebuchet MS" panose="020B0603020202020204" pitchFamily="34" charset="0"/>
                      <a:ea typeface="HY엽서L" panose="02030600000101010101" pitchFamily="18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SzPct val="40000"/>
                    <a:buFont typeface="Wingdings" panose="05000000000000000000" pitchFamily="2" charset="2"/>
                    <a:buChar char="l"/>
                    <a:defRPr kumimoji="1" sz="1200">
                      <a:solidFill>
                        <a:schemeClr val="tx1"/>
                      </a:solidFill>
                      <a:latin typeface="Trebuchet MS" panose="020B0603020202020204" pitchFamily="34" charset="0"/>
                      <a:ea typeface="HY엽서L" panose="02030600000101010101" pitchFamily="18" charset="-127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ko-KR" altLang="en-US" sz="1800">
                    <a:latin typeface="한양해서" pitchFamily="18" charset="-127"/>
                    <a:ea typeface="한양해서" pitchFamily="18" charset="-127"/>
                  </a:endParaRPr>
                </a:p>
              </p:txBody>
            </p:sp>
          </p:grpSp>
          <p:sp>
            <p:nvSpPr>
              <p:cNvPr id="40979" name="AutoShape 36"/>
              <p:cNvSpPr>
                <a:spLocks noChangeArrowheads="1"/>
              </p:cNvSpPr>
              <p:nvPr/>
            </p:nvSpPr>
            <p:spPr bwMode="auto">
              <a:xfrm>
                <a:off x="1569" y="1036"/>
                <a:ext cx="499" cy="634"/>
              </a:xfrm>
              <a:prstGeom prst="cube">
                <a:avLst>
                  <a:gd name="adj" fmla="val 25000"/>
                </a:avLst>
              </a:prstGeom>
              <a:solidFill>
                <a:srgbClr val="FF99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kumimoji="1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l"/>
                  <a:defRPr kumimoji="1" sz="16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l"/>
                  <a:defRPr kumimoji="1" sz="14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kumimoji="1" sz="1200">
                    <a:solidFill>
                      <a:schemeClr val="tx1"/>
                    </a:solidFill>
                    <a:latin typeface="Trebuchet MS" panose="020B0603020202020204" pitchFamily="34" charset="0"/>
                    <a:ea typeface="HY엽서L" panose="02030600000101010101" pitchFamily="18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ko-KR" sz="1800">
                    <a:latin typeface="HY엽서L" panose="02030600000101010101" pitchFamily="18" charset="-127"/>
                  </a:rPr>
                  <a:t>A[5]</a:t>
                </a:r>
              </a:p>
            </p:txBody>
          </p:sp>
        </p:grpSp>
        <p:sp>
          <p:nvSpPr>
            <p:cNvPr id="40974" name="Line 37"/>
            <p:cNvSpPr>
              <a:spLocks noChangeShapeType="1"/>
            </p:cNvSpPr>
            <p:nvPr/>
          </p:nvSpPr>
          <p:spPr bwMode="auto">
            <a:xfrm flipV="1">
              <a:off x="3846" y="1670"/>
              <a:ext cx="0" cy="7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lg" len="lg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ko-KR" altLang="en-US"/>
            </a:p>
          </p:txBody>
        </p:sp>
        <p:sp>
          <p:nvSpPr>
            <p:cNvPr id="40975" name="Line 38"/>
            <p:cNvSpPr>
              <a:spLocks noChangeShapeType="1"/>
            </p:cNvSpPr>
            <p:nvPr/>
          </p:nvSpPr>
          <p:spPr bwMode="auto">
            <a:xfrm flipV="1">
              <a:off x="2807" y="1670"/>
              <a:ext cx="0" cy="7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lg" len="lg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ko-KR" altLang="en-US"/>
            </a:p>
          </p:txBody>
        </p:sp>
        <p:sp>
          <p:nvSpPr>
            <p:cNvPr id="40976" name="Text Box 39"/>
            <p:cNvSpPr txBox="1">
              <a:spLocks noChangeArrowheads="1"/>
            </p:cNvSpPr>
            <p:nvPr/>
          </p:nvSpPr>
          <p:spPr bwMode="auto">
            <a:xfrm>
              <a:off x="3707" y="2391"/>
              <a:ext cx="465" cy="3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kumimoji="1" sz="16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800">
                  <a:latin typeface="HY엽서L" panose="02030600000101010101" pitchFamily="18" charset="-127"/>
                </a:rPr>
                <a:t>p+1</a:t>
              </a:r>
            </a:p>
          </p:txBody>
        </p:sp>
        <p:sp>
          <p:nvSpPr>
            <p:cNvPr id="40977" name="Text Box 40"/>
            <p:cNvSpPr txBox="1">
              <a:spLocks noChangeArrowheads="1"/>
            </p:cNvSpPr>
            <p:nvPr/>
          </p:nvSpPr>
          <p:spPr bwMode="auto">
            <a:xfrm>
              <a:off x="2595" y="2391"/>
              <a:ext cx="465" cy="3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kumimoji="1" sz="16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kumimoji="1" sz="1200">
                  <a:solidFill>
                    <a:schemeClr val="tx1"/>
                  </a:solidFill>
                  <a:latin typeface="Trebuchet MS" panose="020B0603020202020204" pitchFamily="34" charset="0"/>
                  <a:ea typeface="HY엽서L" panose="02030600000101010101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800">
                  <a:latin typeface="HY엽서L" panose="02030600000101010101" pitchFamily="18" charset="-127"/>
                </a:rPr>
                <a:t>p-1</a:t>
              </a:r>
            </a:p>
          </p:txBody>
        </p:sp>
      </p:grpSp>
      <p:sp>
        <p:nvSpPr>
          <p:cNvPr id="40965" name="Text Box 41"/>
          <p:cNvSpPr txBox="1">
            <a:spLocks noChangeArrowheads="1"/>
          </p:cNvSpPr>
          <p:nvPr/>
        </p:nvSpPr>
        <p:spPr bwMode="auto">
          <a:xfrm>
            <a:off x="836613" y="2349500"/>
            <a:ext cx="7561262" cy="954107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kumimoji="1" sz="16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 dirty="0" err="1" smtClean="0">
                <a:latin typeface="¹ÙÅÁ" charset="0"/>
                <a:ea typeface="굴림체" panose="020B0609000101010101" pitchFamily="49" charset="-127"/>
              </a:rPr>
              <a:t>int</a:t>
            </a:r>
            <a:r>
              <a:rPr lang="ko-KR" altLang="en-US" sz="1400" dirty="0" smtClean="0">
                <a:latin typeface="¹ÙÅÁ" charset="0"/>
                <a:ea typeface="굴림체" panose="020B0609000101010101" pitchFamily="49" charset="-127"/>
              </a:rPr>
              <a:t> </a:t>
            </a:r>
            <a:r>
              <a:rPr lang="en-US" altLang="ko-KR" sz="1400" dirty="0" smtClean="0">
                <a:latin typeface="¹ÙÅÁ" charset="0"/>
                <a:ea typeface="굴림체" panose="020B0609000101010101" pitchFamily="49" charset="-127"/>
              </a:rPr>
              <a:t>A[6], *p;</a:t>
            </a: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 dirty="0" smtClean="0">
                <a:latin typeface="¹ÙÅÁ" charset="0"/>
                <a:ea typeface="굴림체" panose="020B0609000101010101" pitchFamily="49" charset="-127"/>
              </a:rPr>
              <a:t>p= A+3;    </a:t>
            </a:r>
            <a:r>
              <a:rPr lang="en-US" altLang="ko-KR" sz="1400" dirty="0">
                <a:latin typeface="¹ÙÅÁ" charset="0"/>
                <a:ea typeface="굴림체" panose="020B0609000101010101" pitchFamily="49" charset="-127"/>
              </a:rPr>
              <a:t>	// </a:t>
            </a:r>
            <a:r>
              <a:rPr lang="ko-KR" altLang="en-US" sz="1400" dirty="0">
                <a:latin typeface="¹ÙÅÁ" charset="0"/>
                <a:ea typeface="굴림체" panose="020B0609000101010101" pitchFamily="49" charset="-127"/>
              </a:rPr>
              <a:t>포인터</a:t>
            </a: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 dirty="0">
                <a:latin typeface="¹ÙÅÁ" charset="0"/>
                <a:ea typeface="굴림체" panose="020B0609000101010101" pitchFamily="49" charset="-127"/>
              </a:rPr>
              <a:t>p+1  	// </a:t>
            </a:r>
            <a:r>
              <a:rPr lang="ko-KR" altLang="en-US" sz="1400" dirty="0">
                <a:latin typeface="¹ÙÅÁ" charset="0"/>
                <a:ea typeface="굴림체" panose="020B0609000101010101" pitchFamily="49" charset="-127"/>
              </a:rPr>
              <a:t>포인터 </a:t>
            </a:r>
            <a:r>
              <a:rPr lang="en-US" altLang="ko-KR" sz="1400" dirty="0">
                <a:latin typeface="¹ÙÅÁ" charset="0"/>
                <a:ea typeface="굴림체" panose="020B0609000101010101" pitchFamily="49" charset="-127"/>
              </a:rPr>
              <a:t>p</a:t>
            </a:r>
            <a:r>
              <a:rPr lang="ko-KR" altLang="en-US" sz="1400" dirty="0">
                <a:latin typeface="¹ÙÅÁ" charset="0"/>
                <a:ea typeface="굴림체" panose="020B0609000101010101" pitchFamily="49" charset="-127"/>
              </a:rPr>
              <a:t>가 가리키는 객체의 바로 뒤 객체 </a:t>
            </a: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 dirty="0">
                <a:latin typeface="¹ÙÅÁ" charset="0"/>
                <a:ea typeface="굴림체" panose="020B0609000101010101" pitchFamily="49" charset="-127"/>
              </a:rPr>
              <a:t>p-1  	// </a:t>
            </a:r>
            <a:r>
              <a:rPr lang="ko-KR" altLang="en-US" sz="1400" dirty="0">
                <a:latin typeface="¹ÙÅÁ" charset="0"/>
                <a:ea typeface="굴림체" panose="020B0609000101010101" pitchFamily="49" charset="-127"/>
              </a:rPr>
              <a:t>포인터 </a:t>
            </a:r>
            <a:r>
              <a:rPr lang="en-US" altLang="ko-KR" sz="1400" dirty="0">
                <a:latin typeface="¹ÙÅÁ" charset="0"/>
                <a:ea typeface="굴림체" panose="020B0609000101010101" pitchFamily="49" charset="-127"/>
              </a:rPr>
              <a:t>p</a:t>
            </a:r>
            <a:r>
              <a:rPr lang="ko-KR" altLang="en-US" sz="1400" dirty="0">
                <a:latin typeface="¹ÙÅÁ" charset="0"/>
                <a:ea typeface="굴림체" panose="020B0609000101010101" pitchFamily="49" charset="-127"/>
              </a:rPr>
              <a:t>가 가리키는 객체의 바로 앞 객체 </a:t>
            </a:r>
          </a:p>
        </p:txBody>
      </p:sp>
    </p:spTree>
    <p:extLst>
      <p:ext uri="{BB962C8B-B14F-4D97-AF65-F5344CB8AC3E}">
        <p14:creationId xmlns:p14="http://schemas.microsoft.com/office/powerpoint/2010/main" val="1392687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altLang="ko-KR" smtClean="0"/>
              <a:t>1</a:t>
            </a:r>
            <a:r>
              <a:rPr lang="ko-KR" altLang="en-US" smtClean="0"/>
              <a:t>차원 배열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648" y="1853825"/>
            <a:ext cx="8153400" cy="1015663"/>
          </a:xfr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indent="0" algn="just" fontAlgn="base"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en-US" altLang="ko-KR" sz="2000" dirty="0" err="1">
                <a:latin typeface="+mn-lt"/>
                <a:ea typeface="+mj-ea"/>
                <a:cs typeface="+mn-cs"/>
              </a:rPr>
              <a:t>int</a:t>
            </a:r>
            <a:r>
              <a:rPr kumimoji="1" lang="en-US" altLang="ko-KR" sz="2000" dirty="0">
                <a:latin typeface="+mn-lt"/>
                <a:ea typeface="+mj-ea"/>
                <a:cs typeface="+mn-cs"/>
              </a:rPr>
              <a:t> list[6];</a:t>
            </a:r>
          </a:p>
          <a:p>
            <a:pPr marL="0" indent="0" algn="just" fontAlgn="base"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en-US" altLang="ko-KR" sz="2000" dirty="0">
                <a:latin typeface="+mn-lt"/>
                <a:ea typeface="+mj-ea"/>
                <a:cs typeface="+mn-cs"/>
              </a:rPr>
              <a:t>list[0] = 100; </a:t>
            </a:r>
            <a:r>
              <a:rPr kumimoji="1" lang="en-US" altLang="ko-KR" sz="2000" dirty="0" smtClean="0">
                <a:latin typeface="+mn-lt"/>
                <a:ea typeface="+mj-ea"/>
                <a:cs typeface="+mn-cs"/>
              </a:rPr>
              <a:t>	// </a:t>
            </a:r>
            <a:r>
              <a:rPr kumimoji="1" lang="en-US" altLang="ko-KR" sz="2000" dirty="0">
                <a:latin typeface="+mn-lt"/>
                <a:ea typeface="+mj-ea"/>
                <a:cs typeface="+mn-cs"/>
              </a:rPr>
              <a:t>set </a:t>
            </a:r>
            <a:r>
              <a:rPr kumimoji="1" lang="ko-KR" altLang="en-US" sz="2000" dirty="0">
                <a:latin typeface="+mn-lt"/>
                <a:ea typeface="+mj-ea"/>
                <a:cs typeface="+mn-cs"/>
              </a:rPr>
              <a:t>연산에 해당된다</a:t>
            </a:r>
            <a:r>
              <a:rPr kumimoji="1" lang="en-US" altLang="ko-KR" sz="2000" dirty="0">
                <a:latin typeface="+mn-lt"/>
                <a:ea typeface="+mj-ea"/>
                <a:cs typeface="+mn-cs"/>
              </a:rPr>
              <a:t>.</a:t>
            </a:r>
          </a:p>
          <a:p>
            <a:pPr marL="0" indent="0" algn="just" fontAlgn="base"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en-US" altLang="ko-KR" sz="2000" dirty="0">
                <a:latin typeface="+mn-lt"/>
                <a:ea typeface="+mj-ea"/>
                <a:cs typeface="+mn-cs"/>
              </a:rPr>
              <a:t>value = list[0]; </a:t>
            </a:r>
            <a:r>
              <a:rPr kumimoji="1" lang="en-US" altLang="ko-KR" sz="2000" dirty="0" smtClean="0">
                <a:latin typeface="+mn-lt"/>
                <a:ea typeface="+mj-ea"/>
                <a:cs typeface="+mn-cs"/>
              </a:rPr>
              <a:t>	// </a:t>
            </a:r>
            <a:r>
              <a:rPr kumimoji="1" lang="en-US" altLang="ko-KR" sz="2000" dirty="0">
                <a:latin typeface="+mn-lt"/>
                <a:ea typeface="+mj-ea"/>
                <a:cs typeface="+mn-cs"/>
              </a:rPr>
              <a:t>get </a:t>
            </a:r>
            <a:r>
              <a:rPr kumimoji="1" lang="ko-KR" altLang="en-US" sz="2000" dirty="0">
                <a:latin typeface="+mn-lt"/>
                <a:ea typeface="+mj-ea"/>
                <a:cs typeface="+mn-cs"/>
              </a:rPr>
              <a:t>연산에 해당된다</a:t>
            </a:r>
            <a:r>
              <a:rPr kumimoji="1" lang="en-US" altLang="ko-KR" sz="2000" dirty="0">
                <a:latin typeface="+mn-lt"/>
                <a:ea typeface="+mj-ea"/>
                <a:cs typeface="+mn-cs"/>
              </a:rPr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595" y="3609020"/>
            <a:ext cx="6553200" cy="1266825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4294967295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>
            <a:normAutofit fontScale="62500" lnSpcReduction="20000"/>
          </a:bodyPr>
          <a:lstStyle/>
          <a:p>
            <a:pPr>
              <a:defRPr/>
            </a:pPr>
            <a:fld id="{4DD98886-979C-4826-8809-BCF08B6FF41C}" type="slidenum">
              <a:rPr lang="ko-KR" altLang="en-US" smtClean="0"/>
              <a:pPr>
                <a:defRPr/>
              </a:pPr>
              <a:t>4</a:t>
            </a:fld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8" name="Text Box 19"/>
          <p:cNvSpPr txBox="1">
            <a:spLocks noChangeArrowheads="1"/>
          </p:cNvSpPr>
          <p:nvPr/>
        </p:nvSpPr>
        <p:spPr bwMode="auto">
          <a:xfrm>
            <a:off x="609600" y="3376287"/>
            <a:ext cx="7561263" cy="1384995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kumimoji="1" sz="16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 dirty="0">
                <a:latin typeface="Lucida Console" panose="020B0609040504020204" pitchFamily="49" charset="0"/>
              </a:rPr>
              <a:t> p    	// </a:t>
            </a:r>
            <a:r>
              <a:rPr lang="ko-KR" altLang="en-US" sz="1400" dirty="0">
                <a:latin typeface="Lucida Console" panose="020B0609040504020204" pitchFamily="49" charset="0"/>
              </a:rPr>
              <a:t>포인터</a:t>
            </a: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400" dirty="0">
                <a:latin typeface="Lucida Console" panose="020B0609040504020204" pitchFamily="49" charset="0"/>
              </a:rPr>
              <a:t>*</a:t>
            </a:r>
            <a:r>
              <a:rPr lang="en-US" altLang="ko-KR" sz="1400" dirty="0">
                <a:latin typeface="Lucida Console" panose="020B0609040504020204" pitchFamily="49" charset="0"/>
              </a:rPr>
              <a:t>p    	// </a:t>
            </a:r>
            <a:r>
              <a:rPr lang="ko-KR" altLang="en-US" sz="1400" dirty="0">
                <a:latin typeface="Lucida Console" panose="020B0609040504020204" pitchFamily="49" charset="0"/>
              </a:rPr>
              <a:t>포인터가 가리키는 값</a:t>
            </a: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400" dirty="0">
                <a:latin typeface="Lucida Console" panose="020B0609040504020204" pitchFamily="49" charset="0"/>
              </a:rPr>
              <a:t>*</a:t>
            </a:r>
            <a:r>
              <a:rPr lang="en-US" altLang="ko-KR" sz="1400" dirty="0">
                <a:latin typeface="Lucida Console" panose="020B0609040504020204" pitchFamily="49" charset="0"/>
              </a:rPr>
              <a:t>p++  	// </a:t>
            </a:r>
            <a:r>
              <a:rPr lang="ko-KR" altLang="en-US" sz="1400" dirty="0">
                <a:latin typeface="Lucida Console" panose="020B0609040504020204" pitchFamily="49" charset="0"/>
              </a:rPr>
              <a:t>포인터가 가리키는 값을 가져온 다음</a:t>
            </a:r>
            <a:r>
              <a:rPr lang="en-US" altLang="ko-KR" sz="1400" dirty="0">
                <a:latin typeface="Lucida Console" panose="020B0609040504020204" pitchFamily="49" charset="0"/>
              </a:rPr>
              <a:t>, </a:t>
            </a:r>
            <a:r>
              <a:rPr lang="ko-KR" altLang="en-US" sz="1400" dirty="0">
                <a:latin typeface="Lucida Console" panose="020B0609040504020204" pitchFamily="49" charset="0"/>
              </a:rPr>
              <a:t>포인터를 </a:t>
            </a:r>
            <a:r>
              <a:rPr lang="ko-KR" altLang="en-US" sz="1400" dirty="0" err="1">
                <a:latin typeface="Lucida Console" panose="020B0609040504020204" pitchFamily="49" charset="0"/>
              </a:rPr>
              <a:t>한칸</a:t>
            </a:r>
            <a:r>
              <a:rPr lang="ko-KR" altLang="en-US" sz="1400" dirty="0">
                <a:latin typeface="Lucida Console" panose="020B0609040504020204" pitchFamily="49" charset="0"/>
              </a:rPr>
              <a:t> 증가한다</a:t>
            </a:r>
            <a:r>
              <a:rPr lang="en-US" altLang="ko-KR" sz="1400" dirty="0">
                <a:latin typeface="Lucida Console" panose="020B0609040504020204" pitchFamily="49" charset="0"/>
              </a:rPr>
              <a:t>.</a:t>
            </a: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 dirty="0">
                <a:latin typeface="Lucida Console" panose="020B0609040504020204" pitchFamily="49" charset="0"/>
              </a:rPr>
              <a:t>*p--  	// </a:t>
            </a:r>
            <a:r>
              <a:rPr lang="ko-KR" altLang="en-US" sz="1400" dirty="0">
                <a:latin typeface="Lucida Console" panose="020B0609040504020204" pitchFamily="49" charset="0"/>
              </a:rPr>
              <a:t>포인터가 가리키는 값을 가져온 다음</a:t>
            </a:r>
            <a:r>
              <a:rPr lang="en-US" altLang="ko-KR" sz="1400" dirty="0">
                <a:latin typeface="Lucida Console" panose="020B0609040504020204" pitchFamily="49" charset="0"/>
              </a:rPr>
              <a:t>, </a:t>
            </a:r>
            <a:r>
              <a:rPr lang="ko-KR" altLang="en-US" sz="1400" dirty="0">
                <a:latin typeface="Lucida Console" panose="020B0609040504020204" pitchFamily="49" charset="0"/>
              </a:rPr>
              <a:t>포인터를 </a:t>
            </a:r>
            <a:r>
              <a:rPr lang="ko-KR" altLang="en-US" sz="1400" dirty="0" err="1">
                <a:latin typeface="Lucida Console" panose="020B0609040504020204" pitchFamily="49" charset="0"/>
              </a:rPr>
              <a:t>한칸</a:t>
            </a:r>
            <a:r>
              <a:rPr lang="ko-KR" altLang="en-US" sz="1400" dirty="0">
                <a:latin typeface="Lucida Console" panose="020B0609040504020204" pitchFamily="49" charset="0"/>
              </a:rPr>
              <a:t> 감소한다</a:t>
            </a:r>
            <a:r>
              <a:rPr lang="en-US" altLang="ko-KR" sz="1400" dirty="0">
                <a:latin typeface="Lucida Console" panose="020B0609040504020204" pitchFamily="49" charset="0"/>
              </a:rPr>
              <a:t>.</a:t>
            </a: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 dirty="0">
                <a:latin typeface="Lucida Console" panose="020B0609040504020204" pitchFamily="49" charset="0"/>
              </a:rPr>
              <a:t>(*p)++ 	// </a:t>
            </a:r>
            <a:r>
              <a:rPr lang="ko-KR" altLang="en-US" sz="1400" dirty="0">
                <a:latin typeface="Lucida Console" panose="020B0609040504020204" pitchFamily="49" charset="0"/>
              </a:rPr>
              <a:t>포인터가 가리키는 값을 증가시킨다</a:t>
            </a:r>
            <a:r>
              <a:rPr lang="en-US" altLang="ko-KR" sz="1400" dirty="0" smtClean="0">
                <a:latin typeface="Lucida Console" panose="020B0609040504020204" pitchFamily="49" charset="0"/>
              </a:rPr>
              <a:t>.</a:t>
            </a:r>
          </a:p>
          <a:p>
            <a:pPr algn="just">
              <a:spcBef>
                <a:spcPct val="0"/>
              </a:spcBef>
              <a:buClrTx/>
              <a:buSzTx/>
              <a:buNone/>
            </a:pPr>
            <a:r>
              <a:rPr lang="en-US" altLang="ko-KR" sz="1400" dirty="0" smtClean="0">
                <a:latin typeface="Lucida Console" panose="020B0609040504020204" pitchFamily="49" charset="0"/>
              </a:rPr>
              <a:t>*++p     // </a:t>
            </a:r>
            <a:r>
              <a:rPr lang="ko-KR" altLang="en-US" sz="1400" dirty="0">
                <a:latin typeface="Lucida Console" panose="020B0609040504020204" pitchFamily="49" charset="0"/>
              </a:rPr>
              <a:t>포인터를 </a:t>
            </a:r>
            <a:r>
              <a:rPr lang="ko-KR" altLang="en-US" sz="1400" dirty="0" smtClean="0">
                <a:latin typeface="Lucida Console" panose="020B0609040504020204" pitchFamily="49" charset="0"/>
              </a:rPr>
              <a:t>먼저 </a:t>
            </a:r>
            <a:r>
              <a:rPr lang="ko-KR" altLang="en-US" sz="1400" dirty="0" err="1" smtClean="0">
                <a:latin typeface="Lucida Console" panose="020B0609040504020204" pitchFamily="49" charset="0"/>
              </a:rPr>
              <a:t>한칸</a:t>
            </a:r>
            <a:r>
              <a:rPr lang="ko-KR" altLang="en-US" sz="1400" dirty="0" smtClean="0">
                <a:latin typeface="Lucida Console" panose="020B0609040504020204" pitchFamily="49" charset="0"/>
              </a:rPr>
              <a:t> 증가한 후</a:t>
            </a:r>
            <a:r>
              <a:rPr lang="en-US" altLang="ko-KR" sz="1400" dirty="0" smtClean="0">
                <a:latin typeface="Lucida Console" panose="020B0609040504020204" pitchFamily="49" charset="0"/>
              </a:rPr>
              <a:t>, </a:t>
            </a:r>
            <a:r>
              <a:rPr lang="ko-KR" altLang="en-US" sz="1400" dirty="0" smtClean="0">
                <a:latin typeface="Lucida Console" panose="020B0609040504020204" pitchFamily="49" charset="0"/>
              </a:rPr>
              <a:t>포인터가 </a:t>
            </a:r>
            <a:r>
              <a:rPr lang="ko-KR" altLang="en-US" sz="1400" dirty="0">
                <a:latin typeface="Lucida Console" panose="020B0609040504020204" pitchFamily="49" charset="0"/>
              </a:rPr>
              <a:t>가리키는 값을 가져온 다음</a:t>
            </a:r>
            <a:r>
              <a:rPr lang="en-US" altLang="ko-KR" sz="1400" dirty="0" smtClean="0">
                <a:latin typeface="Lucida Console" panose="020B0609040504020204" pitchFamily="49" charset="0"/>
              </a:rPr>
              <a:t>,.</a:t>
            </a:r>
            <a:endParaRPr lang="en-US" altLang="ko-KR" sz="1400" dirty="0">
              <a:latin typeface="Lucida Console" panose="020B0609040504020204" pitchFamily="49" charset="0"/>
            </a:endParaRPr>
          </a:p>
        </p:txBody>
      </p:sp>
      <p:sp>
        <p:nvSpPr>
          <p:cNvPr id="19" name="Text Box 20"/>
          <p:cNvSpPr txBox="1">
            <a:spLocks noChangeArrowheads="1"/>
          </p:cNvSpPr>
          <p:nvPr/>
        </p:nvSpPr>
        <p:spPr bwMode="auto">
          <a:xfrm>
            <a:off x="609599" y="5184195"/>
            <a:ext cx="7561263" cy="1181100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kumimoji="1" sz="16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 err="1">
                <a:latin typeface="Lucida Console" panose="020B0609040504020204" pitchFamily="49" charset="0"/>
              </a:rPr>
              <a:t>int</a:t>
            </a:r>
            <a:r>
              <a:rPr lang="en-US" altLang="en-US" sz="1400" dirty="0">
                <a:latin typeface="Lucida Console" panose="020B0609040504020204" pitchFamily="49" charset="0"/>
              </a:rPr>
              <a:t> a;	// </a:t>
            </a:r>
            <a:r>
              <a:rPr lang="en-US" altLang="en-US" sz="1400" dirty="0" err="1">
                <a:latin typeface="Lucida Console" panose="020B0609040504020204" pitchFamily="49" charset="0"/>
              </a:rPr>
              <a:t>정수</a:t>
            </a:r>
            <a:r>
              <a:rPr lang="en-US" altLang="en-US" sz="1400" dirty="0">
                <a:latin typeface="Lucida Console" panose="020B0609040504020204" pitchFamily="49" charset="0"/>
              </a:rPr>
              <a:t> </a:t>
            </a:r>
            <a:r>
              <a:rPr lang="en-US" altLang="en-US" sz="1400" dirty="0" err="1">
                <a:latin typeface="Lucida Console" panose="020B0609040504020204" pitchFamily="49" charset="0"/>
              </a:rPr>
              <a:t>변수</a:t>
            </a:r>
            <a:r>
              <a:rPr lang="en-US" altLang="en-US" sz="1400" dirty="0">
                <a:latin typeface="Lucida Console" panose="020B0609040504020204" pitchFamily="49" charset="0"/>
              </a:rPr>
              <a:t> </a:t>
            </a:r>
            <a:r>
              <a:rPr lang="en-US" altLang="en-US" sz="1400" dirty="0" err="1">
                <a:latin typeface="Lucida Console" panose="020B0609040504020204" pitchFamily="49" charset="0"/>
              </a:rPr>
              <a:t>선언</a:t>
            </a:r>
            <a:endParaRPr lang="en-US" altLang="en-US" sz="1400" dirty="0">
              <a:latin typeface="Lucida Console" panose="020B0609040504020204" pitchFamily="49" charset="0"/>
            </a:endParaRP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 err="1">
                <a:latin typeface="Lucida Console" panose="020B0609040504020204" pitchFamily="49" charset="0"/>
              </a:rPr>
              <a:t>int</a:t>
            </a:r>
            <a:r>
              <a:rPr lang="en-US" altLang="en-US" sz="1400" dirty="0">
                <a:latin typeface="Lucida Console" panose="020B0609040504020204" pitchFamily="49" charset="0"/>
              </a:rPr>
              <a:t> *p;	// </a:t>
            </a:r>
            <a:r>
              <a:rPr lang="en-US" altLang="en-US" sz="1400" dirty="0" err="1">
                <a:latin typeface="Lucida Console" panose="020B0609040504020204" pitchFamily="49" charset="0"/>
              </a:rPr>
              <a:t>정수</a:t>
            </a:r>
            <a:r>
              <a:rPr lang="en-US" altLang="en-US" sz="1400" dirty="0">
                <a:latin typeface="Lucida Console" panose="020B0609040504020204" pitchFamily="49" charset="0"/>
              </a:rPr>
              <a:t> </a:t>
            </a:r>
            <a:r>
              <a:rPr lang="en-US" altLang="en-US" sz="1400" dirty="0" err="1">
                <a:latin typeface="Lucida Console" panose="020B0609040504020204" pitchFamily="49" charset="0"/>
              </a:rPr>
              <a:t>포인터</a:t>
            </a:r>
            <a:r>
              <a:rPr lang="en-US" altLang="en-US" sz="1400" dirty="0">
                <a:latin typeface="Lucida Console" panose="020B0609040504020204" pitchFamily="49" charset="0"/>
              </a:rPr>
              <a:t> </a:t>
            </a:r>
            <a:r>
              <a:rPr lang="en-US" altLang="en-US" sz="1400" dirty="0" err="1">
                <a:latin typeface="Lucida Console" panose="020B0609040504020204" pitchFamily="49" charset="0"/>
              </a:rPr>
              <a:t>선언</a:t>
            </a:r>
            <a:endParaRPr lang="en-US" altLang="en-US" sz="1400" dirty="0">
              <a:latin typeface="Lucida Console" panose="020B0609040504020204" pitchFamily="49" charset="0"/>
            </a:endParaRP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 err="1">
                <a:latin typeface="Lucida Console" panose="020B0609040504020204" pitchFamily="49" charset="0"/>
              </a:rPr>
              <a:t>int</a:t>
            </a:r>
            <a:r>
              <a:rPr lang="en-US" altLang="en-US" sz="1400" dirty="0">
                <a:latin typeface="Lucida Console" panose="020B0609040504020204" pitchFamily="49" charset="0"/>
              </a:rPr>
              <a:t> **pp</a:t>
            </a:r>
            <a:r>
              <a:rPr lang="en-US" altLang="en-US" sz="1400" dirty="0" smtClean="0">
                <a:latin typeface="Lucida Console" panose="020B0609040504020204" pitchFamily="49" charset="0"/>
              </a:rPr>
              <a:t>;// </a:t>
            </a:r>
            <a:r>
              <a:rPr lang="en-US" altLang="en-US" sz="1400" dirty="0" err="1">
                <a:latin typeface="Lucida Console" panose="020B0609040504020204" pitchFamily="49" charset="0"/>
              </a:rPr>
              <a:t>정수</a:t>
            </a:r>
            <a:r>
              <a:rPr lang="en-US" altLang="en-US" sz="1400" dirty="0">
                <a:latin typeface="Lucida Console" panose="020B0609040504020204" pitchFamily="49" charset="0"/>
              </a:rPr>
              <a:t> </a:t>
            </a:r>
            <a:r>
              <a:rPr lang="en-US" altLang="en-US" sz="1400" dirty="0" err="1">
                <a:latin typeface="Lucida Console" panose="020B0609040504020204" pitchFamily="49" charset="0"/>
              </a:rPr>
              <a:t>포인터의</a:t>
            </a:r>
            <a:r>
              <a:rPr lang="en-US" altLang="en-US" sz="1400" dirty="0">
                <a:latin typeface="Lucida Console" panose="020B0609040504020204" pitchFamily="49" charset="0"/>
              </a:rPr>
              <a:t> </a:t>
            </a:r>
            <a:r>
              <a:rPr lang="en-US" altLang="en-US" sz="1400" dirty="0" err="1">
                <a:latin typeface="Lucida Console" panose="020B0609040504020204" pitchFamily="49" charset="0"/>
              </a:rPr>
              <a:t>포인터</a:t>
            </a:r>
            <a:r>
              <a:rPr lang="en-US" altLang="en-US" sz="1400" dirty="0">
                <a:latin typeface="Lucida Console" panose="020B0609040504020204" pitchFamily="49" charset="0"/>
              </a:rPr>
              <a:t> </a:t>
            </a:r>
            <a:r>
              <a:rPr lang="en-US" altLang="en-US" sz="1400" dirty="0" err="1">
                <a:latin typeface="Lucida Console" panose="020B0609040504020204" pitchFamily="49" charset="0"/>
              </a:rPr>
              <a:t>선언</a:t>
            </a:r>
            <a:endParaRPr lang="en-US" altLang="en-US" sz="1400" dirty="0">
              <a:latin typeface="Lucida Console" panose="020B0609040504020204" pitchFamily="49" charset="0"/>
            </a:endParaRP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Lucida Console" panose="020B0609040504020204" pitchFamily="49" charset="0"/>
              </a:rPr>
              <a:t>p = &amp;a;	// </a:t>
            </a:r>
            <a:r>
              <a:rPr lang="en-US" altLang="en-US" sz="1400" dirty="0" err="1">
                <a:latin typeface="Lucida Console" panose="020B0609040504020204" pitchFamily="49" charset="0"/>
              </a:rPr>
              <a:t>변수</a:t>
            </a:r>
            <a:r>
              <a:rPr lang="en-US" altLang="en-US" sz="1400" dirty="0">
                <a:latin typeface="Lucida Console" panose="020B0609040504020204" pitchFamily="49" charset="0"/>
              </a:rPr>
              <a:t> </a:t>
            </a:r>
            <a:r>
              <a:rPr lang="en-US" altLang="en-US" sz="1400" dirty="0" err="1">
                <a:latin typeface="Lucida Console" panose="020B0609040504020204" pitchFamily="49" charset="0"/>
              </a:rPr>
              <a:t>a와</a:t>
            </a:r>
            <a:r>
              <a:rPr lang="en-US" altLang="en-US" sz="1400" dirty="0">
                <a:latin typeface="Lucida Console" panose="020B0609040504020204" pitchFamily="49" charset="0"/>
              </a:rPr>
              <a:t> </a:t>
            </a:r>
            <a:r>
              <a:rPr lang="en-US" altLang="en-US" sz="1400" dirty="0" err="1">
                <a:latin typeface="Lucida Console" panose="020B0609040504020204" pitchFamily="49" charset="0"/>
              </a:rPr>
              <a:t>포인터</a:t>
            </a:r>
            <a:r>
              <a:rPr lang="en-US" altLang="en-US" sz="1400" dirty="0">
                <a:latin typeface="Lucida Console" panose="020B0609040504020204" pitchFamily="49" charset="0"/>
              </a:rPr>
              <a:t> </a:t>
            </a:r>
            <a:r>
              <a:rPr lang="en-US" altLang="en-US" sz="1400" dirty="0" err="1">
                <a:latin typeface="Lucida Console" panose="020B0609040504020204" pitchFamily="49" charset="0"/>
              </a:rPr>
              <a:t>p를</a:t>
            </a:r>
            <a:r>
              <a:rPr lang="en-US" altLang="en-US" sz="1400" dirty="0">
                <a:latin typeface="Lucida Console" panose="020B0609040504020204" pitchFamily="49" charset="0"/>
              </a:rPr>
              <a:t> </a:t>
            </a:r>
            <a:r>
              <a:rPr lang="en-US" altLang="en-US" sz="1400" dirty="0" err="1">
                <a:latin typeface="Lucida Console" panose="020B0609040504020204" pitchFamily="49" charset="0"/>
              </a:rPr>
              <a:t>연결</a:t>
            </a:r>
            <a:endParaRPr lang="en-US" altLang="en-US" sz="1400" dirty="0">
              <a:latin typeface="Lucida Console" panose="020B0609040504020204" pitchFamily="49" charset="0"/>
            </a:endParaRP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Lucida Console" panose="020B0609040504020204" pitchFamily="49" charset="0"/>
              </a:rPr>
              <a:t>pp = &amp;p; </a:t>
            </a:r>
            <a:r>
              <a:rPr lang="en-US" altLang="en-US" sz="1400" dirty="0" smtClean="0">
                <a:latin typeface="Lucida Console" panose="020B0609040504020204" pitchFamily="49" charset="0"/>
              </a:rPr>
              <a:t>// </a:t>
            </a:r>
            <a:r>
              <a:rPr lang="en-US" altLang="en-US" sz="1400" dirty="0" err="1">
                <a:latin typeface="Lucida Console" panose="020B0609040504020204" pitchFamily="49" charset="0"/>
              </a:rPr>
              <a:t>포인터</a:t>
            </a:r>
            <a:r>
              <a:rPr lang="en-US" altLang="en-US" sz="1400" dirty="0">
                <a:latin typeface="Lucida Console" panose="020B0609040504020204" pitchFamily="49" charset="0"/>
              </a:rPr>
              <a:t> </a:t>
            </a:r>
            <a:r>
              <a:rPr lang="en-US" altLang="en-US" sz="1400" dirty="0" err="1">
                <a:latin typeface="Lucida Console" panose="020B0609040504020204" pitchFamily="49" charset="0"/>
              </a:rPr>
              <a:t>p와</a:t>
            </a:r>
            <a:r>
              <a:rPr lang="en-US" altLang="en-US" sz="1400" dirty="0">
                <a:latin typeface="Lucida Console" panose="020B0609040504020204" pitchFamily="49" charset="0"/>
              </a:rPr>
              <a:t> </a:t>
            </a:r>
            <a:r>
              <a:rPr lang="en-US" altLang="en-US" sz="1400" dirty="0" err="1">
                <a:latin typeface="Lucida Console" panose="020B0609040504020204" pitchFamily="49" charset="0"/>
              </a:rPr>
              <a:t>포인터의</a:t>
            </a:r>
            <a:r>
              <a:rPr lang="en-US" altLang="en-US" sz="1400" dirty="0">
                <a:latin typeface="Lucida Console" panose="020B0609040504020204" pitchFamily="49" charset="0"/>
              </a:rPr>
              <a:t> </a:t>
            </a:r>
            <a:r>
              <a:rPr lang="en-US" altLang="en-US" sz="1400" dirty="0" err="1">
                <a:latin typeface="Lucida Console" panose="020B0609040504020204" pitchFamily="49" charset="0"/>
              </a:rPr>
              <a:t>포인터</a:t>
            </a:r>
            <a:r>
              <a:rPr lang="en-US" altLang="en-US" sz="1400" dirty="0">
                <a:latin typeface="Lucida Console" panose="020B0609040504020204" pitchFamily="49" charset="0"/>
              </a:rPr>
              <a:t> </a:t>
            </a:r>
            <a:r>
              <a:rPr lang="en-US" altLang="en-US" sz="1400" dirty="0" err="1">
                <a:latin typeface="Lucida Console" panose="020B0609040504020204" pitchFamily="49" charset="0"/>
              </a:rPr>
              <a:t>pp를</a:t>
            </a:r>
            <a:r>
              <a:rPr lang="en-US" altLang="en-US" sz="1400" dirty="0">
                <a:latin typeface="Lucida Console" panose="020B0609040504020204" pitchFamily="49" charset="0"/>
              </a:rPr>
              <a:t> </a:t>
            </a:r>
            <a:r>
              <a:rPr lang="en-US" altLang="en-US" sz="1400" dirty="0" err="1">
                <a:latin typeface="Lucida Console" panose="020B0609040504020204" pitchFamily="49" charset="0"/>
              </a:rPr>
              <a:t>연결</a:t>
            </a:r>
            <a:endParaRPr lang="ko-KR" altLang="en-US" sz="1400" dirty="0">
              <a:latin typeface="Lucida Console" panose="020B0609040504020204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91580" y="1943835"/>
            <a:ext cx="2295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int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list[6];</a:t>
            </a:r>
          </a:p>
          <a:p>
            <a:r>
              <a:rPr lang="en-US" altLang="ko-KR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int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*p= list;</a:t>
            </a:r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3966" y="1853825"/>
            <a:ext cx="6553200" cy="126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00677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Text Box 19"/>
          <p:cNvSpPr txBox="1">
            <a:spLocks noChangeArrowheads="1"/>
          </p:cNvSpPr>
          <p:nvPr/>
        </p:nvSpPr>
        <p:spPr bwMode="auto">
          <a:xfrm>
            <a:off x="480522" y="4232573"/>
            <a:ext cx="8411555" cy="1815882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kumimoji="1" sz="16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400" dirty="0" smtClean="0">
                <a:latin typeface="Lucida Console" panose="020B0609040504020204" pitchFamily="49" charset="0"/>
              </a:rPr>
              <a:t>*</a:t>
            </a:r>
            <a:r>
              <a:rPr lang="en-US" altLang="ko-KR" sz="1400" dirty="0">
                <a:latin typeface="Lucida Console" panose="020B0609040504020204" pitchFamily="49" charset="0"/>
              </a:rPr>
              <a:t>p    	// </a:t>
            </a:r>
            <a:r>
              <a:rPr lang="ko-KR" altLang="en-US" sz="1400" dirty="0">
                <a:latin typeface="Lucida Console" panose="020B0609040504020204" pitchFamily="49" charset="0"/>
              </a:rPr>
              <a:t>포인터가 가리키는 </a:t>
            </a:r>
            <a:r>
              <a:rPr lang="ko-KR" altLang="en-US" sz="1400" dirty="0" smtClean="0">
                <a:latin typeface="Lucida Console" panose="020B0609040504020204" pitchFamily="49" charset="0"/>
              </a:rPr>
              <a:t>값 </a:t>
            </a:r>
            <a:r>
              <a:rPr lang="en-US" altLang="ko-KR" sz="1400" dirty="0" smtClean="0">
                <a:latin typeface="Lucida Console" panose="020B0609040504020204" pitchFamily="49" charset="0"/>
              </a:rPr>
              <a:t>: list[0]</a:t>
            </a:r>
            <a:endParaRPr lang="ko-KR" altLang="en-US" sz="1400" dirty="0">
              <a:latin typeface="Lucida Console" panose="020B0609040504020204" pitchFamily="49" charset="0"/>
            </a:endParaRP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400" dirty="0">
                <a:latin typeface="Lucida Console" panose="020B0609040504020204" pitchFamily="49" charset="0"/>
              </a:rPr>
              <a:t>*</a:t>
            </a:r>
            <a:r>
              <a:rPr lang="en-US" altLang="ko-KR" sz="1400" dirty="0">
                <a:latin typeface="Lucida Console" panose="020B0609040504020204" pitchFamily="49" charset="0"/>
              </a:rPr>
              <a:t>p++  	// </a:t>
            </a:r>
            <a:r>
              <a:rPr lang="ko-KR" altLang="en-US" sz="1400" dirty="0">
                <a:latin typeface="Lucida Console" panose="020B0609040504020204" pitchFamily="49" charset="0"/>
              </a:rPr>
              <a:t>포인터가 가리키는 </a:t>
            </a:r>
            <a:r>
              <a:rPr lang="ko-KR" altLang="en-US" sz="1400" dirty="0" smtClean="0">
                <a:latin typeface="Lucida Console" panose="020B0609040504020204" pitchFamily="49" charset="0"/>
              </a:rPr>
              <a:t>값 </a:t>
            </a:r>
            <a:r>
              <a:rPr lang="en-US" altLang="ko-KR" sz="1400" dirty="0" smtClean="0">
                <a:latin typeface="Lucida Console" panose="020B0609040504020204" pitchFamily="49" charset="0"/>
              </a:rPr>
              <a:t>list[0</a:t>
            </a:r>
            <a:r>
              <a:rPr lang="en-US" altLang="ko-KR" sz="1400" dirty="0">
                <a:latin typeface="Lucida Console" panose="020B0609040504020204" pitchFamily="49" charset="0"/>
              </a:rPr>
              <a:t>]</a:t>
            </a:r>
            <a:r>
              <a:rPr lang="ko-KR" altLang="en-US" sz="1400" dirty="0" smtClean="0">
                <a:latin typeface="Lucida Console" panose="020B0609040504020204" pitchFamily="49" charset="0"/>
              </a:rPr>
              <a:t>을 </a:t>
            </a:r>
            <a:r>
              <a:rPr lang="ko-KR" altLang="en-US" sz="1400" dirty="0">
                <a:latin typeface="Lucida Console" panose="020B0609040504020204" pitchFamily="49" charset="0"/>
              </a:rPr>
              <a:t>가져온 </a:t>
            </a:r>
            <a:r>
              <a:rPr lang="ko-KR" altLang="en-US" sz="1400" dirty="0" smtClean="0">
                <a:latin typeface="Lucida Console" panose="020B0609040504020204" pitchFamily="49" charset="0"/>
              </a:rPr>
              <a:t>다음</a:t>
            </a:r>
            <a:r>
              <a:rPr lang="en-US" altLang="ko-KR" sz="1400" dirty="0" smtClean="0">
                <a:latin typeface="Lucida Console" panose="020B0609040504020204" pitchFamily="49" charset="0"/>
              </a:rPr>
              <a:t>, </a:t>
            </a: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 dirty="0">
                <a:latin typeface="Lucida Console" panose="020B0609040504020204" pitchFamily="49" charset="0"/>
              </a:rPr>
              <a:t> </a:t>
            </a:r>
            <a:r>
              <a:rPr lang="en-US" altLang="ko-KR" sz="1400" dirty="0" smtClean="0">
                <a:latin typeface="Lucida Console" panose="020B0609040504020204" pitchFamily="49" charset="0"/>
              </a:rPr>
              <a:t>        // </a:t>
            </a:r>
            <a:r>
              <a:rPr lang="ko-KR" altLang="en-US" sz="1400" dirty="0" smtClean="0">
                <a:latin typeface="Lucida Console" panose="020B0609040504020204" pitchFamily="49" charset="0"/>
              </a:rPr>
              <a:t>포인터를 </a:t>
            </a:r>
            <a:r>
              <a:rPr lang="ko-KR" altLang="en-US" sz="1400" dirty="0" err="1">
                <a:latin typeface="Lucida Console" panose="020B0609040504020204" pitchFamily="49" charset="0"/>
              </a:rPr>
              <a:t>한칸</a:t>
            </a:r>
            <a:r>
              <a:rPr lang="ko-KR" altLang="en-US" sz="1400" dirty="0">
                <a:latin typeface="Lucida Console" panose="020B0609040504020204" pitchFamily="49" charset="0"/>
              </a:rPr>
              <a:t> 증가한다</a:t>
            </a:r>
            <a:r>
              <a:rPr lang="en-US" altLang="ko-KR" sz="1400" dirty="0" smtClean="0">
                <a:latin typeface="Lucida Console" panose="020B0609040504020204" pitchFamily="49" charset="0"/>
              </a:rPr>
              <a:t>.p==list+1==&amp;(list[1])</a:t>
            </a:r>
            <a:endParaRPr lang="en-US" altLang="ko-KR" sz="1400" dirty="0">
              <a:latin typeface="Lucida Console" panose="020B0609040504020204" pitchFamily="49" charset="0"/>
            </a:endParaRP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 dirty="0">
                <a:latin typeface="Lucida Console" panose="020B0609040504020204" pitchFamily="49" charset="0"/>
              </a:rPr>
              <a:t>*p--  	// </a:t>
            </a:r>
            <a:r>
              <a:rPr lang="ko-KR" altLang="en-US" sz="1400" dirty="0">
                <a:latin typeface="Lucida Console" panose="020B0609040504020204" pitchFamily="49" charset="0"/>
              </a:rPr>
              <a:t>포인터가 가리키는 </a:t>
            </a:r>
            <a:r>
              <a:rPr lang="ko-KR" altLang="en-US" sz="1400" dirty="0" smtClean="0">
                <a:latin typeface="Lucida Console" panose="020B0609040504020204" pitchFamily="49" charset="0"/>
              </a:rPr>
              <a:t>값 </a:t>
            </a:r>
            <a:r>
              <a:rPr lang="en-US" altLang="ko-KR" sz="1400" dirty="0" smtClean="0">
                <a:latin typeface="Lucida Console" panose="020B0609040504020204" pitchFamily="49" charset="0"/>
              </a:rPr>
              <a:t>list[1] </a:t>
            </a:r>
            <a:r>
              <a:rPr lang="ko-KR" altLang="en-US" sz="1400" dirty="0" smtClean="0">
                <a:latin typeface="Lucida Console" panose="020B0609040504020204" pitchFamily="49" charset="0"/>
              </a:rPr>
              <a:t>을 </a:t>
            </a:r>
            <a:r>
              <a:rPr lang="ko-KR" altLang="en-US" sz="1400" dirty="0">
                <a:latin typeface="Lucida Console" panose="020B0609040504020204" pitchFamily="49" charset="0"/>
              </a:rPr>
              <a:t>가져온 다음</a:t>
            </a:r>
            <a:r>
              <a:rPr lang="en-US" altLang="ko-KR" sz="1400" dirty="0">
                <a:latin typeface="Lucida Console" panose="020B0609040504020204" pitchFamily="49" charset="0"/>
              </a:rPr>
              <a:t>, </a:t>
            </a:r>
            <a:endParaRPr lang="en-US" altLang="ko-KR" sz="1400" dirty="0" smtClean="0">
              <a:latin typeface="Lucida Console" panose="020B0609040504020204" pitchFamily="49" charset="0"/>
            </a:endParaRPr>
          </a:p>
          <a:p>
            <a:pPr algn="just">
              <a:spcBef>
                <a:spcPct val="0"/>
              </a:spcBef>
              <a:buClrTx/>
              <a:buSzTx/>
              <a:buNone/>
            </a:pPr>
            <a:r>
              <a:rPr lang="en-US" altLang="ko-KR" sz="1400" dirty="0">
                <a:latin typeface="Lucida Console" panose="020B0609040504020204" pitchFamily="49" charset="0"/>
              </a:rPr>
              <a:t> </a:t>
            </a:r>
            <a:r>
              <a:rPr lang="en-US" altLang="ko-KR" sz="1400" dirty="0" smtClean="0">
                <a:latin typeface="Lucida Console" panose="020B0609040504020204" pitchFamily="49" charset="0"/>
              </a:rPr>
              <a:t>        // </a:t>
            </a:r>
            <a:r>
              <a:rPr lang="ko-KR" altLang="en-US" sz="1400" dirty="0" smtClean="0">
                <a:latin typeface="Lucida Console" panose="020B0609040504020204" pitchFamily="49" charset="0"/>
              </a:rPr>
              <a:t>포인터를 </a:t>
            </a:r>
            <a:r>
              <a:rPr lang="ko-KR" altLang="en-US" sz="1400" dirty="0" err="1">
                <a:latin typeface="Lucida Console" panose="020B0609040504020204" pitchFamily="49" charset="0"/>
              </a:rPr>
              <a:t>한칸</a:t>
            </a:r>
            <a:r>
              <a:rPr lang="ko-KR" altLang="en-US" sz="1400" dirty="0">
                <a:latin typeface="Lucida Console" panose="020B0609040504020204" pitchFamily="49" charset="0"/>
              </a:rPr>
              <a:t> 감소한다</a:t>
            </a:r>
            <a:r>
              <a:rPr lang="en-US" altLang="ko-KR" sz="1400" dirty="0">
                <a:latin typeface="Lucida Console" panose="020B0609040504020204" pitchFamily="49" charset="0"/>
              </a:rPr>
              <a:t>. p==</a:t>
            </a:r>
            <a:r>
              <a:rPr lang="en-US" altLang="ko-KR" sz="1400" dirty="0" smtClean="0">
                <a:latin typeface="Lucida Console" panose="020B0609040504020204" pitchFamily="49" charset="0"/>
              </a:rPr>
              <a:t>list==&amp;(list[0])</a:t>
            </a:r>
            <a:endParaRPr lang="en-US" altLang="ko-KR" sz="1400" dirty="0">
              <a:latin typeface="Lucida Console" panose="020B0609040504020204" pitchFamily="49" charset="0"/>
            </a:endParaRP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 dirty="0">
                <a:latin typeface="Lucida Console" panose="020B0609040504020204" pitchFamily="49" charset="0"/>
              </a:rPr>
              <a:t>(*p)++ 	// </a:t>
            </a:r>
            <a:r>
              <a:rPr lang="ko-KR" altLang="en-US" sz="1400" dirty="0">
                <a:latin typeface="Lucida Console" panose="020B0609040504020204" pitchFamily="49" charset="0"/>
              </a:rPr>
              <a:t>포인터가 가리키는 </a:t>
            </a:r>
            <a:r>
              <a:rPr lang="ko-KR" altLang="en-US" sz="1400" dirty="0" smtClean="0">
                <a:latin typeface="Lucida Console" panose="020B0609040504020204" pitchFamily="49" charset="0"/>
              </a:rPr>
              <a:t>값</a:t>
            </a:r>
            <a:r>
              <a:rPr lang="en-US" altLang="ko-KR" sz="1400" dirty="0">
                <a:latin typeface="Lucida Console" panose="020B0609040504020204" pitchFamily="49" charset="0"/>
              </a:rPr>
              <a:t> list[0</a:t>
            </a:r>
            <a:r>
              <a:rPr lang="en-US" altLang="ko-KR" sz="1400" dirty="0" smtClean="0">
                <a:latin typeface="Lucida Console" panose="020B0609040504020204" pitchFamily="49" charset="0"/>
              </a:rPr>
              <a:t>]</a:t>
            </a:r>
            <a:r>
              <a:rPr lang="ko-KR" altLang="en-US" sz="1400" dirty="0" smtClean="0">
                <a:latin typeface="Lucida Console" panose="020B0609040504020204" pitchFamily="49" charset="0"/>
              </a:rPr>
              <a:t>을 </a:t>
            </a:r>
            <a:r>
              <a:rPr lang="ko-KR" altLang="en-US" sz="1400" dirty="0">
                <a:latin typeface="Lucida Console" panose="020B0609040504020204" pitchFamily="49" charset="0"/>
              </a:rPr>
              <a:t>증가시킨다</a:t>
            </a:r>
            <a:r>
              <a:rPr lang="en-US" altLang="ko-KR" sz="1400" dirty="0" smtClean="0">
                <a:latin typeface="Lucida Console" panose="020B0609040504020204" pitchFamily="49" charset="0"/>
              </a:rPr>
              <a:t>.</a:t>
            </a:r>
          </a:p>
          <a:p>
            <a:pPr algn="just">
              <a:spcBef>
                <a:spcPct val="0"/>
              </a:spcBef>
              <a:buClrTx/>
              <a:buSzTx/>
              <a:buNone/>
            </a:pPr>
            <a:r>
              <a:rPr lang="en-US" altLang="ko-KR" sz="1400" dirty="0" smtClean="0">
                <a:latin typeface="Lucida Console" panose="020B0609040504020204" pitchFamily="49" charset="0"/>
              </a:rPr>
              <a:t>*++p     // </a:t>
            </a:r>
            <a:r>
              <a:rPr lang="ko-KR" altLang="en-US" sz="1400" dirty="0">
                <a:latin typeface="Lucida Console" panose="020B0609040504020204" pitchFamily="49" charset="0"/>
              </a:rPr>
              <a:t>포인터를 </a:t>
            </a:r>
            <a:r>
              <a:rPr lang="ko-KR" altLang="en-US" sz="1400" dirty="0" smtClean="0">
                <a:latin typeface="Lucida Console" panose="020B0609040504020204" pitchFamily="49" charset="0"/>
              </a:rPr>
              <a:t>먼저 </a:t>
            </a:r>
            <a:r>
              <a:rPr lang="ko-KR" altLang="en-US" sz="1400" dirty="0" err="1" smtClean="0">
                <a:latin typeface="Lucida Console" panose="020B0609040504020204" pitchFamily="49" charset="0"/>
              </a:rPr>
              <a:t>한칸</a:t>
            </a:r>
            <a:r>
              <a:rPr lang="ko-KR" altLang="en-US" sz="1400" dirty="0" smtClean="0">
                <a:latin typeface="Lucida Console" panose="020B0609040504020204" pitchFamily="49" charset="0"/>
              </a:rPr>
              <a:t> 증가한 후</a:t>
            </a:r>
            <a:r>
              <a:rPr lang="en-US" altLang="ko-KR" sz="1400" dirty="0" smtClean="0">
                <a:latin typeface="Lucida Console" panose="020B0609040504020204" pitchFamily="49" charset="0"/>
              </a:rPr>
              <a:t>(p==list+1), </a:t>
            </a:r>
          </a:p>
          <a:p>
            <a:pPr algn="just">
              <a:spcBef>
                <a:spcPct val="0"/>
              </a:spcBef>
              <a:buClrTx/>
              <a:buSzTx/>
              <a:buNone/>
            </a:pPr>
            <a:r>
              <a:rPr lang="en-US" altLang="ko-KR" sz="1400" dirty="0">
                <a:latin typeface="Lucida Console" panose="020B0609040504020204" pitchFamily="49" charset="0"/>
              </a:rPr>
              <a:t> </a:t>
            </a:r>
            <a:r>
              <a:rPr lang="en-US" altLang="ko-KR" sz="1400" dirty="0" smtClean="0">
                <a:latin typeface="Lucida Console" panose="020B0609040504020204" pitchFamily="49" charset="0"/>
              </a:rPr>
              <a:t>        // </a:t>
            </a:r>
            <a:r>
              <a:rPr lang="ko-KR" altLang="en-US" sz="1400" dirty="0" smtClean="0">
                <a:latin typeface="Lucida Console" panose="020B0609040504020204" pitchFamily="49" charset="0"/>
              </a:rPr>
              <a:t>포인터가 </a:t>
            </a:r>
            <a:r>
              <a:rPr lang="ko-KR" altLang="en-US" sz="1400" dirty="0">
                <a:latin typeface="Lucida Console" panose="020B0609040504020204" pitchFamily="49" charset="0"/>
              </a:rPr>
              <a:t>가리키는 </a:t>
            </a:r>
            <a:r>
              <a:rPr lang="ko-KR" altLang="en-US" sz="1400" dirty="0" smtClean="0">
                <a:latin typeface="Lucida Console" panose="020B0609040504020204" pitchFamily="49" charset="0"/>
              </a:rPr>
              <a:t>값</a:t>
            </a:r>
            <a:r>
              <a:rPr lang="en-US" altLang="ko-KR" sz="1400" dirty="0">
                <a:latin typeface="Lucida Console" panose="020B0609040504020204" pitchFamily="49" charset="0"/>
              </a:rPr>
              <a:t> </a:t>
            </a:r>
            <a:r>
              <a:rPr lang="en-US" altLang="ko-KR" sz="1400" dirty="0" smtClean="0">
                <a:latin typeface="Lucida Console" panose="020B0609040504020204" pitchFamily="49" charset="0"/>
              </a:rPr>
              <a:t>list[1]</a:t>
            </a:r>
            <a:r>
              <a:rPr lang="ko-KR" altLang="en-US" sz="1400" dirty="0" smtClean="0">
                <a:latin typeface="Lucida Console" panose="020B0609040504020204" pitchFamily="49" charset="0"/>
              </a:rPr>
              <a:t>을 </a:t>
            </a:r>
            <a:r>
              <a:rPr lang="ko-KR" altLang="en-US" sz="1400" dirty="0">
                <a:latin typeface="Lucida Console" panose="020B0609040504020204" pitchFamily="49" charset="0"/>
              </a:rPr>
              <a:t>가져온 다음</a:t>
            </a:r>
            <a:r>
              <a:rPr lang="en-US" altLang="ko-KR" sz="1400" dirty="0" smtClean="0">
                <a:latin typeface="Lucida Console" panose="020B0609040504020204" pitchFamily="49" charset="0"/>
              </a:rPr>
              <a:t>,.</a:t>
            </a:r>
            <a:endParaRPr lang="en-US" altLang="ko-KR" sz="1400" dirty="0">
              <a:latin typeface="Lucida Console" panose="020B060904050402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0521" y="1969486"/>
            <a:ext cx="18452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int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list[6];</a:t>
            </a:r>
          </a:p>
          <a:p>
            <a:r>
              <a:rPr lang="en-US" altLang="ko-KR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int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*p= list;</a:t>
            </a:r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6725" y="1857013"/>
            <a:ext cx="6553200" cy="1266825"/>
          </a:xfrm>
          <a:prstGeom prst="rect">
            <a:avLst/>
          </a:prstGeom>
        </p:spPr>
      </p:pic>
      <p:sp>
        <p:nvSpPr>
          <p:cNvPr id="7" name="Text Box 19"/>
          <p:cNvSpPr txBox="1">
            <a:spLocks noChangeArrowheads="1"/>
          </p:cNvSpPr>
          <p:nvPr/>
        </p:nvSpPr>
        <p:spPr bwMode="auto">
          <a:xfrm>
            <a:off x="480521" y="3203189"/>
            <a:ext cx="8411555" cy="738664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kumimoji="1" sz="16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400" dirty="0" smtClean="0">
                <a:latin typeface="Lucida Console" panose="020B0609040504020204" pitchFamily="49" charset="0"/>
              </a:rPr>
              <a:t>같은</a:t>
            </a:r>
            <a:r>
              <a:rPr lang="en-US" altLang="ko-KR" sz="1400" dirty="0" smtClean="0">
                <a:latin typeface="Lucida Console" panose="020B0609040504020204" pitchFamily="49" charset="0"/>
              </a:rPr>
              <a:t> </a:t>
            </a:r>
            <a:r>
              <a:rPr lang="ko-KR" altLang="en-US" sz="1400" dirty="0" smtClean="0">
                <a:latin typeface="Lucida Console" panose="020B0609040504020204" pitchFamily="49" charset="0"/>
              </a:rPr>
              <a:t>값</a:t>
            </a:r>
            <a:endParaRPr lang="en-US" altLang="ko-KR" sz="1400" dirty="0" smtClean="0">
              <a:latin typeface="Lucida Console" panose="020B0609040504020204" pitchFamily="49" charset="0"/>
            </a:endParaRPr>
          </a:p>
          <a:p>
            <a:pPr marL="285750" indent="-285750" algn="just" eaLnBrk="1" hangingPunct="1">
              <a:spcBef>
                <a:spcPct val="0"/>
              </a:spcBef>
              <a:buClrTx/>
              <a:buSzTx/>
              <a:buFontTx/>
              <a:buChar char="-"/>
            </a:pPr>
            <a:r>
              <a:rPr lang="en-US" altLang="ko-KR" sz="1400" dirty="0" err="1" smtClean="0">
                <a:latin typeface="Lucida Console" panose="020B0609040504020204" pitchFamily="49" charset="0"/>
              </a:rPr>
              <a:t>list+i</a:t>
            </a:r>
            <a:r>
              <a:rPr lang="en-US" altLang="ko-KR" sz="1400" dirty="0" smtClean="0">
                <a:latin typeface="Lucida Console" panose="020B0609040504020204" pitchFamily="49" charset="0"/>
              </a:rPr>
              <a:t>, &amp;(list[</a:t>
            </a:r>
            <a:r>
              <a:rPr lang="en-US" altLang="ko-KR" sz="1400" dirty="0" err="1" smtClean="0">
                <a:latin typeface="Lucida Console" panose="020B0609040504020204" pitchFamily="49" charset="0"/>
              </a:rPr>
              <a:t>i</a:t>
            </a:r>
            <a:r>
              <a:rPr lang="en-US" altLang="ko-KR" sz="1400" dirty="0" smtClean="0">
                <a:latin typeface="Lucida Console" panose="020B0609040504020204" pitchFamily="49" charset="0"/>
              </a:rPr>
              <a:t>])</a:t>
            </a:r>
          </a:p>
          <a:p>
            <a:pPr marL="285750" indent="-285750" algn="just" eaLnBrk="1" hangingPunct="1">
              <a:spcBef>
                <a:spcPct val="0"/>
              </a:spcBef>
              <a:buClrTx/>
              <a:buSzTx/>
              <a:buFontTx/>
              <a:buChar char="-"/>
            </a:pPr>
            <a:r>
              <a:rPr lang="en-US" altLang="ko-KR" sz="1400" dirty="0" smtClean="0">
                <a:latin typeface="Lucida Console" panose="020B0609040504020204" pitchFamily="49" charset="0"/>
              </a:rPr>
              <a:t>list[</a:t>
            </a:r>
            <a:r>
              <a:rPr lang="en-US" altLang="ko-KR" sz="1400" dirty="0" err="1" smtClean="0">
                <a:latin typeface="Lucida Console" panose="020B0609040504020204" pitchFamily="49" charset="0"/>
              </a:rPr>
              <a:t>i</a:t>
            </a:r>
            <a:r>
              <a:rPr lang="en-US" altLang="ko-KR" sz="1400" dirty="0" smtClean="0">
                <a:latin typeface="Lucida Console" panose="020B0609040504020204" pitchFamily="49" charset="0"/>
              </a:rPr>
              <a:t>], *(</a:t>
            </a:r>
            <a:r>
              <a:rPr lang="en-US" altLang="ko-KR" sz="1400" dirty="0" err="1" smtClean="0">
                <a:latin typeface="Lucida Console" panose="020B0609040504020204" pitchFamily="49" charset="0"/>
              </a:rPr>
              <a:t>list+i</a:t>
            </a:r>
            <a:r>
              <a:rPr lang="en-US" altLang="ko-KR" sz="1400" dirty="0" smtClean="0">
                <a:latin typeface="Lucida Console" panose="020B0609040504020204" pitchFamily="49" charset="0"/>
              </a:rPr>
              <a:t>), *&amp;(list[</a:t>
            </a:r>
            <a:r>
              <a:rPr lang="en-US" altLang="ko-KR" sz="1400" dirty="0" err="1" smtClean="0">
                <a:latin typeface="Lucida Console" panose="020B0609040504020204" pitchFamily="49" charset="0"/>
              </a:rPr>
              <a:t>i</a:t>
            </a:r>
            <a:r>
              <a:rPr lang="en-US" altLang="ko-KR" sz="1400" dirty="0" smtClean="0">
                <a:latin typeface="Lucida Console" panose="020B0609040504020204" pitchFamily="49" charset="0"/>
              </a:rPr>
              <a:t>]) </a:t>
            </a:r>
            <a:endParaRPr lang="en-US" altLang="ko-KR" sz="1400" dirty="0">
              <a:latin typeface="Lucida Console" panose="020B06090405040202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80520" y="1566293"/>
            <a:ext cx="4361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굴림" panose="020B0600000101010101" pitchFamily="50" charset="-127"/>
                <a:ea typeface="굴림" panose="020B0600000101010101" pitchFamily="50" charset="-127"/>
              </a:rPr>
              <a:t>배열명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 list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는 상수 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주소 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: list++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은 오류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1122612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pPr eaLnBrk="1" hangingPunct="1"/>
            <a:r>
              <a:rPr lang="ko-KR" altLang="en-US" smtClean="0"/>
              <a:t>디양한 포인터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09600" y="1600200"/>
            <a:ext cx="7923213" cy="433388"/>
          </a:xfrm>
        </p:spPr>
        <p:txBody>
          <a:bodyPr>
            <a:normAutofit/>
          </a:bodyPr>
          <a:lstStyle/>
          <a:p>
            <a:pPr eaLnBrk="1" hangingPunct="1"/>
            <a:r>
              <a:rPr lang="ko-KR" altLang="en-US" smtClean="0"/>
              <a:t>포인터의 종류</a:t>
            </a:r>
          </a:p>
        </p:txBody>
      </p:sp>
      <p:sp>
        <p:nvSpPr>
          <p:cNvPr id="34820" name="Text Box 4"/>
          <p:cNvSpPr txBox="1">
            <a:spLocks noChangeArrowheads="1"/>
          </p:cNvSpPr>
          <p:nvPr/>
        </p:nvSpPr>
        <p:spPr bwMode="auto">
          <a:xfrm>
            <a:off x="908717" y="2303875"/>
            <a:ext cx="7561262" cy="1126462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marL="19050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*p; </a:t>
            </a:r>
            <a:r>
              <a:rPr lang="ko-KR" altLang="en-US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	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// p</a:t>
            </a:r>
            <a:r>
              <a:rPr lang="ko-KR" altLang="en-US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는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int</a:t>
            </a:r>
            <a:r>
              <a:rPr lang="ko-KR" altLang="en-US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형 변수를 가리키는 포인터</a:t>
            </a:r>
          </a:p>
          <a:p>
            <a:pPr marL="19050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float *pf; // pf</a:t>
            </a:r>
            <a:r>
              <a:rPr lang="ko-KR" altLang="en-US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는 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double</a:t>
            </a:r>
            <a:r>
              <a:rPr lang="ko-KR" altLang="en-US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형 변수를 가리키는 포인터</a:t>
            </a:r>
          </a:p>
          <a:p>
            <a:pPr marL="19050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char *pc; // pc</a:t>
            </a:r>
            <a:r>
              <a:rPr lang="ko-KR" altLang="en-US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는 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char</a:t>
            </a:r>
            <a:r>
              <a:rPr lang="ko-KR" altLang="en-US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형 변수를 가리키는 포인터</a:t>
            </a:r>
            <a:endParaRPr lang="ko-KR" altLang="en-US" sz="1600" kern="0" spc="0" dirty="0">
              <a:solidFill>
                <a:srgbClr val="000000"/>
              </a:solidFill>
              <a:effectLst/>
              <a:latin typeface="Trebuchet MS" panose="020B0603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294967295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>
            <a:normAutofit fontScale="62500" lnSpcReduction="20000"/>
          </a:bodyPr>
          <a:lstStyle/>
          <a:p>
            <a:pPr>
              <a:defRPr/>
            </a:pPr>
            <a:fld id="{4DD98886-979C-4826-8809-BCF08B6FF41C}" type="slidenum">
              <a:rPr lang="ko-KR" altLang="en-US" smtClean="0"/>
              <a:pPr>
                <a:defRPr/>
              </a:pPr>
              <a:t>42</a:t>
            </a:fld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>
            <a:normAutofit/>
          </a:bodyPr>
          <a:lstStyle/>
          <a:p>
            <a:pPr eaLnBrk="1" hangingPunct="1"/>
            <a:r>
              <a:rPr lang="ko-KR" altLang="en-US" dirty="0" smtClean="0"/>
              <a:t>함수의 매개변수로 변수 사용하기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09600" y="1600199"/>
            <a:ext cx="7923213" cy="973705"/>
          </a:xfrm>
        </p:spPr>
        <p:txBody>
          <a:bodyPr>
            <a:normAutofit/>
          </a:bodyPr>
          <a:lstStyle/>
          <a:p>
            <a:pPr eaLnBrk="1" hangingPunct="1"/>
            <a:r>
              <a:rPr lang="ko-KR" altLang="en-US" dirty="0" smtClean="0">
                <a:latin typeface="굴림" panose="020B0600000101010101" pitchFamily="50" charset="-127"/>
              </a:rPr>
              <a:t>값에 의한 전달</a:t>
            </a:r>
            <a:r>
              <a:rPr lang="en-US" altLang="ko-KR" dirty="0" smtClean="0">
                <a:latin typeface="굴림" panose="020B0600000101010101" pitchFamily="50" charset="-127"/>
              </a:rPr>
              <a:t>: call-by-value</a:t>
            </a:r>
          </a:p>
          <a:p>
            <a:pPr eaLnBrk="1" hangingPunct="1"/>
            <a:r>
              <a:rPr lang="ko-KR" altLang="en-US" dirty="0" smtClean="0">
                <a:latin typeface="굴림" panose="020B0600000101010101" pitchFamily="50" charset="-127"/>
              </a:rPr>
              <a:t>함수 매개변수로 변수 전달 </a:t>
            </a:r>
            <a:r>
              <a:rPr lang="en-US" altLang="ko-KR" dirty="0" smtClean="0">
                <a:latin typeface="굴림" panose="020B0600000101010101" pitchFamily="50" charset="-127"/>
              </a:rPr>
              <a:t>: </a:t>
            </a:r>
            <a:r>
              <a:rPr lang="ko-KR" altLang="en-US" dirty="0" smtClean="0">
                <a:latin typeface="굴림" panose="020B0600000101010101" pitchFamily="50" charset="-127"/>
              </a:rPr>
              <a:t>외부 변수의 값 변경 불가능</a:t>
            </a:r>
          </a:p>
        </p:txBody>
      </p:sp>
      <p:sp>
        <p:nvSpPr>
          <p:cNvPr id="35844" name="Text Box 5"/>
          <p:cNvSpPr txBox="1">
            <a:spLocks noChangeArrowheads="1"/>
          </p:cNvSpPr>
          <p:nvPr/>
        </p:nvSpPr>
        <p:spPr bwMode="auto">
          <a:xfrm>
            <a:off x="768349" y="2573904"/>
            <a:ext cx="7605713" cy="4031873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80808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#include</a:t>
            </a:r>
            <a:r>
              <a:rPr lang="en-US" altLang="ko-KR" sz="16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600" kern="0" dirty="0">
                <a:solidFill>
                  <a:srgbClr val="A31515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&lt;</a:t>
            </a:r>
            <a:r>
              <a:rPr lang="en-US" altLang="ko-KR" sz="1600" kern="0" dirty="0" err="1">
                <a:solidFill>
                  <a:srgbClr val="A31515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stdio.h</a:t>
            </a:r>
            <a:r>
              <a:rPr lang="en-US" altLang="ko-KR" sz="1600" kern="0" dirty="0">
                <a:solidFill>
                  <a:srgbClr val="A31515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&gt;</a:t>
            </a:r>
            <a:endParaRPr lang="en-US" altLang="ko-KR" sz="1600" kern="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void</a:t>
            </a:r>
            <a:r>
              <a:rPr lang="en-US" altLang="ko-KR" sz="16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swap(</a:t>
            </a:r>
            <a:r>
              <a:rPr lang="en-US" altLang="ko-KR" sz="1600" kern="0" dirty="0" err="1">
                <a:solidFill>
                  <a:srgbClr val="0000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600" kern="0" dirty="0" smtClean="0">
                <a:solidFill>
                  <a:srgbClr val="80808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x</a:t>
            </a:r>
            <a:r>
              <a:rPr lang="en-US" altLang="ko-KR" sz="16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en-US" altLang="ko-KR" sz="1600" kern="0" dirty="0" err="1">
                <a:solidFill>
                  <a:srgbClr val="0000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600" kern="0" dirty="0" smtClean="0">
                <a:solidFill>
                  <a:srgbClr val="80808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y</a:t>
            </a:r>
            <a:r>
              <a:rPr lang="en-US" altLang="ko-KR" sz="16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{</a:t>
            </a: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	</a:t>
            </a:r>
            <a:r>
              <a:rPr lang="en-US" altLang="ko-KR" sz="1600" kern="0" dirty="0" err="1">
                <a:solidFill>
                  <a:srgbClr val="0000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600" kern="0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tmp</a:t>
            </a:r>
            <a:r>
              <a:rPr lang="en-US" altLang="ko-KR" sz="16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;</a:t>
            </a: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	</a:t>
            </a:r>
            <a:r>
              <a:rPr lang="en-US" altLang="ko-KR" sz="1600" kern="0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tmp</a:t>
            </a:r>
            <a:r>
              <a:rPr lang="en-US" altLang="ko-KR" sz="16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= </a:t>
            </a:r>
            <a:r>
              <a:rPr lang="en-US" altLang="ko-KR" sz="1600" kern="0" dirty="0" smtClean="0">
                <a:solidFill>
                  <a:srgbClr val="80808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x</a:t>
            </a:r>
            <a:r>
              <a:rPr lang="en-US" altLang="ko-KR" sz="16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;</a:t>
            </a: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	</a:t>
            </a:r>
            <a:r>
              <a:rPr lang="en-US" altLang="ko-KR" sz="1600" kern="0" dirty="0" smtClean="0">
                <a:solidFill>
                  <a:srgbClr val="80808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x</a:t>
            </a:r>
            <a:r>
              <a:rPr lang="en-US" altLang="ko-KR" sz="1600" kern="0" dirty="0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6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= </a:t>
            </a:r>
            <a:r>
              <a:rPr lang="en-US" altLang="ko-KR" sz="1600" kern="0" dirty="0" smtClean="0">
                <a:solidFill>
                  <a:srgbClr val="80808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y</a:t>
            </a:r>
            <a:r>
              <a:rPr lang="en-US" altLang="ko-KR" sz="16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;</a:t>
            </a: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	</a:t>
            </a:r>
            <a:r>
              <a:rPr lang="en-US" altLang="ko-KR" sz="1600" kern="0" dirty="0" smtClean="0">
                <a:solidFill>
                  <a:srgbClr val="80808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y</a:t>
            </a:r>
            <a:r>
              <a:rPr lang="en-US" altLang="ko-KR" sz="1600" kern="0" dirty="0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6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= </a:t>
            </a:r>
            <a:r>
              <a:rPr lang="en-US" altLang="ko-KR" sz="1600" kern="0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tmp</a:t>
            </a:r>
            <a:r>
              <a:rPr lang="en-US" altLang="ko-KR" sz="16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;</a:t>
            </a: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}</a:t>
            </a: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 err="1">
                <a:solidFill>
                  <a:srgbClr val="0000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main(</a:t>
            </a:r>
            <a:r>
              <a:rPr lang="en-US" altLang="ko-KR" sz="1600" kern="0" dirty="0">
                <a:solidFill>
                  <a:srgbClr val="0000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void</a:t>
            </a:r>
            <a:r>
              <a:rPr lang="en-US" altLang="ko-KR" sz="16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{</a:t>
            </a: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	</a:t>
            </a:r>
            <a:r>
              <a:rPr lang="en-US" altLang="ko-KR" sz="1600" kern="0" dirty="0" err="1">
                <a:solidFill>
                  <a:srgbClr val="0000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a = 1, b = 2;</a:t>
            </a: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	</a:t>
            </a:r>
            <a:r>
              <a:rPr lang="en-US" altLang="ko-KR" sz="1600" kern="0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printf</a:t>
            </a:r>
            <a:r>
              <a:rPr lang="en-US" altLang="ko-KR" sz="16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en-US" altLang="ko-KR" sz="1600" kern="0" dirty="0">
                <a:solidFill>
                  <a:srgbClr val="A31515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"swap</a:t>
            </a:r>
            <a:r>
              <a:rPr lang="ko-KR" altLang="en-US" sz="1600" kern="0" dirty="0">
                <a:solidFill>
                  <a:srgbClr val="A31515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을 호출하기 전</a:t>
            </a:r>
            <a:r>
              <a:rPr lang="en-US" altLang="ko-KR" sz="1600" kern="0" dirty="0">
                <a:solidFill>
                  <a:srgbClr val="A31515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: a=%d, b=%d\n"</a:t>
            </a:r>
            <a:r>
              <a:rPr lang="en-US" altLang="ko-KR" sz="16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a, b);</a:t>
            </a: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	</a:t>
            </a:r>
            <a:r>
              <a:rPr lang="en-US" altLang="ko-KR" sz="1600" kern="0" dirty="0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swap(a</a:t>
            </a:r>
            <a:r>
              <a:rPr lang="en-US" altLang="ko-KR" sz="16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en-US" altLang="ko-KR" sz="1600" kern="0" dirty="0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b</a:t>
            </a:r>
            <a:r>
              <a:rPr lang="en-US" altLang="ko-KR" sz="16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);</a:t>
            </a: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	</a:t>
            </a:r>
            <a:r>
              <a:rPr lang="en-US" altLang="ko-KR" sz="1600" kern="0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printf</a:t>
            </a:r>
            <a:r>
              <a:rPr lang="en-US" altLang="ko-KR" sz="16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en-US" altLang="ko-KR" sz="1600" kern="0" dirty="0">
                <a:solidFill>
                  <a:srgbClr val="A31515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"swap</a:t>
            </a:r>
            <a:r>
              <a:rPr lang="ko-KR" altLang="en-US" sz="1600" kern="0" dirty="0">
                <a:solidFill>
                  <a:srgbClr val="A31515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을 호출한 다음</a:t>
            </a:r>
            <a:r>
              <a:rPr lang="en-US" altLang="ko-KR" sz="1600" kern="0" dirty="0">
                <a:solidFill>
                  <a:srgbClr val="A31515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: a=%d, b=%d\n"</a:t>
            </a:r>
            <a:r>
              <a:rPr lang="en-US" altLang="ko-KR" sz="16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a, b);</a:t>
            </a: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	</a:t>
            </a:r>
            <a:r>
              <a:rPr lang="en-US" altLang="ko-KR" sz="1600" kern="0" dirty="0">
                <a:solidFill>
                  <a:srgbClr val="0000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return</a:t>
            </a:r>
            <a:r>
              <a:rPr lang="en-US" altLang="ko-KR" sz="16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0;</a:t>
            </a: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}</a:t>
            </a:r>
            <a:endParaRPr lang="en-US" altLang="ko-KR" sz="1600" kern="0" spc="0" dirty="0">
              <a:solidFill>
                <a:srgbClr val="000000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294967295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>
            <a:normAutofit fontScale="62500" lnSpcReduction="20000"/>
          </a:bodyPr>
          <a:lstStyle/>
          <a:p>
            <a:pPr>
              <a:defRPr/>
            </a:pPr>
            <a:fld id="{4DD98886-979C-4826-8809-BCF08B6FF41C}" type="slidenum">
              <a:rPr lang="ko-KR" altLang="en-US" smtClean="0"/>
              <a:pPr>
                <a:defRPr/>
              </a:pPr>
              <a:t>43</a:t>
            </a:fld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>
            <a:normAutofit/>
          </a:bodyPr>
          <a:lstStyle/>
          <a:p>
            <a:pPr eaLnBrk="1" hangingPunct="1"/>
            <a:r>
              <a:rPr lang="ko-KR" altLang="en-US" dirty="0" smtClean="0"/>
              <a:t>함수의 매개변수로 포인터 사용하기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09600" y="1600200"/>
            <a:ext cx="7923213" cy="749300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dirty="0" smtClean="0">
                <a:latin typeface="굴림" panose="020B0600000101010101" pitchFamily="50" charset="-127"/>
              </a:rPr>
              <a:t>주소에 </a:t>
            </a:r>
            <a:r>
              <a:rPr lang="ko-KR" altLang="en-US" dirty="0">
                <a:latin typeface="굴림" panose="020B0600000101010101" pitchFamily="50" charset="-127"/>
              </a:rPr>
              <a:t>의한 전달</a:t>
            </a:r>
            <a:r>
              <a:rPr lang="en-US" altLang="ko-KR" dirty="0">
                <a:latin typeface="굴림" panose="020B0600000101010101" pitchFamily="50" charset="-127"/>
              </a:rPr>
              <a:t>: </a:t>
            </a:r>
            <a:r>
              <a:rPr lang="en-US" altLang="ko-KR" dirty="0" smtClean="0">
                <a:latin typeface="굴림" panose="020B0600000101010101" pitchFamily="50" charset="-127"/>
              </a:rPr>
              <a:t>call-by-address</a:t>
            </a:r>
            <a:endParaRPr lang="en-US" altLang="ko-KR" dirty="0">
              <a:latin typeface="굴림" panose="020B0600000101010101" pitchFamily="50" charset="-127"/>
            </a:endParaRPr>
          </a:p>
          <a:p>
            <a:r>
              <a:rPr lang="ko-KR" altLang="en-US" dirty="0">
                <a:latin typeface="굴림" panose="020B0600000101010101" pitchFamily="50" charset="-127"/>
              </a:rPr>
              <a:t>함수 매개변수로 </a:t>
            </a:r>
            <a:r>
              <a:rPr lang="ko-KR" altLang="en-US" dirty="0" smtClean="0">
                <a:latin typeface="굴림" panose="020B0600000101010101" pitchFamily="50" charset="-127"/>
              </a:rPr>
              <a:t>포인터</a:t>
            </a:r>
            <a:r>
              <a:rPr lang="en-US" altLang="ko-KR" dirty="0" smtClean="0">
                <a:latin typeface="굴림" panose="020B0600000101010101" pitchFamily="50" charset="-127"/>
              </a:rPr>
              <a:t>(</a:t>
            </a:r>
            <a:r>
              <a:rPr lang="ko-KR" altLang="en-US" dirty="0" smtClean="0">
                <a:latin typeface="굴림" panose="020B0600000101010101" pitchFamily="50" charset="-127"/>
              </a:rPr>
              <a:t>주소</a:t>
            </a:r>
            <a:r>
              <a:rPr lang="en-US" altLang="ko-KR" dirty="0" smtClean="0">
                <a:latin typeface="굴림" panose="020B0600000101010101" pitchFamily="50" charset="-127"/>
              </a:rPr>
              <a:t>)</a:t>
            </a:r>
            <a:r>
              <a:rPr lang="ko-KR" altLang="en-US" dirty="0" smtClean="0">
                <a:latin typeface="굴림" panose="020B0600000101010101" pitchFamily="50" charset="-127"/>
              </a:rPr>
              <a:t> </a:t>
            </a:r>
            <a:r>
              <a:rPr lang="ko-KR" altLang="en-US" dirty="0">
                <a:latin typeface="굴림" panose="020B0600000101010101" pitchFamily="50" charset="-127"/>
              </a:rPr>
              <a:t>전달 </a:t>
            </a:r>
            <a:r>
              <a:rPr lang="en-US" altLang="ko-KR" dirty="0">
                <a:latin typeface="굴림" panose="020B0600000101010101" pitchFamily="50" charset="-127"/>
              </a:rPr>
              <a:t>: </a:t>
            </a:r>
            <a:r>
              <a:rPr lang="ko-KR" altLang="en-US" dirty="0">
                <a:latin typeface="굴림" panose="020B0600000101010101" pitchFamily="50" charset="-127"/>
              </a:rPr>
              <a:t>외부 변수의 값 변경 </a:t>
            </a:r>
            <a:r>
              <a:rPr lang="ko-KR" altLang="en-US" dirty="0" smtClean="0">
                <a:latin typeface="굴림" panose="020B0600000101010101" pitchFamily="50" charset="-127"/>
              </a:rPr>
              <a:t>가능</a:t>
            </a:r>
            <a:endParaRPr lang="ko-KR" altLang="en-US" dirty="0" smtClean="0"/>
          </a:p>
        </p:txBody>
      </p:sp>
      <p:sp>
        <p:nvSpPr>
          <p:cNvPr id="35844" name="Text Box 5"/>
          <p:cNvSpPr txBox="1">
            <a:spLocks noChangeArrowheads="1"/>
          </p:cNvSpPr>
          <p:nvPr/>
        </p:nvSpPr>
        <p:spPr bwMode="auto">
          <a:xfrm>
            <a:off x="701570" y="2483895"/>
            <a:ext cx="7605713" cy="4031873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80808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#include</a:t>
            </a:r>
            <a:r>
              <a:rPr lang="en-US" altLang="ko-KR" sz="16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600" kern="0" dirty="0">
                <a:solidFill>
                  <a:srgbClr val="A31515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&lt;</a:t>
            </a:r>
            <a:r>
              <a:rPr lang="en-US" altLang="ko-KR" sz="1600" kern="0" dirty="0" err="1">
                <a:solidFill>
                  <a:srgbClr val="A31515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stdio.h</a:t>
            </a:r>
            <a:r>
              <a:rPr lang="en-US" altLang="ko-KR" sz="1600" kern="0" dirty="0">
                <a:solidFill>
                  <a:srgbClr val="A31515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&gt;</a:t>
            </a:r>
            <a:endParaRPr lang="en-US" altLang="ko-KR" sz="1600" kern="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void</a:t>
            </a:r>
            <a:r>
              <a:rPr lang="en-US" altLang="ko-KR" sz="16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swap(</a:t>
            </a:r>
            <a:r>
              <a:rPr lang="en-US" altLang="ko-KR" sz="1600" kern="0" dirty="0" err="1">
                <a:solidFill>
                  <a:srgbClr val="0000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*</a:t>
            </a:r>
            <a:r>
              <a:rPr lang="en-US" altLang="ko-KR" sz="1600" kern="0" dirty="0" err="1">
                <a:solidFill>
                  <a:srgbClr val="80808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px</a:t>
            </a:r>
            <a:r>
              <a:rPr lang="en-US" altLang="ko-KR" sz="16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en-US" altLang="ko-KR" sz="1600" kern="0" dirty="0" err="1">
                <a:solidFill>
                  <a:srgbClr val="0000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*</a:t>
            </a:r>
            <a:r>
              <a:rPr lang="en-US" altLang="ko-KR" sz="1600" kern="0" dirty="0" err="1">
                <a:solidFill>
                  <a:srgbClr val="80808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py</a:t>
            </a:r>
            <a:r>
              <a:rPr lang="en-US" altLang="ko-KR" sz="16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{</a:t>
            </a: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	</a:t>
            </a:r>
            <a:r>
              <a:rPr lang="en-US" altLang="ko-KR" sz="1600" kern="0" dirty="0" err="1">
                <a:solidFill>
                  <a:srgbClr val="0000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600" kern="0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tmp</a:t>
            </a:r>
            <a:r>
              <a:rPr lang="en-US" altLang="ko-KR" sz="16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;</a:t>
            </a: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	</a:t>
            </a:r>
            <a:r>
              <a:rPr lang="en-US" altLang="ko-KR" sz="1600" kern="0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tmp</a:t>
            </a:r>
            <a:r>
              <a:rPr lang="en-US" altLang="ko-KR" sz="16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= *</a:t>
            </a:r>
            <a:r>
              <a:rPr lang="en-US" altLang="ko-KR" sz="1600" kern="0" dirty="0" err="1">
                <a:solidFill>
                  <a:srgbClr val="80808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px</a:t>
            </a:r>
            <a:r>
              <a:rPr lang="en-US" altLang="ko-KR" sz="16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;</a:t>
            </a: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	*</a:t>
            </a:r>
            <a:r>
              <a:rPr lang="en-US" altLang="ko-KR" sz="1600" kern="0" dirty="0" err="1">
                <a:solidFill>
                  <a:srgbClr val="80808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px</a:t>
            </a:r>
            <a:r>
              <a:rPr lang="en-US" altLang="ko-KR" sz="16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= *</a:t>
            </a:r>
            <a:r>
              <a:rPr lang="en-US" altLang="ko-KR" sz="1600" kern="0" dirty="0" err="1">
                <a:solidFill>
                  <a:srgbClr val="80808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py</a:t>
            </a:r>
            <a:r>
              <a:rPr lang="en-US" altLang="ko-KR" sz="16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;</a:t>
            </a: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	*</a:t>
            </a:r>
            <a:r>
              <a:rPr lang="en-US" altLang="ko-KR" sz="1600" kern="0" dirty="0" err="1">
                <a:solidFill>
                  <a:srgbClr val="80808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py</a:t>
            </a:r>
            <a:r>
              <a:rPr lang="en-US" altLang="ko-KR" sz="16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= </a:t>
            </a:r>
            <a:r>
              <a:rPr lang="en-US" altLang="ko-KR" sz="1600" kern="0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tmp</a:t>
            </a:r>
            <a:r>
              <a:rPr lang="en-US" altLang="ko-KR" sz="16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;</a:t>
            </a: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}</a:t>
            </a: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 err="1">
                <a:solidFill>
                  <a:srgbClr val="0000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main(</a:t>
            </a:r>
            <a:r>
              <a:rPr lang="en-US" altLang="ko-KR" sz="1600" kern="0" dirty="0">
                <a:solidFill>
                  <a:srgbClr val="0000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void</a:t>
            </a:r>
            <a:r>
              <a:rPr lang="en-US" altLang="ko-KR" sz="16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{</a:t>
            </a: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	</a:t>
            </a:r>
            <a:r>
              <a:rPr lang="en-US" altLang="ko-KR" sz="1600" kern="0" dirty="0" err="1">
                <a:solidFill>
                  <a:srgbClr val="0000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a = 1, b = 2;</a:t>
            </a: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	</a:t>
            </a:r>
            <a:r>
              <a:rPr lang="en-US" altLang="ko-KR" sz="1600" kern="0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printf</a:t>
            </a:r>
            <a:r>
              <a:rPr lang="en-US" altLang="ko-KR" sz="16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en-US" altLang="ko-KR" sz="1600" kern="0" dirty="0">
                <a:solidFill>
                  <a:srgbClr val="A31515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"swap</a:t>
            </a:r>
            <a:r>
              <a:rPr lang="ko-KR" altLang="en-US" sz="1600" kern="0" dirty="0">
                <a:solidFill>
                  <a:srgbClr val="A31515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을 호출하기 전</a:t>
            </a:r>
            <a:r>
              <a:rPr lang="en-US" altLang="ko-KR" sz="1600" kern="0" dirty="0">
                <a:solidFill>
                  <a:srgbClr val="A31515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: a=%d, b=%d\n"</a:t>
            </a:r>
            <a:r>
              <a:rPr lang="en-US" altLang="ko-KR" sz="16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a, b);</a:t>
            </a: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	</a:t>
            </a:r>
            <a:r>
              <a:rPr lang="en-US" altLang="ko-KR" sz="1600" kern="0" dirty="0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swap(&amp;a</a:t>
            </a:r>
            <a:r>
              <a:rPr lang="en-US" altLang="ko-KR" sz="16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en-US" altLang="ko-KR" sz="1600" kern="0" dirty="0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&amp;b</a:t>
            </a:r>
            <a:r>
              <a:rPr lang="en-US" altLang="ko-KR" sz="16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);</a:t>
            </a: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	</a:t>
            </a:r>
            <a:r>
              <a:rPr lang="en-US" altLang="ko-KR" sz="1600" kern="0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printf</a:t>
            </a:r>
            <a:r>
              <a:rPr lang="en-US" altLang="ko-KR" sz="16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en-US" altLang="ko-KR" sz="1600" kern="0" dirty="0">
                <a:solidFill>
                  <a:srgbClr val="A31515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"swap</a:t>
            </a:r>
            <a:r>
              <a:rPr lang="ko-KR" altLang="en-US" sz="1600" kern="0" dirty="0">
                <a:solidFill>
                  <a:srgbClr val="A31515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을 호출한 다음</a:t>
            </a:r>
            <a:r>
              <a:rPr lang="en-US" altLang="ko-KR" sz="1600" kern="0" dirty="0">
                <a:solidFill>
                  <a:srgbClr val="A31515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: a=%d, b=%d\n"</a:t>
            </a:r>
            <a:r>
              <a:rPr lang="en-US" altLang="ko-KR" sz="16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a, b);</a:t>
            </a: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	</a:t>
            </a:r>
            <a:r>
              <a:rPr lang="en-US" altLang="ko-KR" sz="1600" kern="0" dirty="0">
                <a:solidFill>
                  <a:srgbClr val="0000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return</a:t>
            </a:r>
            <a:r>
              <a:rPr lang="en-US" altLang="ko-KR" sz="16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0;</a:t>
            </a: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}</a:t>
            </a:r>
            <a:endParaRPr lang="en-US" altLang="ko-KR" sz="1600" kern="0" spc="0" dirty="0">
              <a:solidFill>
                <a:srgbClr val="000000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294967295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>
            <a:normAutofit fontScale="62500" lnSpcReduction="20000"/>
          </a:bodyPr>
          <a:lstStyle/>
          <a:p>
            <a:pPr>
              <a:defRPr/>
            </a:pPr>
            <a:fld id="{4DD98886-979C-4826-8809-BCF08B6FF41C}" type="slidenum">
              <a:rPr lang="ko-KR" altLang="en-US" smtClean="0"/>
              <a:pPr>
                <a:defRPr/>
              </a:pPr>
              <a:t>44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72990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pPr eaLnBrk="1" hangingPunct="1"/>
            <a:r>
              <a:rPr lang="ko-KR" altLang="en-US" smtClean="0"/>
              <a:t>배열과 포인터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09600" y="1600200"/>
            <a:ext cx="7923213" cy="658670"/>
          </a:xfrm>
        </p:spPr>
        <p:txBody>
          <a:bodyPr>
            <a:normAutofit fontScale="92500" lnSpcReduction="20000"/>
          </a:bodyPr>
          <a:lstStyle/>
          <a:p>
            <a:pPr eaLnBrk="1" hangingPunct="1"/>
            <a:r>
              <a:rPr lang="ko-KR" altLang="en-US" dirty="0" smtClean="0">
                <a:latin typeface="굴림" panose="020B0600000101010101" pitchFamily="50" charset="-127"/>
              </a:rPr>
              <a:t>배열의 이름</a:t>
            </a:r>
            <a:r>
              <a:rPr lang="en-US" altLang="ko-KR" dirty="0" smtClean="0">
                <a:latin typeface="굴림" panose="020B0600000101010101" pitchFamily="50" charset="-127"/>
              </a:rPr>
              <a:t>: </a:t>
            </a:r>
            <a:r>
              <a:rPr lang="ko-KR" altLang="en-US" dirty="0" smtClean="0">
                <a:latin typeface="굴림" panose="020B0600000101010101" pitchFamily="50" charset="-127"/>
              </a:rPr>
              <a:t>사실상의 포인터와 같은 역할</a:t>
            </a:r>
            <a:endParaRPr lang="en-US" altLang="ko-KR" dirty="0" smtClean="0">
              <a:latin typeface="굴림" panose="020B0600000101010101" pitchFamily="50" charset="-127"/>
            </a:endParaRPr>
          </a:p>
          <a:p>
            <a:pPr lvl="1"/>
            <a:r>
              <a:rPr lang="ko-KR" altLang="en-US" dirty="0" smtClean="0">
                <a:latin typeface="굴림" panose="020B0600000101010101" pitchFamily="50" charset="-127"/>
              </a:rPr>
              <a:t>상수 주소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6665" y="2618910"/>
            <a:ext cx="4781550" cy="2905125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4294967295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>
            <a:normAutofit fontScale="62500" lnSpcReduction="20000"/>
          </a:bodyPr>
          <a:lstStyle/>
          <a:p>
            <a:pPr>
              <a:defRPr/>
            </a:pPr>
            <a:fld id="{4DD98886-979C-4826-8809-BCF08B6FF41C}" type="slidenum">
              <a:rPr lang="ko-KR" altLang="en-US" smtClean="0"/>
              <a:pPr>
                <a:defRPr/>
              </a:pPr>
              <a:t>45</a:t>
            </a:fld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예제</a:t>
            </a:r>
          </a:p>
        </p:txBody>
      </p:sp>
      <p:sp>
        <p:nvSpPr>
          <p:cNvPr id="35844" name="Text Box 5"/>
          <p:cNvSpPr txBox="1">
            <a:spLocks noChangeArrowheads="1"/>
          </p:cNvSpPr>
          <p:nvPr/>
        </p:nvSpPr>
        <p:spPr bwMode="auto">
          <a:xfrm>
            <a:off x="701570" y="458670"/>
            <a:ext cx="7605713" cy="6001643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80808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#include</a:t>
            </a:r>
            <a:r>
              <a:rPr lang="en-US" altLang="ko-KR" sz="16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600" kern="0" dirty="0">
                <a:solidFill>
                  <a:srgbClr val="A31515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&lt;</a:t>
            </a:r>
            <a:r>
              <a:rPr lang="en-US" altLang="ko-KR" sz="1600" kern="0" dirty="0" err="1">
                <a:solidFill>
                  <a:srgbClr val="A31515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stdio.h</a:t>
            </a:r>
            <a:r>
              <a:rPr lang="en-US" altLang="ko-KR" sz="1600" kern="0" dirty="0">
                <a:solidFill>
                  <a:srgbClr val="A31515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&gt;</a:t>
            </a:r>
            <a:endParaRPr lang="en-US" altLang="ko-KR" sz="1600" kern="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80808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#define</a:t>
            </a:r>
            <a:r>
              <a:rPr lang="en-US" altLang="ko-KR" sz="16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600" kern="0" dirty="0">
                <a:solidFill>
                  <a:srgbClr val="6F008A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SIZE</a:t>
            </a:r>
            <a:r>
              <a:rPr lang="en-US" altLang="ko-KR" sz="16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6</a:t>
            </a: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void</a:t>
            </a:r>
            <a:r>
              <a:rPr lang="en-US" altLang="ko-KR" sz="16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600" kern="0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get_integers</a:t>
            </a:r>
            <a:r>
              <a:rPr lang="en-US" altLang="ko-KR" sz="16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en-US" altLang="ko-KR" sz="1600" kern="0" dirty="0" err="1">
                <a:solidFill>
                  <a:srgbClr val="0000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600" kern="0" dirty="0">
                <a:solidFill>
                  <a:srgbClr val="80808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list</a:t>
            </a:r>
            <a:r>
              <a:rPr lang="en-US" altLang="ko-KR" sz="16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[])</a:t>
            </a: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{</a:t>
            </a: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	</a:t>
            </a:r>
            <a:r>
              <a:rPr lang="en-US" altLang="ko-KR" sz="1600" kern="0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printf</a:t>
            </a:r>
            <a:r>
              <a:rPr lang="en-US" altLang="ko-KR" sz="16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en-US" altLang="ko-KR" sz="1600" kern="0" dirty="0">
                <a:solidFill>
                  <a:srgbClr val="A31515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"6</a:t>
            </a:r>
            <a:r>
              <a:rPr lang="ko-KR" altLang="en-US" sz="1600" kern="0" dirty="0">
                <a:solidFill>
                  <a:srgbClr val="A31515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개의 정수를 </a:t>
            </a:r>
            <a:r>
              <a:rPr lang="ko-KR" altLang="en-US" sz="1600" kern="0" dirty="0" err="1">
                <a:solidFill>
                  <a:srgbClr val="A31515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입력하시오</a:t>
            </a:r>
            <a:r>
              <a:rPr lang="en-US" altLang="ko-KR" sz="1600" kern="0" dirty="0">
                <a:solidFill>
                  <a:srgbClr val="A31515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: "</a:t>
            </a:r>
            <a:r>
              <a:rPr lang="en-US" altLang="ko-KR" sz="16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);</a:t>
            </a:r>
            <a:endParaRPr lang="ko-KR" altLang="en-US" sz="1600" kern="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	</a:t>
            </a:r>
            <a:r>
              <a:rPr lang="en-US" altLang="ko-KR" sz="1600" kern="0" dirty="0">
                <a:solidFill>
                  <a:srgbClr val="0000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for</a:t>
            </a:r>
            <a:r>
              <a:rPr lang="en-US" altLang="ko-KR" sz="16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(</a:t>
            </a:r>
            <a:r>
              <a:rPr lang="en-US" altLang="ko-KR" sz="1600" kern="0" dirty="0" err="1">
                <a:solidFill>
                  <a:srgbClr val="0000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600" kern="0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i</a:t>
            </a:r>
            <a:r>
              <a:rPr lang="en-US" altLang="ko-KR" sz="16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= 0; </a:t>
            </a:r>
            <a:r>
              <a:rPr lang="en-US" altLang="ko-KR" sz="1600" kern="0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i</a:t>
            </a:r>
            <a:r>
              <a:rPr lang="en-US" altLang="ko-KR" sz="16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&lt; </a:t>
            </a:r>
            <a:r>
              <a:rPr lang="en-US" altLang="ko-KR" sz="1600" kern="0" dirty="0">
                <a:solidFill>
                  <a:srgbClr val="6F008A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SIZE</a:t>
            </a:r>
            <a:r>
              <a:rPr lang="en-US" altLang="ko-KR" sz="16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; ++</a:t>
            </a:r>
            <a:r>
              <a:rPr lang="en-US" altLang="ko-KR" sz="1600" kern="0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i</a:t>
            </a:r>
            <a:r>
              <a:rPr lang="en-US" altLang="ko-KR" sz="16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 {</a:t>
            </a: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		</a:t>
            </a:r>
            <a:r>
              <a:rPr lang="en-US" altLang="ko-KR" sz="1600" kern="0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scanf</a:t>
            </a:r>
            <a:r>
              <a:rPr lang="en-US" altLang="ko-KR" sz="16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en-US" altLang="ko-KR" sz="1600" kern="0" dirty="0">
                <a:solidFill>
                  <a:srgbClr val="A31515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"%d"</a:t>
            </a:r>
            <a:r>
              <a:rPr lang="en-US" altLang="ko-KR" sz="16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&amp;</a:t>
            </a:r>
            <a:r>
              <a:rPr lang="en-US" altLang="ko-KR" sz="1600" kern="0" dirty="0">
                <a:solidFill>
                  <a:srgbClr val="80808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list</a:t>
            </a:r>
            <a:r>
              <a:rPr lang="en-US" altLang="ko-KR" sz="16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[</a:t>
            </a:r>
            <a:r>
              <a:rPr lang="en-US" altLang="ko-KR" sz="1600" kern="0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i</a:t>
            </a:r>
            <a:r>
              <a:rPr lang="en-US" altLang="ko-KR" sz="16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]);</a:t>
            </a: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	}</a:t>
            </a: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}</a:t>
            </a: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 err="1">
                <a:solidFill>
                  <a:srgbClr val="0000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600" kern="0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cal_sum</a:t>
            </a:r>
            <a:r>
              <a:rPr lang="en-US" altLang="ko-KR" sz="16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en-US" altLang="ko-KR" sz="1600" kern="0" dirty="0" err="1">
                <a:solidFill>
                  <a:srgbClr val="0000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600" kern="0" dirty="0">
                <a:solidFill>
                  <a:srgbClr val="80808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list</a:t>
            </a:r>
            <a:r>
              <a:rPr lang="en-US" altLang="ko-KR" sz="16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[])</a:t>
            </a: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{</a:t>
            </a: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	</a:t>
            </a:r>
            <a:r>
              <a:rPr lang="en-US" altLang="ko-KR" sz="1600" kern="0" dirty="0" err="1">
                <a:solidFill>
                  <a:srgbClr val="0000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sum = 0;</a:t>
            </a: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	</a:t>
            </a:r>
            <a:r>
              <a:rPr lang="en-US" altLang="ko-KR" sz="1600" kern="0" dirty="0">
                <a:solidFill>
                  <a:srgbClr val="0000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for</a:t>
            </a:r>
            <a:r>
              <a:rPr lang="en-US" altLang="ko-KR" sz="16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(</a:t>
            </a:r>
            <a:r>
              <a:rPr lang="en-US" altLang="ko-KR" sz="1600" kern="0" dirty="0" err="1">
                <a:solidFill>
                  <a:srgbClr val="0000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600" kern="0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i</a:t>
            </a:r>
            <a:r>
              <a:rPr lang="en-US" altLang="ko-KR" sz="16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= 0; </a:t>
            </a:r>
            <a:r>
              <a:rPr lang="en-US" altLang="ko-KR" sz="1600" kern="0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i</a:t>
            </a:r>
            <a:r>
              <a:rPr lang="en-US" altLang="ko-KR" sz="16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&lt; </a:t>
            </a:r>
            <a:r>
              <a:rPr lang="en-US" altLang="ko-KR" sz="1600" kern="0" dirty="0">
                <a:solidFill>
                  <a:srgbClr val="6F008A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SIZE</a:t>
            </a:r>
            <a:r>
              <a:rPr lang="en-US" altLang="ko-KR" sz="16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; ++</a:t>
            </a:r>
            <a:r>
              <a:rPr lang="en-US" altLang="ko-KR" sz="1600" kern="0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i</a:t>
            </a:r>
            <a:r>
              <a:rPr lang="en-US" altLang="ko-KR" sz="16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 {</a:t>
            </a: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		sum += *(</a:t>
            </a:r>
            <a:r>
              <a:rPr lang="en-US" altLang="ko-KR" sz="1600" kern="0" dirty="0">
                <a:solidFill>
                  <a:srgbClr val="80808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list</a:t>
            </a:r>
            <a:r>
              <a:rPr lang="en-US" altLang="ko-KR" sz="16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+ </a:t>
            </a:r>
            <a:r>
              <a:rPr lang="en-US" altLang="ko-KR" sz="1600" kern="0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i</a:t>
            </a:r>
            <a:r>
              <a:rPr lang="en-US" altLang="ko-KR" sz="1600" kern="0" dirty="0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); //list[</a:t>
            </a:r>
            <a:r>
              <a:rPr lang="en-US" altLang="ko-KR" sz="1600" kern="0" dirty="0" err="1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i</a:t>
            </a:r>
            <a:r>
              <a:rPr lang="en-US" altLang="ko-KR" sz="1600" kern="0" dirty="0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]</a:t>
            </a:r>
            <a:endParaRPr lang="en-US" altLang="ko-KR" sz="1600" kern="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	}</a:t>
            </a: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	</a:t>
            </a:r>
            <a:r>
              <a:rPr lang="en-US" altLang="ko-KR" sz="1600" kern="0" dirty="0">
                <a:solidFill>
                  <a:srgbClr val="0000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return</a:t>
            </a:r>
            <a:r>
              <a:rPr lang="en-US" altLang="ko-KR" sz="16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sum;</a:t>
            </a: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}</a:t>
            </a: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 err="1">
                <a:solidFill>
                  <a:srgbClr val="0000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main(</a:t>
            </a:r>
            <a:r>
              <a:rPr lang="en-US" altLang="ko-KR" sz="1600" kern="0" dirty="0">
                <a:solidFill>
                  <a:srgbClr val="0000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void</a:t>
            </a:r>
            <a:r>
              <a:rPr lang="en-US" altLang="ko-KR" sz="16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{</a:t>
            </a: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	</a:t>
            </a:r>
            <a:r>
              <a:rPr lang="en-US" altLang="ko-KR" sz="1600" kern="0" dirty="0" err="1">
                <a:solidFill>
                  <a:srgbClr val="0000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list[</a:t>
            </a:r>
            <a:r>
              <a:rPr lang="en-US" altLang="ko-KR" sz="1600" kern="0" dirty="0">
                <a:solidFill>
                  <a:srgbClr val="6F008A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SIZE</a:t>
            </a:r>
            <a:r>
              <a:rPr lang="en-US" altLang="ko-KR" sz="16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];</a:t>
            </a: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	</a:t>
            </a:r>
            <a:r>
              <a:rPr lang="en-US" altLang="ko-KR" sz="1600" kern="0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get_integers</a:t>
            </a:r>
            <a:r>
              <a:rPr lang="en-US" altLang="ko-KR" sz="16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(list);</a:t>
            </a: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	</a:t>
            </a:r>
            <a:r>
              <a:rPr lang="en-US" altLang="ko-KR" sz="1600" kern="0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printf</a:t>
            </a:r>
            <a:r>
              <a:rPr lang="en-US" altLang="ko-KR" sz="16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en-US" altLang="ko-KR" sz="1600" kern="0" dirty="0">
                <a:solidFill>
                  <a:srgbClr val="A31515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"</a:t>
            </a:r>
            <a:r>
              <a:rPr lang="ko-KR" altLang="en-US" sz="1600" kern="0" dirty="0">
                <a:solidFill>
                  <a:srgbClr val="A31515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합 </a:t>
            </a:r>
            <a:r>
              <a:rPr lang="en-US" altLang="ko-KR" sz="1600" kern="0" dirty="0">
                <a:solidFill>
                  <a:srgbClr val="A31515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= %d \n"</a:t>
            </a:r>
            <a:r>
              <a:rPr lang="en-US" altLang="ko-KR" sz="16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en-US" altLang="ko-KR" sz="1600" kern="0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cal_sum</a:t>
            </a:r>
            <a:r>
              <a:rPr lang="en-US" altLang="ko-KR" sz="16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(list));</a:t>
            </a: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	</a:t>
            </a:r>
            <a:r>
              <a:rPr lang="en-US" altLang="ko-KR" sz="1600" kern="0" dirty="0">
                <a:solidFill>
                  <a:srgbClr val="0000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return</a:t>
            </a:r>
            <a:r>
              <a:rPr lang="en-US" altLang="ko-KR" sz="16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0;</a:t>
            </a: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}</a:t>
            </a:r>
            <a:endParaRPr lang="en-US" altLang="ko-KR" sz="1600" kern="0" spc="0" dirty="0">
              <a:solidFill>
                <a:srgbClr val="000000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294967295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>
            <a:normAutofit fontScale="62500" lnSpcReduction="20000"/>
          </a:bodyPr>
          <a:lstStyle/>
          <a:p>
            <a:pPr>
              <a:defRPr/>
            </a:pPr>
            <a:fld id="{4DD98886-979C-4826-8809-BCF08B6FF41C}" type="slidenum">
              <a:rPr lang="ko-KR" altLang="en-US" smtClean="0"/>
              <a:pPr>
                <a:defRPr/>
              </a:pPr>
              <a:t>46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55270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포인터 사용시 주의할 점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7923213" cy="1154113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포인터가 아무것도 가리키고 있지 않을 때는 </a:t>
            </a:r>
            <a:r>
              <a:rPr lang="en-US" altLang="ko-KR" dirty="0" smtClean="0"/>
              <a:t>NULL</a:t>
            </a:r>
            <a:r>
              <a:rPr lang="ko-KR" altLang="en-US" dirty="0" smtClean="0"/>
              <a:t>로 설정</a:t>
            </a:r>
          </a:p>
          <a:p>
            <a:pPr lvl="1" eaLnBrk="1" hangingPunct="1"/>
            <a:r>
              <a:rPr lang="en-US" altLang="ko-KR" dirty="0" err="1" smtClean="0"/>
              <a:t>int</a:t>
            </a:r>
            <a:r>
              <a:rPr lang="en-US" altLang="ko-KR" dirty="0" smtClean="0"/>
              <a:t> *pi=NULL;</a:t>
            </a:r>
          </a:p>
          <a:p>
            <a:pPr eaLnBrk="1" hangingPunct="1"/>
            <a:r>
              <a:rPr lang="ko-KR" altLang="en-US" dirty="0" smtClean="0"/>
              <a:t>초기화가 안된 상태에서 사용 금지</a:t>
            </a:r>
          </a:p>
          <a:p>
            <a:pPr lvl="1" eaLnBrk="1" hangingPunct="1"/>
            <a:endParaRPr lang="ko-KR" altLang="en-US" dirty="0" smtClean="0"/>
          </a:p>
          <a:p>
            <a:pPr eaLnBrk="1" hangingPunct="1"/>
            <a:endParaRPr lang="en-US" altLang="ko-KR" dirty="0" smtClean="0"/>
          </a:p>
        </p:txBody>
      </p:sp>
      <p:sp>
        <p:nvSpPr>
          <p:cNvPr id="41988" name="Text Box 4"/>
          <p:cNvSpPr txBox="1">
            <a:spLocks noChangeArrowheads="1"/>
          </p:cNvSpPr>
          <p:nvPr/>
        </p:nvSpPr>
        <p:spPr bwMode="auto">
          <a:xfrm>
            <a:off x="1016000" y="2843213"/>
            <a:ext cx="7561263" cy="1181100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kumimoji="1" sz="16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main() </a:t>
            </a: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{ </a:t>
            </a: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	</a:t>
            </a:r>
            <a:r>
              <a:rPr lang="en-US" altLang="en-US" sz="1400">
                <a:solidFill>
                  <a:srgbClr val="0000FF"/>
                </a:solidFill>
              </a:rPr>
              <a:t>char</a:t>
            </a:r>
            <a:r>
              <a:rPr lang="en-US" altLang="en-US" sz="1400"/>
              <a:t> *p</a:t>
            </a:r>
            <a:r>
              <a:rPr lang="en-US" altLang="ko-KR" sz="1400"/>
              <a:t>c</a:t>
            </a:r>
            <a:r>
              <a:rPr lang="en-US" altLang="en-US" sz="1400"/>
              <a:t>; 	// 포인터 pc는 초기화가 안되어 있음</a:t>
            </a: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	*p</a:t>
            </a:r>
            <a:r>
              <a:rPr lang="en-US" altLang="ko-KR" sz="1400"/>
              <a:t>c</a:t>
            </a:r>
            <a:r>
              <a:rPr lang="en-US" altLang="en-US" sz="1400"/>
              <a:t> = 'E</a:t>
            </a:r>
            <a:r>
              <a:rPr lang="en-US" altLang="ko-KR" sz="1400"/>
              <a:t>’</a:t>
            </a:r>
            <a:r>
              <a:rPr lang="en-US" altLang="en-US" sz="1400"/>
              <a:t>; 	// 위험한 코드</a:t>
            </a: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}</a:t>
            </a:r>
            <a:endParaRPr lang="en-US" altLang="ko-KR" sz="1400"/>
          </a:p>
        </p:txBody>
      </p:sp>
      <p:sp>
        <p:nvSpPr>
          <p:cNvPr id="41989" name="Rectangle 5"/>
          <p:cNvSpPr>
            <a:spLocks noChangeArrowheads="1"/>
          </p:cNvSpPr>
          <p:nvPr/>
        </p:nvSpPr>
        <p:spPr bwMode="auto">
          <a:xfrm>
            <a:off x="701675" y="4194175"/>
            <a:ext cx="7923213" cy="1154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kumimoji="1" sz="16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9pPr>
          </a:lstStyle>
          <a:p>
            <a:pPr eaLnBrk="1" hangingPunct="1"/>
            <a:r>
              <a:rPr lang="ko-KR" altLang="en-US"/>
              <a:t>포인터 타입간의 변환시에는 명시적인 타입 변환 사용</a:t>
            </a:r>
          </a:p>
        </p:txBody>
      </p:sp>
      <p:sp>
        <p:nvSpPr>
          <p:cNvPr id="41990" name="Text Box 6"/>
          <p:cNvSpPr txBox="1">
            <a:spLocks noChangeArrowheads="1"/>
          </p:cNvSpPr>
          <p:nvPr/>
        </p:nvSpPr>
        <p:spPr bwMode="auto">
          <a:xfrm>
            <a:off x="1016000" y="4643438"/>
            <a:ext cx="7561263" cy="755650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kumimoji="1" sz="16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>
                <a:solidFill>
                  <a:srgbClr val="0000FF"/>
                </a:solidFill>
                <a:ea typeface="굴림체" panose="020B0609000101010101" pitchFamily="49" charset="-127"/>
              </a:rPr>
              <a:t>int </a:t>
            </a:r>
            <a:r>
              <a:rPr lang="en-US" altLang="ko-KR" sz="1400">
                <a:ea typeface="굴림체" panose="020B0609000101010101" pitchFamily="49" charset="-127"/>
              </a:rPr>
              <a:t>*pi;</a:t>
            </a: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>
                <a:solidFill>
                  <a:srgbClr val="0000FF"/>
                </a:solidFill>
                <a:ea typeface="굴림체" panose="020B0609000101010101" pitchFamily="49" charset="-127"/>
              </a:rPr>
              <a:t>float</a:t>
            </a:r>
            <a:r>
              <a:rPr lang="en-US" altLang="ko-KR" sz="1400">
                <a:ea typeface="굴림체" panose="020B0609000101010101" pitchFamily="49" charset="-127"/>
              </a:rPr>
              <a:t> *pf;</a:t>
            </a: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>
                <a:ea typeface="굴림체" panose="020B0609000101010101" pitchFamily="49" charset="-127"/>
              </a:rPr>
              <a:t>pf = (</a:t>
            </a:r>
            <a:r>
              <a:rPr lang="en-US" altLang="ko-KR" sz="1400">
                <a:solidFill>
                  <a:srgbClr val="0000FF"/>
                </a:solidFill>
                <a:ea typeface="굴림체" panose="020B0609000101010101" pitchFamily="49" charset="-127"/>
              </a:rPr>
              <a:t>float</a:t>
            </a:r>
            <a:r>
              <a:rPr lang="en-US" altLang="ko-KR" sz="1400">
                <a:ea typeface="굴림체" panose="020B0609000101010101" pitchFamily="49" charset="-127"/>
              </a:rPr>
              <a:t> *)pi; </a:t>
            </a:r>
          </a:p>
        </p:txBody>
      </p:sp>
    </p:spTree>
    <p:extLst>
      <p:ext uri="{BB962C8B-B14F-4D97-AF65-F5344CB8AC3E}">
        <p14:creationId xmlns:p14="http://schemas.microsoft.com/office/powerpoint/2010/main" val="58793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정적 메모리 할당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599" y="1719263"/>
            <a:ext cx="7967845" cy="478155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ko-KR" altLang="en-US" sz="1800" dirty="0" smtClean="0">
                <a:latin typeface="굴림" panose="020B0600000101010101" pitchFamily="50" charset="-127"/>
              </a:rPr>
              <a:t>프로그램이 메모리를 할당 받는 방법</a:t>
            </a:r>
          </a:p>
          <a:p>
            <a:pPr lvl="1" eaLnBrk="1" hangingPunct="1">
              <a:lnSpc>
                <a:spcPct val="80000"/>
              </a:lnSpc>
            </a:pPr>
            <a:r>
              <a:rPr lang="ko-KR" altLang="en-US" sz="1600" dirty="0" smtClean="0">
                <a:latin typeface="굴림" panose="020B0600000101010101" pitchFamily="50" charset="-127"/>
              </a:rPr>
              <a:t>정적 메모리 선언</a:t>
            </a:r>
          </a:p>
          <a:p>
            <a:pPr lvl="1" eaLnBrk="1" hangingPunct="1">
              <a:lnSpc>
                <a:spcPct val="80000"/>
              </a:lnSpc>
            </a:pPr>
            <a:r>
              <a:rPr lang="ko-KR" altLang="en-US" sz="1600" dirty="0" smtClean="0">
                <a:latin typeface="굴림" panose="020B0600000101010101" pitchFamily="50" charset="-127"/>
              </a:rPr>
              <a:t>동적 메모리 할당</a:t>
            </a:r>
          </a:p>
          <a:p>
            <a:pPr eaLnBrk="1" hangingPunct="1">
              <a:lnSpc>
                <a:spcPct val="80000"/>
              </a:lnSpc>
            </a:pPr>
            <a:r>
              <a:rPr lang="ko-KR" altLang="en-US" sz="1800" dirty="0" smtClean="0">
                <a:latin typeface="굴림" panose="020B0600000101010101" pitchFamily="50" charset="-127"/>
              </a:rPr>
              <a:t>정적 메모리 할당</a:t>
            </a:r>
          </a:p>
          <a:p>
            <a:pPr lvl="1" eaLnBrk="1" hangingPunct="1">
              <a:lnSpc>
                <a:spcPct val="80000"/>
              </a:lnSpc>
            </a:pPr>
            <a:r>
              <a:rPr lang="ko-KR" altLang="en-US" sz="1600" dirty="0" smtClean="0">
                <a:latin typeface="굴림" panose="020B0600000101010101" pitchFamily="50" charset="-127"/>
              </a:rPr>
              <a:t>메모리의 크기는 프로그램이 시작하기 전에 결정</a:t>
            </a:r>
          </a:p>
          <a:p>
            <a:pPr lvl="1" eaLnBrk="1" hangingPunct="1">
              <a:lnSpc>
                <a:spcPct val="80000"/>
              </a:lnSpc>
            </a:pPr>
            <a:r>
              <a:rPr lang="ko-KR" altLang="en-US" sz="1600" dirty="0" smtClean="0">
                <a:latin typeface="굴림" panose="020B0600000101010101" pitchFamily="50" charset="-127"/>
              </a:rPr>
              <a:t>프로그램의 수행 도중에 그 크기가 변경될 수는 없다</a:t>
            </a:r>
            <a:r>
              <a:rPr lang="en-US" altLang="ko-KR" sz="1600" dirty="0" smtClean="0">
                <a:latin typeface="굴림" panose="020B0600000101010101" pitchFamily="50" charset="-127"/>
              </a:rPr>
              <a:t>. </a:t>
            </a:r>
          </a:p>
          <a:p>
            <a:pPr lvl="1" eaLnBrk="1" hangingPunct="1">
              <a:lnSpc>
                <a:spcPct val="80000"/>
              </a:lnSpc>
            </a:pPr>
            <a:r>
              <a:rPr lang="ko-KR" altLang="en-US" sz="1600" dirty="0" smtClean="0">
                <a:latin typeface="굴림" panose="020B0600000101010101" pitchFamily="50" charset="-127"/>
              </a:rPr>
              <a:t>만약 처음에 결정된 크기보다 더 큰 입력이 들어온다면 처리하지 못할 것이고 더 작은 입력이 들어온다면 남은 메모리 공간은 낭비될 것이다</a:t>
            </a:r>
            <a:r>
              <a:rPr lang="en-US" altLang="ko-KR" sz="1600" dirty="0" smtClean="0">
                <a:latin typeface="굴림" panose="020B0600000101010101" pitchFamily="50" charset="-127"/>
              </a:rPr>
              <a:t>.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ko-KR" sz="1600" dirty="0" smtClean="0">
                <a:latin typeface="굴림" panose="020B0600000101010101" pitchFamily="50" charset="-127"/>
              </a:rPr>
              <a:t>(</a:t>
            </a:r>
            <a:r>
              <a:rPr lang="ko-KR" altLang="en-US" sz="1600" dirty="0" smtClean="0">
                <a:latin typeface="굴림" panose="020B0600000101010101" pitchFamily="50" charset="-127"/>
              </a:rPr>
              <a:t>예</a:t>
            </a:r>
            <a:r>
              <a:rPr lang="en-US" altLang="ko-KR" sz="1600" dirty="0" smtClean="0">
                <a:latin typeface="굴림" panose="020B0600000101010101" pitchFamily="50" charset="-127"/>
              </a:rPr>
              <a:t>) </a:t>
            </a:r>
            <a:r>
              <a:rPr lang="ko-KR" altLang="en-US" sz="1600" dirty="0" smtClean="0">
                <a:latin typeface="굴림" panose="020B0600000101010101" pitchFamily="50" charset="-127"/>
              </a:rPr>
              <a:t>변수나 배열의 선언</a:t>
            </a:r>
            <a:br>
              <a:rPr lang="ko-KR" altLang="en-US" sz="1600" dirty="0" smtClean="0">
                <a:latin typeface="굴림" panose="020B0600000101010101" pitchFamily="50" charset="-127"/>
              </a:rPr>
            </a:br>
            <a:endParaRPr lang="ko-KR" altLang="en-US" sz="1600" dirty="0" smtClean="0">
              <a:latin typeface="굴림" panose="020B0600000101010101" pitchFamily="50" charset="-127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ko-KR" sz="1600" dirty="0" err="1" smtClean="0">
                <a:latin typeface="굴림" panose="020B0600000101010101" pitchFamily="50" charset="-127"/>
              </a:rPr>
              <a:t>int</a:t>
            </a:r>
            <a:r>
              <a:rPr lang="en-US" altLang="ko-KR" sz="1600" dirty="0" smtClean="0">
                <a:latin typeface="굴림" panose="020B0600000101010101" pitchFamily="50" charset="-127"/>
              </a:rPr>
              <a:t> buffer[100];</a:t>
            </a:r>
            <a:br>
              <a:rPr lang="en-US" altLang="ko-KR" sz="1600" dirty="0" smtClean="0">
                <a:latin typeface="굴림" panose="020B0600000101010101" pitchFamily="50" charset="-127"/>
              </a:rPr>
            </a:br>
            <a:r>
              <a:rPr lang="en-US" altLang="ko-KR" sz="1600" dirty="0" smtClean="0">
                <a:latin typeface="굴림" panose="020B0600000101010101" pitchFamily="50" charset="-127"/>
              </a:rPr>
              <a:t>char name[] = “data structure"; </a:t>
            </a:r>
          </a:p>
        </p:txBody>
      </p:sp>
    </p:spTree>
    <p:extLst>
      <p:ext uri="{BB962C8B-B14F-4D97-AF65-F5344CB8AC3E}">
        <p14:creationId xmlns:p14="http://schemas.microsoft.com/office/powerpoint/2010/main" val="3098490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pPr eaLnBrk="1" hangingPunct="1"/>
            <a:r>
              <a:rPr lang="ko-KR" altLang="en-US" smtClean="0"/>
              <a:t>동적 메모리 할당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09599" y="1719263"/>
            <a:ext cx="8057855" cy="1619727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ko-KR" altLang="en-US" sz="2000" b="1" dirty="0" smtClean="0">
                <a:solidFill>
                  <a:srgbClr val="FF3300"/>
                </a:solidFill>
              </a:rPr>
              <a:t>동적 메모리 할당</a:t>
            </a:r>
          </a:p>
          <a:p>
            <a:pPr lvl="1" eaLnBrk="1" hangingPunct="1">
              <a:lnSpc>
                <a:spcPct val="80000"/>
              </a:lnSpc>
            </a:pPr>
            <a:r>
              <a:rPr lang="ko-KR" altLang="en-US" sz="1800" dirty="0" smtClean="0"/>
              <a:t>프로그램의 실행 도중에 메모리를 할당 받는 것</a:t>
            </a:r>
          </a:p>
          <a:p>
            <a:pPr lvl="1" eaLnBrk="1" hangingPunct="1">
              <a:lnSpc>
                <a:spcPct val="80000"/>
              </a:lnSpc>
            </a:pPr>
            <a:r>
              <a:rPr lang="ko-KR" altLang="en-US" sz="1800" dirty="0" smtClean="0"/>
              <a:t>필요한 만큼만 할당을 받고 또 필요한 때에 사용하고 반납</a:t>
            </a:r>
          </a:p>
          <a:p>
            <a:pPr lvl="1" eaLnBrk="1" hangingPunct="1">
              <a:lnSpc>
                <a:spcPct val="80000"/>
              </a:lnSpc>
            </a:pPr>
            <a:r>
              <a:rPr lang="ko-KR" altLang="en-US" sz="1800" dirty="0" smtClean="0"/>
              <a:t>메모리를 매우 효율적으로 사용가능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3351666"/>
            <a:ext cx="5130570" cy="2230683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4294967295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>
            <a:normAutofit fontScale="62500" lnSpcReduction="20000"/>
          </a:bodyPr>
          <a:lstStyle/>
          <a:p>
            <a:pPr>
              <a:defRPr/>
            </a:pPr>
            <a:fld id="{4DD98886-979C-4826-8809-BCF08B6FF41C}" type="slidenum">
              <a:rPr lang="ko-KR" altLang="en-US" smtClean="0"/>
              <a:pPr>
                <a:defRPr/>
              </a:pPr>
              <a:t>49</a:t>
            </a:fld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altLang="ko-KR" smtClean="0"/>
              <a:t>2</a:t>
            </a:r>
            <a:r>
              <a:rPr lang="ko-KR" altLang="en-US" smtClean="0"/>
              <a:t>차원 배열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err="1"/>
              <a:t>int</a:t>
            </a:r>
            <a:r>
              <a:rPr lang="en-US" altLang="ko-KR" dirty="0"/>
              <a:t> list[3][5</a:t>
            </a:r>
            <a:r>
              <a:rPr lang="en-US" altLang="ko-KR" dirty="0" smtClean="0"/>
              <a:t>];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실제 메모리의 주소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1</a:t>
            </a:r>
            <a:r>
              <a:rPr lang="ko-KR" altLang="en-US" dirty="0" smtClean="0"/>
              <a:t>차원 배열</a:t>
            </a: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545" y="2393885"/>
            <a:ext cx="8620125" cy="1724025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4294967295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>
            <a:normAutofit fontScale="62500" lnSpcReduction="20000"/>
          </a:bodyPr>
          <a:lstStyle/>
          <a:p>
            <a:pPr>
              <a:defRPr/>
            </a:pPr>
            <a:fld id="{4DD98886-979C-4826-8809-BCF08B6FF41C}" type="slidenum">
              <a:rPr lang="ko-KR" altLang="en-US" smtClean="0"/>
              <a:pPr>
                <a:defRPr/>
              </a:pPr>
              <a:t>5</a:t>
            </a:fld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pPr eaLnBrk="1" hangingPunct="1"/>
            <a:r>
              <a:rPr lang="ko-KR" altLang="en-US" smtClean="0"/>
              <a:t>동적 메모리 할당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09600" y="1600200"/>
            <a:ext cx="7923213" cy="479425"/>
          </a:xfrm>
        </p:spPr>
        <p:txBody>
          <a:bodyPr/>
          <a:lstStyle/>
          <a:p>
            <a:pPr eaLnBrk="1" hangingPunct="1"/>
            <a:r>
              <a:rPr lang="ko-KR" altLang="en-US" smtClean="0"/>
              <a:t>전형적인 동적 메모리 할당 코드 </a:t>
            </a:r>
          </a:p>
        </p:txBody>
      </p:sp>
      <p:sp>
        <p:nvSpPr>
          <p:cNvPr id="43012" name="Text Box 4"/>
          <p:cNvSpPr txBox="1">
            <a:spLocks noChangeArrowheads="1"/>
          </p:cNvSpPr>
          <p:nvPr/>
        </p:nvSpPr>
        <p:spPr bwMode="auto">
          <a:xfrm>
            <a:off x="790574" y="2168860"/>
            <a:ext cx="7561263" cy="2339102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algn="just" eaLnBrk="1" hangingPunct="1"/>
            <a:r>
              <a:rPr lang="en-US" altLang="en-US" sz="1600">
                <a:latin typeface="Trebuchet MS" panose="020B0603020202020204" pitchFamily="34" charset="0"/>
                <a:ea typeface="굴림" panose="020B0600000101010101" pitchFamily="50" charset="-127"/>
              </a:rPr>
              <a:t>main() </a:t>
            </a:r>
          </a:p>
          <a:p>
            <a:pPr algn="just" eaLnBrk="1" hangingPunct="1"/>
            <a:r>
              <a:rPr lang="en-US" altLang="en-US" sz="1600">
                <a:latin typeface="Trebuchet MS" panose="020B0603020202020204" pitchFamily="34" charset="0"/>
                <a:ea typeface="굴림" panose="020B0600000101010101" pitchFamily="50" charset="-127"/>
              </a:rPr>
              <a:t>{ </a:t>
            </a:r>
          </a:p>
          <a:p>
            <a:pPr algn="just" eaLnBrk="1" hangingPunct="1"/>
            <a:r>
              <a:rPr lang="en-US" altLang="en-US" sz="1600">
                <a:latin typeface="Trebuchet MS" panose="020B0603020202020204" pitchFamily="34" charset="0"/>
                <a:ea typeface="굴림" panose="020B0600000101010101" pitchFamily="50" charset="-127"/>
              </a:rPr>
              <a:t>    </a:t>
            </a:r>
            <a:r>
              <a:rPr lang="en-US" altLang="en-US" sz="1600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int </a:t>
            </a:r>
            <a:r>
              <a:rPr lang="en-US" altLang="en-US" sz="1600">
                <a:latin typeface="Trebuchet MS" panose="020B0603020202020204" pitchFamily="34" charset="0"/>
                <a:ea typeface="굴림" panose="020B0600000101010101" pitchFamily="50" charset="-127"/>
              </a:rPr>
              <a:t>*pi; </a:t>
            </a:r>
          </a:p>
          <a:p>
            <a:pPr algn="just" eaLnBrk="1" hangingPunct="1"/>
            <a:r>
              <a:rPr lang="en-US" altLang="en-US" sz="1600">
                <a:latin typeface="Trebuchet MS" panose="020B0603020202020204" pitchFamily="34" charset="0"/>
                <a:ea typeface="굴림" panose="020B0600000101010101" pitchFamily="50" charset="-127"/>
              </a:rPr>
              <a:t>    pi = (</a:t>
            </a:r>
            <a:r>
              <a:rPr lang="en-US" altLang="en-US" sz="1600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int </a:t>
            </a:r>
            <a:r>
              <a:rPr lang="en-US" altLang="en-US" sz="1600">
                <a:latin typeface="Trebuchet MS" panose="020B0603020202020204" pitchFamily="34" charset="0"/>
                <a:ea typeface="굴림" panose="020B0600000101010101" pitchFamily="50" charset="-127"/>
              </a:rPr>
              <a:t>*)malloc(</a:t>
            </a:r>
            <a:r>
              <a:rPr lang="en-US" altLang="en-US" sz="1600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sizeof</a:t>
            </a:r>
            <a:r>
              <a:rPr lang="en-US" altLang="en-US" sz="1600">
                <a:latin typeface="Trebuchet MS" panose="020B0603020202020204" pitchFamily="34" charset="0"/>
                <a:ea typeface="굴림" panose="020B0600000101010101" pitchFamily="50" charset="-127"/>
              </a:rPr>
              <a:t>(</a:t>
            </a:r>
            <a:r>
              <a:rPr lang="en-US" altLang="en-US" sz="1600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int</a:t>
            </a:r>
            <a:r>
              <a:rPr lang="en-US" altLang="en-US" sz="1600">
                <a:latin typeface="Trebuchet MS" panose="020B0603020202020204" pitchFamily="34" charset="0"/>
                <a:ea typeface="굴림" panose="020B0600000101010101" pitchFamily="50" charset="-127"/>
              </a:rPr>
              <a:t>)); 	</a:t>
            </a:r>
            <a:r>
              <a:rPr lang="en-US" altLang="en-US" sz="1600">
                <a:solidFill>
                  <a:srgbClr val="FF33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// 동적 메모리 할당</a:t>
            </a:r>
          </a:p>
          <a:p>
            <a:pPr algn="just" eaLnBrk="1" hangingPunct="1"/>
            <a:r>
              <a:rPr lang="en-US" altLang="en-US" sz="1600">
                <a:latin typeface="Trebuchet MS" panose="020B0603020202020204" pitchFamily="34" charset="0"/>
                <a:ea typeface="굴림" panose="020B0600000101010101" pitchFamily="50" charset="-127"/>
              </a:rPr>
              <a:t>    ...	 </a:t>
            </a:r>
          </a:p>
          <a:p>
            <a:pPr algn="just" eaLnBrk="1" hangingPunct="1"/>
            <a:r>
              <a:rPr lang="en-US" altLang="en-US" sz="1600">
                <a:latin typeface="Trebuchet MS" panose="020B0603020202020204" pitchFamily="34" charset="0"/>
                <a:ea typeface="굴림" panose="020B0600000101010101" pitchFamily="50" charset="-127"/>
              </a:rPr>
              <a:t>    </a:t>
            </a:r>
            <a:r>
              <a:rPr lang="en-US" altLang="ko-KR" sz="1600">
                <a:latin typeface="Trebuchet MS" panose="020B0603020202020204" pitchFamily="34" charset="0"/>
                <a:ea typeface="굴림" panose="020B0600000101010101" pitchFamily="50" charset="-127"/>
              </a:rPr>
              <a:t>…			</a:t>
            </a:r>
            <a:r>
              <a:rPr lang="en-US" altLang="en-US" sz="1600">
                <a:solidFill>
                  <a:srgbClr val="FF33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// 동적 </a:t>
            </a:r>
            <a:r>
              <a:rPr lang="ko-KR" altLang="en-US" sz="1600">
                <a:solidFill>
                  <a:srgbClr val="FF33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메모리 </a:t>
            </a:r>
            <a:r>
              <a:rPr lang="en-US" altLang="en-US" sz="1600">
                <a:solidFill>
                  <a:srgbClr val="FF33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사용</a:t>
            </a:r>
            <a:r>
              <a:rPr lang="en-US" altLang="en-US" sz="1600">
                <a:latin typeface="Trebuchet MS" panose="020B0603020202020204" pitchFamily="34" charset="0"/>
                <a:ea typeface="굴림" panose="020B0600000101010101" pitchFamily="50" charset="-127"/>
              </a:rPr>
              <a:t> </a:t>
            </a:r>
          </a:p>
          <a:p>
            <a:pPr algn="just" eaLnBrk="1" hangingPunct="1"/>
            <a:r>
              <a:rPr lang="en-US" altLang="en-US" sz="1600">
                <a:latin typeface="Trebuchet MS" panose="020B0603020202020204" pitchFamily="34" charset="0"/>
                <a:ea typeface="굴림" panose="020B0600000101010101" pitchFamily="50" charset="-127"/>
              </a:rPr>
              <a:t>    ... </a:t>
            </a:r>
          </a:p>
          <a:p>
            <a:pPr algn="just" eaLnBrk="1" hangingPunct="1"/>
            <a:r>
              <a:rPr lang="en-US" altLang="en-US" sz="1600">
                <a:latin typeface="Trebuchet MS" panose="020B0603020202020204" pitchFamily="34" charset="0"/>
                <a:ea typeface="굴림" panose="020B0600000101010101" pitchFamily="50" charset="-127"/>
              </a:rPr>
              <a:t>    free(pi); </a:t>
            </a:r>
            <a:r>
              <a:rPr lang="en-US" altLang="ko-KR" sz="1600">
                <a:latin typeface="Trebuchet MS" panose="020B0603020202020204" pitchFamily="34" charset="0"/>
                <a:ea typeface="굴림" panose="020B0600000101010101" pitchFamily="50" charset="-127"/>
              </a:rPr>
              <a:t>		</a:t>
            </a:r>
            <a:r>
              <a:rPr lang="en-US" altLang="en-US" sz="1600">
                <a:solidFill>
                  <a:srgbClr val="FF33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// 동적 메모리</a:t>
            </a:r>
            <a:r>
              <a:rPr lang="ko-KR" altLang="en-US" sz="1600">
                <a:solidFill>
                  <a:srgbClr val="FF33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반납</a:t>
            </a:r>
            <a:endParaRPr lang="en-US" altLang="en-US" sz="1600">
              <a:solidFill>
                <a:srgbClr val="FF3300"/>
              </a:solidFill>
              <a:latin typeface="Trebuchet MS" panose="020B0603020202020204" pitchFamily="34" charset="0"/>
              <a:ea typeface="굴림" panose="020B0600000101010101" pitchFamily="50" charset="-127"/>
            </a:endParaRPr>
          </a:p>
          <a:p>
            <a:pPr algn="just" eaLnBrk="1" hangingPunct="1"/>
            <a:r>
              <a:rPr lang="en-US" altLang="en-US" sz="1600">
                <a:latin typeface="Trebuchet MS" panose="020B0603020202020204" pitchFamily="34" charset="0"/>
                <a:ea typeface="굴림" panose="020B0600000101010101" pitchFamily="50" charset="-127"/>
              </a:rPr>
              <a:t>}</a:t>
            </a:r>
            <a:endParaRPr lang="en-US" altLang="ko-KR" sz="1600">
              <a:latin typeface="Trebuchet MS" panose="020B0603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294967295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>
            <a:normAutofit fontScale="62500" lnSpcReduction="20000"/>
          </a:bodyPr>
          <a:lstStyle/>
          <a:p>
            <a:pPr>
              <a:defRPr/>
            </a:pPr>
            <a:fld id="{4DD98886-979C-4826-8809-BCF08B6FF41C}" type="slidenum">
              <a:rPr lang="ko-KR" altLang="en-US" smtClean="0"/>
              <a:pPr>
                <a:defRPr/>
              </a:pPr>
              <a:t>50</a:t>
            </a:fld>
            <a:endParaRPr lang="en-US" altLang="ko-KR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57225" y="4733525"/>
            <a:ext cx="7923213" cy="15757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kumimoji="1" sz="16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9pPr>
          </a:lstStyle>
          <a:p>
            <a:pPr eaLnBrk="1" hangingPunct="1"/>
            <a:r>
              <a:rPr lang="ko-KR" altLang="en-US" dirty="0"/>
              <a:t>동적 메모리 할당 관련 라이브러리 함수</a:t>
            </a:r>
          </a:p>
          <a:p>
            <a:pPr lvl="1" eaLnBrk="1" hangingPunct="1"/>
            <a:r>
              <a:rPr lang="en-US" altLang="ko-KR" dirty="0" err="1"/>
              <a:t>malloc</a:t>
            </a:r>
            <a:r>
              <a:rPr lang="en-US" altLang="ko-KR" dirty="0"/>
              <a:t>(size</a:t>
            </a:r>
            <a:r>
              <a:rPr lang="en-US" altLang="ko-KR" dirty="0" smtClean="0"/>
              <a:t>)</a:t>
            </a:r>
            <a:r>
              <a:rPr lang="en-US" altLang="ko-KR" dirty="0"/>
              <a:t>	</a:t>
            </a:r>
            <a:r>
              <a:rPr lang="en-US" altLang="ko-KR" dirty="0" smtClean="0"/>
              <a:t>   // </a:t>
            </a:r>
            <a:r>
              <a:rPr lang="ko-KR" altLang="en-US" dirty="0"/>
              <a:t>메모리 </a:t>
            </a:r>
            <a:r>
              <a:rPr lang="ko-KR" altLang="en-US" dirty="0" smtClean="0"/>
              <a:t>할당</a:t>
            </a:r>
            <a:r>
              <a:rPr lang="en-US" altLang="ko-KR" dirty="0" smtClean="0"/>
              <a:t>, new</a:t>
            </a:r>
            <a:endParaRPr lang="ko-KR" altLang="en-US" dirty="0"/>
          </a:p>
          <a:p>
            <a:pPr lvl="1" eaLnBrk="1" hangingPunct="1"/>
            <a:r>
              <a:rPr lang="en-US" altLang="ko-KR" dirty="0"/>
              <a:t>free(</a:t>
            </a:r>
            <a:r>
              <a:rPr lang="en-US" altLang="ko-KR" dirty="0" err="1"/>
              <a:t>ptr</a:t>
            </a:r>
            <a:r>
              <a:rPr lang="en-US" altLang="ko-KR" dirty="0" smtClean="0"/>
              <a:t>)		  </a:t>
            </a:r>
            <a:r>
              <a:rPr lang="en-US" altLang="ko-KR" dirty="0" smtClean="0"/>
              <a:t>// </a:t>
            </a:r>
            <a:r>
              <a:rPr lang="ko-KR" altLang="en-US" dirty="0"/>
              <a:t>메모리 할당 </a:t>
            </a:r>
            <a:r>
              <a:rPr lang="ko-KR" altLang="en-US" dirty="0" smtClean="0"/>
              <a:t>해제</a:t>
            </a:r>
            <a:r>
              <a:rPr lang="en-US" altLang="ko-KR" dirty="0"/>
              <a:t> ), delete</a:t>
            </a:r>
            <a:r>
              <a:rPr lang="ko-KR" altLang="en-US" dirty="0"/>
              <a:t> </a:t>
            </a:r>
            <a:r>
              <a:rPr lang="en-US" altLang="ko-KR" dirty="0" err="1"/>
              <a:t>ptr</a:t>
            </a:r>
            <a:r>
              <a:rPr lang="en-US" altLang="ko-KR" dirty="0"/>
              <a:t> </a:t>
            </a:r>
            <a:endParaRPr lang="ko-KR" altLang="en-US" dirty="0"/>
          </a:p>
          <a:p>
            <a:pPr lvl="1" eaLnBrk="1" hangingPunct="1"/>
            <a:r>
              <a:rPr lang="en-US" altLang="ko-KR" dirty="0" err="1"/>
              <a:t>sizeof</a:t>
            </a:r>
            <a:r>
              <a:rPr lang="en-US" altLang="ko-KR" dirty="0"/>
              <a:t>(</a:t>
            </a:r>
            <a:r>
              <a:rPr lang="en-US" altLang="ko-KR" dirty="0" err="1"/>
              <a:t>var</a:t>
            </a:r>
            <a:r>
              <a:rPr lang="en-US" altLang="ko-KR" dirty="0"/>
              <a:t>)	</a:t>
            </a:r>
            <a:r>
              <a:rPr lang="en-US" altLang="ko-KR" dirty="0" smtClean="0"/>
              <a:t>  </a:t>
            </a:r>
            <a:r>
              <a:rPr lang="en-US" altLang="ko-KR" dirty="0" smtClean="0"/>
              <a:t>// </a:t>
            </a:r>
            <a:r>
              <a:rPr lang="ko-KR" altLang="en-US" dirty="0"/>
              <a:t>변수나 타입의 크기 반환</a:t>
            </a:r>
            <a:r>
              <a:rPr lang="en-US" altLang="ko-KR" dirty="0"/>
              <a:t>(</a:t>
            </a:r>
            <a:r>
              <a:rPr lang="ko-KR" altLang="en-US" dirty="0"/>
              <a:t>바이트 단위</a:t>
            </a:r>
            <a:r>
              <a:rPr lang="en-US" altLang="ko-KR" dirty="0"/>
              <a:t>)</a:t>
            </a:r>
          </a:p>
          <a:p>
            <a:pPr eaLnBrk="1" hangingPunct="1"/>
            <a:endParaRPr lang="en-US" altLang="ko-KR" dirty="0"/>
          </a:p>
          <a:p>
            <a:pPr lvl="1" eaLnBrk="1" hangingPunct="1"/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동적 메모리 할당 라이브러리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403775"/>
            <a:ext cx="7923213" cy="749300"/>
          </a:xfrm>
        </p:spPr>
        <p:txBody>
          <a:bodyPr/>
          <a:lstStyle/>
          <a:p>
            <a:pPr eaLnBrk="1" hangingPunct="1"/>
            <a:r>
              <a:rPr lang="en-US" altLang="ko-KR" dirty="0" err="1" smtClean="0"/>
              <a:t>malloc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size) </a:t>
            </a:r>
          </a:p>
          <a:p>
            <a:pPr lvl="1" eaLnBrk="1" hangingPunct="1"/>
            <a:r>
              <a:rPr lang="en-US" altLang="ko-KR" dirty="0" smtClean="0"/>
              <a:t>size </a:t>
            </a:r>
            <a:r>
              <a:rPr lang="ko-KR" altLang="en-US" dirty="0" smtClean="0"/>
              <a:t>바이트 만큼의 메모리 블록을 할당</a:t>
            </a:r>
          </a:p>
          <a:p>
            <a:pPr lvl="1" eaLnBrk="1" hangingPunct="1"/>
            <a:endParaRPr lang="en-US" altLang="ko-KR" dirty="0" smtClean="0"/>
          </a:p>
        </p:txBody>
      </p:sp>
      <p:sp>
        <p:nvSpPr>
          <p:cNvPr id="45060" name="Text Box 4"/>
          <p:cNvSpPr txBox="1">
            <a:spLocks noChangeArrowheads="1"/>
          </p:cNvSpPr>
          <p:nvPr/>
        </p:nvSpPr>
        <p:spPr bwMode="auto">
          <a:xfrm>
            <a:off x="1196975" y="2197525"/>
            <a:ext cx="7561263" cy="755650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kumimoji="1" sz="16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 dirty="0"/>
              <a:t>(</a:t>
            </a:r>
            <a:r>
              <a:rPr lang="en-US" altLang="ko-KR" sz="1400" dirty="0">
                <a:solidFill>
                  <a:srgbClr val="0000FF"/>
                </a:solidFill>
              </a:rPr>
              <a:t>char</a:t>
            </a:r>
            <a:r>
              <a:rPr lang="en-US" altLang="ko-KR" sz="1400" dirty="0"/>
              <a:t> *)</a:t>
            </a:r>
            <a:r>
              <a:rPr lang="en-US" altLang="ko-KR" sz="1400" dirty="0" err="1"/>
              <a:t>malloc</a:t>
            </a:r>
            <a:r>
              <a:rPr lang="en-US" altLang="ko-KR" sz="1400" dirty="0"/>
              <a:t>(100) ; 	/* 100 </a:t>
            </a:r>
            <a:r>
              <a:rPr lang="ko-KR" altLang="en-US" sz="1400" dirty="0"/>
              <a:t>바이트로 </a:t>
            </a:r>
            <a:r>
              <a:rPr lang="en-US" altLang="ko-KR" sz="1400" dirty="0"/>
              <a:t>100</a:t>
            </a:r>
            <a:r>
              <a:rPr lang="ko-KR" altLang="en-US" sz="1400" dirty="0"/>
              <a:t>개의 문자를 저장 *</a:t>
            </a:r>
            <a:r>
              <a:rPr lang="en-US" altLang="ko-KR" sz="1400" dirty="0"/>
              <a:t>/</a:t>
            </a: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 dirty="0"/>
              <a:t>(</a:t>
            </a:r>
            <a:r>
              <a:rPr lang="en-US" altLang="ko-KR" sz="1400" dirty="0" err="1">
                <a:solidFill>
                  <a:srgbClr val="0000FF"/>
                </a:solidFill>
              </a:rPr>
              <a:t>int</a:t>
            </a:r>
            <a:r>
              <a:rPr lang="en-US" altLang="ko-KR" sz="1400" dirty="0">
                <a:solidFill>
                  <a:srgbClr val="0000FF"/>
                </a:solidFill>
              </a:rPr>
              <a:t> </a:t>
            </a:r>
            <a:r>
              <a:rPr lang="en-US" altLang="ko-KR" sz="1400" dirty="0"/>
              <a:t>*)</a:t>
            </a:r>
            <a:r>
              <a:rPr lang="en-US" altLang="ko-KR" sz="1400" dirty="0" err="1"/>
              <a:t>malloc</a:t>
            </a:r>
            <a:r>
              <a:rPr lang="en-US" altLang="ko-KR" sz="1400" dirty="0"/>
              <a:t>(</a:t>
            </a:r>
            <a:r>
              <a:rPr lang="en-US" altLang="ko-KR" sz="1400" dirty="0" err="1">
                <a:solidFill>
                  <a:srgbClr val="0000FF"/>
                </a:solidFill>
              </a:rPr>
              <a:t>sizeof</a:t>
            </a:r>
            <a:r>
              <a:rPr lang="en-US" altLang="ko-KR" sz="1400" dirty="0"/>
              <a:t>(</a:t>
            </a:r>
            <a:r>
              <a:rPr lang="en-US" altLang="ko-KR" sz="1400" b="1" dirty="0" err="1"/>
              <a:t>int</a:t>
            </a:r>
            <a:r>
              <a:rPr lang="en-US" altLang="ko-KR" sz="1400" dirty="0"/>
              <a:t>));/* </a:t>
            </a:r>
            <a:r>
              <a:rPr lang="ko-KR" altLang="en-US" sz="1400" dirty="0"/>
              <a:t>정수 </a:t>
            </a:r>
            <a:r>
              <a:rPr lang="en-US" altLang="ko-KR" sz="1400" dirty="0"/>
              <a:t>1</a:t>
            </a:r>
            <a:r>
              <a:rPr lang="ko-KR" altLang="en-US" sz="1400" dirty="0"/>
              <a:t>개를 저장할 메모리 확보*</a:t>
            </a:r>
            <a:r>
              <a:rPr lang="en-US" altLang="ko-KR" sz="1400" dirty="0"/>
              <a:t>/</a:t>
            </a: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 dirty="0"/>
              <a:t>(</a:t>
            </a:r>
            <a:r>
              <a:rPr lang="en-US" altLang="ko-KR" sz="1400" dirty="0" err="1">
                <a:solidFill>
                  <a:srgbClr val="0000FF"/>
                </a:solidFill>
              </a:rPr>
              <a:t>struct</a:t>
            </a:r>
            <a:r>
              <a:rPr lang="en-US" altLang="ko-KR" sz="1400" dirty="0"/>
              <a:t> Book *)</a:t>
            </a:r>
            <a:r>
              <a:rPr lang="en-US" altLang="ko-KR" sz="1400" dirty="0" err="1"/>
              <a:t>malloc</a:t>
            </a:r>
            <a:r>
              <a:rPr lang="en-US" altLang="ko-KR" sz="1400" dirty="0"/>
              <a:t>(</a:t>
            </a:r>
            <a:r>
              <a:rPr lang="en-US" altLang="ko-KR" sz="1400" dirty="0" err="1">
                <a:solidFill>
                  <a:srgbClr val="0000FF"/>
                </a:solidFill>
              </a:rPr>
              <a:t>sizeof</a:t>
            </a:r>
            <a:r>
              <a:rPr lang="en-US" altLang="ko-KR" sz="1400" dirty="0"/>
              <a:t>(</a:t>
            </a:r>
            <a:r>
              <a:rPr lang="en-US" altLang="ko-KR" sz="1400" dirty="0" err="1">
                <a:solidFill>
                  <a:srgbClr val="0000FF"/>
                </a:solidFill>
              </a:rPr>
              <a:t>struct</a:t>
            </a:r>
            <a:r>
              <a:rPr lang="en-US" altLang="ko-KR" sz="1400" dirty="0"/>
              <a:t> Book))/* </a:t>
            </a:r>
            <a:r>
              <a:rPr lang="ko-KR" altLang="en-US" sz="1400" dirty="0"/>
              <a:t>하나의 구조체 생성 *</a:t>
            </a:r>
            <a:r>
              <a:rPr lang="en-US" altLang="ko-KR" sz="1400" dirty="0"/>
              <a:t>/</a:t>
            </a:r>
          </a:p>
        </p:txBody>
      </p:sp>
      <p:sp>
        <p:nvSpPr>
          <p:cNvPr id="45061" name="Rectangle 5"/>
          <p:cNvSpPr>
            <a:spLocks noChangeArrowheads="1"/>
          </p:cNvSpPr>
          <p:nvPr/>
        </p:nvSpPr>
        <p:spPr bwMode="auto">
          <a:xfrm>
            <a:off x="611188" y="3097638"/>
            <a:ext cx="7923212" cy="749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kumimoji="1" sz="16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9pPr>
          </a:lstStyle>
          <a:p>
            <a:pPr eaLnBrk="1" hangingPunct="1"/>
            <a:r>
              <a:rPr lang="en-US" altLang="ko-KR"/>
              <a:t>free(ptr) </a:t>
            </a:r>
          </a:p>
          <a:p>
            <a:pPr lvl="1" eaLnBrk="1" hangingPunct="1"/>
            <a:r>
              <a:rPr lang="en-US" altLang="ko-KR"/>
              <a:t>ptr</a:t>
            </a:r>
            <a:r>
              <a:rPr lang="ko-KR" altLang="en-US"/>
              <a:t>이 가리키는 할당된 메모리 블록을 해제</a:t>
            </a:r>
          </a:p>
          <a:p>
            <a:pPr eaLnBrk="1" hangingPunct="1"/>
            <a:r>
              <a:rPr lang="en-US" altLang="ko-KR"/>
              <a:t>sizeof </a:t>
            </a:r>
            <a:r>
              <a:rPr lang="ko-KR" altLang="en-US"/>
              <a:t>키워드 </a:t>
            </a:r>
          </a:p>
          <a:p>
            <a:pPr lvl="1" eaLnBrk="1" hangingPunct="1"/>
            <a:r>
              <a:rPr lang="ko-KR" altLang="en-US"/>
              <a:t>변수나 타입의 크기 반환</a:t>
            </a:r>
            <a:r>
              <a:rPr lang="en-US" altLang="ko-KR"/>
              <a:t>(</a:t>
            </a:r>
            <a:r>
              <a:rPr lang="ko-KR" altLang="en-US"/>
              <a:t>바이트 단위</a:t>
            </a:r>
            <a:r>
              <a:rPr lang="en-US" altLang="ko-KR"/>
              <a:t>)</a:t>
            </a:r>
          </a:p>
        </p:txBody>
      </p:sp>
      <p:sp>
        <p:nvSpPr>
          <p:cNvPr id="45062" name="Text Box 6"/>
          <p:cNvSpPr txBox="1">
            <a:spLocks noChangeArrowheads="1"/>
          </p:cNvSpPr>
          <p:nvPr/>
        </p:nvSpPr>
        <p:spPr bwMode="auto">
          <a:xfrm>
            <a:off x="1196975" y="4627988"/>
            <a:ext cx="7561263" cy="1819275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kumimoji="1" sz="16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/>
              <a:t>size_t  i = </a:t>
            </a:r>
            <a:r>
              <a:rPr lang="en-US" altLang="ko-KR" sz="1400">
                <a:solidFill>
                  <a:srgbClr val="0000FF"/>
                </a:solidFill>
              </a:rPr>
              <a:t>sizeof</a:t>
            </a:r>
            <a:r>
              <a:rPr lang="en-US" altLang="ko-KR" sz="1400"/>
              <a:t>( </a:t>
            </a:r>
            <a:r>
              <a:rPr lang="en-US" altLang="ko-KR" sz="1400">
                <a:solidFill>
                  <a:srgbClr val="0000FF"/>
                </a:solidFill>
              </a:rPr>
              <a:t>int </a:t>
            </a:r>
            <a:r>
              <a:rPr lang="en-US" altLang="ko-KR" sz="1400"/>
              <a:t>); 			// 4</a:t>
            </a: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>
                <a:solidFill>
                  <a:srgbClr val="0000FF"/>
                </a:solidFill>
              </a:rPr>
              <a:t>struct</a:t>
            </a:r>
            <a:r>
              <a:rPr lang="en-US" altLang="ko-KR" sz="1400"/>
              <a:t> AlignDepends {</a:t>
            </a: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/>
              <a:t>    </a:t>
            </a:r>
            <a:r>
              <a:rPr lang="en-US" altLang="ko-KR" sz="1400">
                <a:solidFill>
                  <a:srgbClr val="0000FF"/>
                </a:solidFill>
              </a:rPr>
              <a:t>char</a:t>
            </a:r>
            <a:r>
              <a:rPr lang="en-US" altLang="ko-KR" sz="1400"/>
              <a:t> c;</a:t>
            </a: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/>
              <a:t>    </a:t>
            </a:r>
            <a:r>
              <a:rPr lang="en-US" altLang="ko-KR" sz="1400">
                <a:solidFill>
                  <a:srgbClr val="0000FF"/>
                </a:solidFill>
              </a:rPr>
              <a:t>int </a:t>
            </a:r>
            <a:r>
              <a:rPr lang="en-US" altLang="ko-KR" sz="1400"/>
              <a:t>i;</a:t>
            </a: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/>
              <a:t>};</a:t>
            </a: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/>
              <a:t>size_t size = </a:t>
            </a:r>
            <a:r>
              <a:rPr lang="en-US" altLang="ko-KR" sz="1400">
                <a:solidFill>
                  <a:srgbClr val="0000FF"/>
                </a:solidFill>
              </a:rPr>
              <a:t>sizeof</a:t>
            </a:r>
            <a:r>
              <a:rPr lang="en-US" altLang="ko-KR" sz="1400"/>
              <a:t>(</a:t>
            </a:r>
            <a:r>
              <a:rPr lang="en-US" altLang="ko-KR" sz="1400">
                <a:solidFill>
                  <a:srgbClr val="0000FF"/>
                </a:solidFill>
              </a:rPr>
              <a:t>struct</a:t>
            </a:r>
            <a:r>
              <a:rPr lang="en-US" altLang="ko-KR" sz="1400"/>
              <a:t> AlignDepends);		// 8 </a:t>
            </a: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>
                <a:solidFill>
                  <a:srgbClr val="0000FF"/>
                </a:solidFill>
              </a:rPr>
              <a:t>int </a:t>
            </a:r>
            <a:r>
              <a:rPr lang="en-US" altLang="ko-KR" sz="1400"/>
              <a:t> array[] = { 1, 2, 3, 4, 5 }; </a:t>
            </a: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/>
              <a:t>size_t  sizearr = </a:t>
            </a:r>
            <a:r>
              <a:rPr lang="en-US" altLang="ko-KR" sz="1400">
                <a:solidFill>
                  <a:srgbClr val="0000FF"/>
                </a:solidFill>
              </a:rPr>
              <a:t>sizeof</a:t>
            </a:r>
            <a:r>
              <a:rPr lang="en-US" altLang="ko-KR" sz="1400"/>
              <a:t>( array ) / </a:t>
            </a:r>
            <a:r>
              <a:rPr lang="en-US" altLang="ko-KR" sz="1400">
                <a:solidFill>
                  <a:srgbClr val="0000FF"/>
                </a:solidFill>
              </a:rPr>
              <a:t>sizeof</a:t>
            </a:r>
            <a:r>
              <a:rPr lang="en-US" altLang="ko-KR" sz="1400"/>
              <a:t>( array[0] ); 	// 20/4=5  </a:t>
            </a:r>
          </a:p>
        </p:txBody>
      </p:sp>
    </p:spTree>
    <p:extLst>
      <p:ext uri="{BB962C8B-B14F-4D97-AF65-F5344CB8AC3E}">
        <p14:creationId xmlns:p14="http://schemas.microsoft.com/office/powerpoint/2010/main" val="1942176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pPr eaLnBrk="1" hangingPunct="1"/>
            <a:r>
              <a:rPr lang="ko-KR" altLang="en-US" smtClean="0"/>
              <a:t>동적 메모리 할당 예제</a:t>
            </a:r>
          </a:p>
        </p:txBody>
      </p:sp>
      <p:sp>
        <p:nvSpPr>
          <p:cNvPr id="45059" name="Text Box 4"/>
          <p:cNvSpPr txBox="1">
            <a:spLocks noChangeArrowheads="1"/>
          </p:cNvSpPr>
          <p:nvPr/>
        </p:nvSpPr>
        <p:spPr bwMode="auto">
          <a:xfrm>
            <a:off x="612648" y="998730"/>
            <a:ext cx="7561262" cy="5262979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8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// MALLOC.C: </a:t>
            </a:r>
            <a:r>
              <a:rPr lang="en-US" altLang="ko-KR" sz="1600" kern="0" dirty="0" err="1">
                <a:solidFill>
                  <a:srgbClr val="008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malloc</a:t>
            </a:r>
            <a:r>
              <a:rPr lang="ko-KR" altLang="en-US" sz="1600" kern="0" dirty="0">
                <a:solidFill>
                  <a:srgbClr val="008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을 이용하여 정수 </a:t>
            </a:r>
            <a:r>
              <a:rPr lang="en-US" altLang="ko-KR" sz="1600" kern="0" dirty="0">
                <a:solidFill>
                  <a:srgbClr val="008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10</a:t>
            </a:r>
            <a:r>
              <a:rPr lang="ko-KR" altLang="en-US" sz="1600" kern="0" dirty="0">
                <a:solidFill>
                  <a:srgbClr val="008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를 저장할 수 있는 동적 메모리를 </a:t>
            </a:r>
            <a:endParaRPr lang="ko-KR" altLang="en-US" sz="1600" kern="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8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// </a:t>
            </a:r>
            <a:r>
              <a:rPr lang="ko-KR" altLang="en-US" sz="1600" kern="0" dirty="0">
                <a:solidFill>
                  <a:srgbClr val="008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할당하고 </a:t>
            </a:r>
            <a:r>
              <a:rPr lang="en-US" altLang="ko-KR" sz="1600" kern="0" dirty="0">
                <a:solidFill>
                  <a:srgbClr val="008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free</a:t>
            </a:r>
            <a:r>
              <a:rPr lang="ko-KR" altLang="en-US" sz="1600" kern="0" dirty="0">
                <a:solidFill>
                  <a:srgbClr val="008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를 이용하여 메모리를 반납한다</a:t>
            </a:r>
            <a:r>
              <a:rPr lang="en-US" altLang="ko-KR" sz="1600" kern="0" dirty="0">
                <a:solidFill>
                  <a:srgbClr val="008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endParaRPr lang="ko-KR" altLang="en-US" sz="1600" kern="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80808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#include</a:t>
            </a:r>
            <a:r>
              <a:rPr lang="en-US" altLang="ko-KR" sz="16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600" kern="0" dirty="0">
                <a:solidFill>
                  <a:srgbClr val="A31515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&lt;</a:t>
            </a:r>
            <a:r>
              <a:rPr lang="en-US" altLang="ko-KR" sz="1600" kern="0" dirty="0" err="1">
                <a:solidFill>
                  <a:srgbClr val="A31515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stdio.h</a:t>
            </a:r>
            <a:r>
              <a:rPr lang="en-US" altLang="ko-KR" sz="1600" kern="0" dirty="0">
                <a:solidFill>
                  <a:srgbClr val="A31515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&gt;</a:t>
            </a:r>
            <a:endParaRPr lang="en-US" altLang="ko-KR" sz="1600" kern="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80808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#include</a:t>
            </a:r>
            <a:r>
              <a:rPr lang="en-US" altLang="ko-KR" sz="16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600" kern="0" dirty="0">
                <a:solidFill>
                  <a:srgbClr val="A31515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&lt;</a:t>
            </a:r>
            <a:r>
              <a:rPr lang="en-US" altLang="ko-KR" sz="1600" kern="0" dirty="0" err="1">
                <a:solidFill>
                  <a:srgbClr val="A31515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stdlib.h</a:t>
            </a:r>
            <a:r>
              <a:rPr lang="en-US" altLang="ko-KR" sz="1600" kern="0" dirty="0">
                <a:solidFill>
                  <a:srgbClr val="A31515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&gt;</a:t>
            </a:r>
            <a:endParaRPr lang="en-US" altLang="ko-KR" sz="1600" kern="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80808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#include</a:t>
            </a:r>
            <a:r>
              <a:rPr lang="en-US" altLang="ko-KR" sz="16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600" kern="0" dirty="0">
                <a:solidFill>
                  <a:srgbClr val="A31515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&lt;</a:t>
            </a:r>
            <a:r>
              <a:rPr lang="en-US" altLang="ko-KR" sz="1600" kern="0" dirty="0" err="1">
                <a:solidFill>
                  <a:srgbClr val="A31515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malloc.h</a:t>
            </a:r>
            <a:r>
              <a:rPr lang="en-US" altLang="ko-KR" sz="1600" kern="0" dirty="0">
                <a:solidFill>
                  <a:srgbClr val="A31515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&gt;</a:t>
            </a:r>
            <a:endParaRPr lang="en-US" altLang="ko-KR" sz="1600" kern="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80808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#define</a:t>
            </a:r>
            <a:r>
              <a:rPr lang="en-US" altLang="ko-KR" sz="16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600" kern="0" dirty="0">
                <a:solidFill>
                  <a:srgbClr val="6F008A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SIZE</a:t>
            </a:r>
            <a:r>
              <a:rPr lang="en-US" altLang="ko-KR" sz="16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10</a:t>
            </a: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 err="1">
                <a:solidFill>
                  <a:srgbClr val="0000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main(</a:t>
            </a:r>
            <a:r>
              <a:rPr lang="en-US" altLang="ko-KR" sz="1600" kern="0" dirty="0">
                <a:solidFill>
                  <a:srgbClr val="0000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void</a:t>
            </a:r>
            <a:r>
              <a:rPr lang="en-US" altLang="ko-KR" sz="16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{</a:t>
            </a: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	</a:t>
            </a:r>
            <a:r>
              <a:rPr lang="en-US" altLang="ko-KR" sz="1600" kern="0" dirty="0" err="1">
                <a:solidFill>
                  <a:srgbClr val="0000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*p;</a:t>
            </a: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	p = (</a:t>
            </a:r>
            <a:r>
              <a:rPr lang="en-US" altLang="ko-KR" sz="1600" kern="0" dirty="0" err="1">
                <a:solidFill>
                  <a:srgbClr val="0000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*)</a:t>
            </a:r>
            <a:r>
              <a:rPr lang="en-US" altLang="ko-KR" sz="1600" kern="0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malloc</a:t>
            </a:r>
            <a:r>
              <a:rPr lang="en-US" altLang="ko-KR" sz="16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en-US" altLang="ko-KR" sz="1600" kern="0" dirty="0">
                <a:solidFill>
                  <a:srgbClr val="6F008A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SIZE</a:t>
            </a:r>
            <a:r>
              <a:rPr lang="en-US" altLang="ko-KR" sz="16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* </a:t>
            </a:r>
            <a:r>
              <a:rPr lang="en-US" altLang="ko-KR" sz="1600" kern="0" dirty="0" err="1">
                <a:solidFill>
                  <a:srgbClr val="0000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sizeof</a:t>
            </a:r>
            <a:r>
              <a:rPr lang="en-US" altLang="ko-KR" sz="16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en-US" altLang="ko-KR" sz="1600" kern="0" dirty="0" err="1">
                <a:solidFill>
                  <a:srgbClr val="0000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));</a:t>
            </a: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	</a:t>
            </a:r>
            <a:r>
              <a:rPr lang="en-US" altLang="ko-KR" sz="1600" kern="0" dirty="0">
                <a:solidFill>
                  <a:srgbClr val="0000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if</a:t>
            </a:r>
            <a:r>
              <a:rPr lang="en-US" altLang="ko-KR" sz="16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(p == </a:t>
            </a:r>
            <a:r>
              <a:rPr lang="en-US" altLang="ko-KR" sz="1600" kern="0" dirty="0">
                <a:solidFill>
                  <a:srgbClr val="6F008A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NULL</a:t>
            </a:r>
            <a:r>
              <a:rPr lang="en-US" altLang="ko-KR" sz="16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 {</a:t>
            </a: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		</a:t>
            </a:r>
            <a:r>
              <a:rPr lang="en-US" altLang="ko-KR" sz="1600" kern="0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fprintf</a:t>
            </a:r>
            <a:r>
              <a:rPr lang="en-US" altLang="ko-KR" sz="16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en-US" altLang="ko-KR" sz="1600" kern="0" dirty="0" err="1">
                <a:solidFill>
                  <a:srgbClr val="6F008A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stderr</a:t>
            </a:r>
            <a:r>
              <a:rPr lang="en-US" altLang="ko-KR" sz="16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en-US" altLang="ko-KR" sz="1600" kern="0" dirty="0">
                <a:solidFill>
                  <a:srgbClr val="A31515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"</a:t>
            </a:r>
            <a:r>
              <a:rPr lang="ko-KR" altLang="en-US" sz="1600" kern="0" dirty="0">
                <a:solidFill>
                  <a:srgbClr val="A31515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메모리가 부족해서 할당할 수 없습니다</a:t>
            </a:r>
            <a:r>
              <a:rPr lang="en-US" altLang="ko-KR" sz="1600" kern="0" dirty="0">
                <a:solidFill>
                  <a:srgbClr val="A31515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.\n"</a:t>
            </a:r>
            <a:r>
              <a:rPr lang="en-US" altLang="ko-KR" sz="16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);</a:t>
            </a: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		exit(1);</a:t>
            </a: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	}</a:t>
            </a: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	</a:t>
            </a:r>
            <a:r>
              <a:rPr lang="en-US" altLang="ko-KR" sz="1600" kern="0" dirty="0">
                <a:solidFill>
                  <a:srgbClr val="0000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for</a:t>
            </a:r>
            <a:r>
              <a:rPr lang="en-US" altLang="ko-KR" sz="16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(</a:t>
            </a:r>
            <a:r>
              <a:rPr lang="en-US" altLang="ko-KR" sz="1600" kern="0" dirty="0" err="1">
                <a:solidFill>
                  <a:srgbClr val="0000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600" kern="0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i</a:t>
            </a:r>
            <a:r>
              <a:rPr lang="en-US" altLang="ko-KR" sz="16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= 0; </a:t>
            </a:r>
            <a:r>
              <a:rPr lang="en-US" altLang="ko-KR" sz="1600" kern="0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i</a:t>
            </a:r>
            <a:r>
              <a:rPr lang="en-US" altLang="ko-KR" sz="16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&lt;</a:t>
            </a:r>
            <a:r>
              <a:rPr lang="en-US" altLang="ko-KR" sz="1600" kern="0" dirty="0">
                <a:solidFill>
                  <a:srgbClr val="6F008A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SIZE</a:t>
            </a:r>
            <a:r>
              <a:rPr lang="en-US" altLang="ko-KR" sz="16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; </a:t>
            </a:r>
            <a:r>
              <a:rPr lang="en-US" altLang="ko-KR" sz="1600" kern="0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i</a:t>
            </a:r>
            <a:r>
              <a:rPr lang="en-US" altLang="ko-KR" sz="16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++)</a:t>
            </a: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		p[</a:t>
            </a:r>
            <a:r>
              <a:rPr lang="en-US" altLang="ko-KR" sz="1600" kern="0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i</a:t>
            </a:r>
            <a:r>
              <a:rPr lang="en-US" altLang="ko-KR" sz="16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] = </a:t>
            </a:r>
            <a:r>
              <a:rPr lang="en-US" altLang="ko-KR" sz="1600" kern="0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i</a:t>
            </a:r>
            <a:r>
              <a:rPr lang="en-US" altLang="ko-KR" sz="16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;</a:t>
            </a: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	</a:t>
            </a:r>
            <a:r>
              <a:rPr lang="en-US" altLang="ko-KR" sz="1600" kern="0" dirty="0">
                <a:solidFill>
                  <a:srgbClr val="0000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for</a:t>
            </a:r>
            <a:r>
              <a:rPr lang="en-US" altLang="ko-KR" sz="16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(</a:t>
            </a:r>
            <a:r>
              <a:rPr lang="en-US" altLang="ko-KR" sz="1600" kern="0" dirty="0" err="1">
                <a:solidFill>
                  <a:srgbClr val="0000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600" kern="0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i</a:t>
            </a:r>
            <a:r>
              <a:rPr lang="en-US" altLang="ko-KR" sz="16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= 0; </a:t>
            </a:r>
            <a:r>
              <a:rPr lang="en-US" altLang="ko-KR" sz="1600" kern="0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i</a:t>
            </a:r>
            <a:r>
              <a:rPr lang="en-US" altLang="ko-KR" sz="16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&lt;</a:t>
            </a:r>
            <a:r>
              <a:rPr lang="en-US" altLang="ko-KR" sz="1600" kern="0" dirty="0">
                <a:solidFill>
                  <a:srgbClr val="6F008A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SIZE</a:t>
            </a:r>
            <a:r>
              <a:rPr lang="en-US" altLang="ko-KR" sz="16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; </a:t>
            </a:r>
            <a:r>
              <a:rPr lang="en-US" altLang="ko-KR" sz="1600" kern="0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i</a:t>
            </a:r>
            <a:r>
              <a:rPr lang="en-US" altLang="ko-KR" sz="16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++)</a:t>
            </a: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		</a:t>
            </a:r>
            <a:r>
              <a:rPr lang="en-US" altLang="ko-KR" sz="1600" kern="0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printf</a:t>
            </a:r>
            <a:r>
              <a:rPr lang="en-US" altLang="ko-KR" sz="16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en-US" altLang="ko-KR" sz="1600" kern="0" dirty="0">
                <a:solidFill>
                  <a:srgbClr val="A31515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"%d "</a:t>
            </a:r>
            <a:r>
              <a:rPr lang="en-US" altLang="ko-KR" sz="16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p[</a:t>
            </a:r>
            <a:r>
              <a:rPr lang="en-US" altLang="ko-KR" sz="1600" kern="0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i</a:t>
            </a:r>
            <a:r>
              <a:rPr lang="en-US" altLang="ko-KR" sz="16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]);</a:t>
            </a: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	free(p);</a:t>
            </a: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	return 0;</a:t>
            </a: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}</a:t>
            </a:r>
            <a:endParaRPr lang="en-US" altLang="ko-KR" sz="1600" kern="0" spc="0" dirty="0">
              <a:solidFill>
                <a:srgbClr val="000000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294967295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>
            <a:normAutofit fontScale="62500" lnSpcReduction="20000"/>
          </a:bodyPr>
          <a:lstStyle/>
          <a:p>
            <a:pPr>
              <a:defRPr/>
            </a:pPr>
            <a:fld id="{4DD98886-979C-4826-8809-BCF08B6FF41C}" type="slidenum">
              <a:rPr lang="ko-KR" altLang="en-US" smtClean="0"/>
              <a:pPr>
                <a:defRPr/>
              </a:pPr>
              <a:t>52</a:t>
            </a:fld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ko-KR" altLang="en-US" dirty="0" smtClean="0"/>
              <a:t>실행결과</a:t>
            </a:r>
            <a:endParaRPr lang="ko-KR" altLang="en-US" dirty="0"/>
          </a:p>
        </p:txBody>
      </p:sp>
      <p:sp>
        <p:nvSpPr>
          <p:cNvPr id="4" name="Text Box 36"/>
          <p:cNvSpPr txBox="1">
            <a:spLocks noChangeArrowheads="1"/>
          </p:cNvSpPr>
          <p:nvPr/>
        </p:nvSpPr>
        <p:spPr bwMode="auto">
          <a:xfrm>
            <a:off x="612648" y="1718810"/>
            <a:ext cx="7974468" cy="477759"/>
          </a:xfrm>
          <a:prstGeom prst="rect">
            <a:avLst/>
          </a:prstGeom>
          <a:solidFill>
            <a:srgbClr val="92D050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0 1 2 3 4 5 6 7 8 9</a:t>
            </a:r>
            <a:endParaRPr lang="en-US" altLang="ko-KR" kern="0" spc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294967295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>
            <a:normAutofit fontScale="62500" lnSpcReduction="20000"/>
          </a:bodyPr>
          <a:lstStyle/>
          <a:p>
            <a:pPr>
              <a:defRPr/>
            </a:pPr>
            <a:fld id="{4DD98886-979C-4826-8809-BCF08B6FF41C}" type="slidenum">
              <a:rPr lang="ko-KR" altLang="en-US" smtClean="0"/>
              <a:pPr>
                <a:defRPr/>
              </a:pPr>
              <a:t>53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4205696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ko-KR" altLang="en-US" dirty="0"/>
              <a:t>구조체와 포인터</a:t>
            </a:r>
            <a:endParaRPr lang="ko-KR" altLang="en-US" dirty="0" smtClean="0"/>
          </a:p>
        </p:txBody>
      </p:sp>
      <p:sp>
        <p:nvSpPr>
          <p:cNvPr id="45059" name="Text Box 4"/>
          <p:cNvSpPr txBox="1">
            <a:spLocks noChangeArrowheads="1"/>
          </p:cNvSpPr>
          <p:nvPr/>
        </p:nvSpPr>
        <p:spPr bwMode="auto">
          <a:xfrm>
            <a:off x="620463" y="2123855"/>
            <a:ext cx="7561262" cy="4524315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80808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#include</a:t>
            </a:r>
            <a:r>
              <a:rPr lang="en-US" altLang="ko-KR" sz="16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600" kern="0" dirty="0">
                <a:solidFill>
                  <a:srgbClr val="A31515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&lt;</a:t>
            </a:r>
            <a:r>
              <a:rPr lang="en-US" altLang="ko-KR" sz="1600" kern="0" dirty="0" err="1">
                <a:solidFill>
                  <a:srgbClr val="A31515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stdio.h</a:t>
            </a:r>
            <a:r>
              <a:rPr lang="en-US" altLang="ko-KR" sz="1600" kern="0" dirty="0">
                <a:solidFill>
                  <a:srgbClr val="A31515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&gt;</a:t>
            </a:r>
            <a:endParaRPr lang="en-US" altLang="ko-KR" sz="1600" kern="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80808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#include</a:t>
            </a:r>
            <a:r>
              <a:rPr lang="en-US" altLang="ko-KR" sz="16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600" kern="0" dirty="0">
                <a:solidFill>
                  <a:srgbClr val="A31515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&lt;</a:t>
            </a:r>
            <a:r>
              <a:rPr lang="en-US" altLang="ko-KR" sz="1600" kern="0" dirty="0" err="1">
                <a:solidFill>
                  <a:srgbClr val="A31515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stdlib.h</a:t>
            </a:r>
            <a:r>
              <a:rPr lang="en-US" altLang="ko-KR" sz="1600" kern="0" dirty="0">
                <a:solidFill>
                  <a:srgbClr val="A31515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&gt;</a:t>
            </a:r>
            <a:endParaRPr lang="en-US" altLang="ko-KR" sz="1600" kern="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80808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#include</a:t>
            </a:r>
            <a:r>
              <a:rPr lang="en-US" altLang="ko-KR" sz="16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600" kern="0" dirty="0">
                <a:solidFill>
                  <a:srgbClr val="A31515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&lt;</a:t>
            </a:r>
            <a:r>
              <a:rPr lang="en-US" altLang="ko-KR" sz="1600" kern="0" dirty="0" err="1">
                <a:solidFill>
                  <a:srgbClr val="A31515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string.h</a:t>
            </a:r>
            <a:r>
              <a:rPr lang="en-US" altLang="ko-KR" sz="1600" kern="0" dirty="0" smtClean="0">
                <a:solidFill>
                  <a:srgbClr val="A31515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&gt;</a:t>
            </a: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endParaRPr lang="en-US" altLang="ko-KR" sz="1600" kern="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 err="1">
                <a:solidFill>
                  <a:srgbClr val="0000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typedef</a:t>
            </a:r>
            <a:r>
              <a:rPr lang="en-US" altLang="ko-KR" sz="16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600" kern="0" dirty="0" err="1">
                <a:solidFill>
                  <a:srgbClr val="0000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struct</a:t>
            </a:r>
            <a:r>
              <a:rPr lang="en-US" altLang="ko-KR" sz="16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600" kern="0" dirty="0" err="1">
                <a:solidFill>
                  <a:srgbClr val="2B91A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studentTag</a:t>
            </a:r>
            <a:r>
              <a:rPr lang="en-US" altLang="ko-KR" sz="16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{</a:t>
            </a: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	</a:t>
            </a:r>
            <a:r>
              <a:rPr lang="en-US" altLang="ko-KR" sz="1600" kern="0" dirty="0">
                <a:solidFill>
                  <a:srgbClr val="0000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char</a:t>
            </a:r>
            <a:r>
              <a:rPr lang="en-US" altLang="ko-KR" sz="16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name[10]; </a:t>
            </a:r>
            <a:r>
              <a:rPr lang="en-US" altLang="ko-KR" sz="1600" kern="0" dirty="0">
                <a:solidFill>
                  <a:srgbClr val="008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// </a:t>
            </a:r>
            <a:r>
              <a:rPr lang="ko-KR" altLang="en-US" sz="1600" kern="0" dirty="0" err="1">
                <a:solidFill>
                  <a:srgbClr val="008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문자배열로</a:t>
            </a:r>
            <a:r>
              <a:rPr lang="ko-KR" altLang="en-US" sz="1600" kern="0" dirty="0">
                <a:solidFill>
                  <a:srgbClr val="008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된 이름</a:t>
            </a:r>
            <a:endParaRPr lang="ko-KR" altLang="en-US" sz="1600" kern="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	</a:t>
            </a:r>
            <a:r>
              <a:rPr lang="en-US" altLang="ko-KR" sz="1600" kern="0" dirty="0" err="1">
                <a:solidFill>
                  <a:srgbClr val="0000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age;	 </a:t>
            </a:r>
            <a:r>
              <a:rPr lang="en-US" altLang="ko-KR" sz="1600" kern="0" dirty="0">
                <a:solidFill>
                  <a:srgbClr val="008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// </a:t>
            </a:r>
            <a:r>
              <a:rPr lang="ko-KR" altLang="en-US" sz="1600" kern="0" dirty="0">
                <a:solidFill>
                  <a:srgbClr val="008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나이를 나타내는 </a:t>
            </a:r>
            <a:r>
              <a:rPr lang="ko-KR" altLang="en-US" sz="1600" kern="0" dirty="0" err="1">
                <a:solidFill>
                  <a:srgbClr val="008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정수값</a:t>
            </a:r>
            <a:endParaRPr lang="ko-KR" altLang="en-US" sz="1600" kern="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	</a:t>
            </a:r>
            <a:r>
              <a:rPr lang="en-US" altLang="ko-KR" sz="1600" kern="0" dirty="0">
                <a:solidFill>
                  <a:srgbClr val="0000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double</a:t>
            </a:r>
            <a:r>
              <a:rPr lang="en-US" altLang="ko-KR" sz="16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600" kern="0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gpa</a:t>
            </a:r>
            <a:r>
              <a:rPr lang="en-US" altLang="ko-KR" sz="16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;	 </a:t>
            </a:r>
            <a:r>
              <a:rPr lang="en-US" altLang="ko-KR" sz="1600" kern="0" dirty="0">
                <a:solidFill>
                  <a:srgbClr val="008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// </a:t>
            </a:r>
            <a:r>
              <a:rPr lang="ko-KR" altLang="en-US" sz="1600" kern="0" dirty="0" err="1">
                <a:solidFill>
                  <a:srgbClr val="008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평균평점을</a:t>
            </a:r>
            <a:r>
              <a:rPr lang="ko-KR" altLang="en-US" sz="1600" kern="0" dirty="0">
                <a:solidFill>
                  <a:srgbClr val="008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나타내는 </a:t>
            </a:r>
            <a:r>
              <a:rPr lang="ko-KR" altLang="en-US" sz="1600" kern="0" dirty="0" err="1">
                <a:solidFill>
                  <a:srgbClr val="008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실수값</a:t>
            </a:r>
            <a:endParaRPr lang="ko-KR" altLang="en-US" sz="1600" kern="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} </a:t>
            </a:r>
            <a:r>
              <a:rPr lang="en-US" altLang="ko-KR" sz="1600" kern="0" dirty="0">
                <a:solidFill>
                  <a:srgbClr val="2B91A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student</a:t>
            </a:r>
            <a:r>
              <a:rPr lang="en-US" altLang="ko-KR" sz="1600" kern="0" dirty="0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;</a:t>
            </a: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endParaRPr lang="en-US" altLang="ko-KR" sz="1600" kern="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 err="1">
                <a:solidFill>
                  <a:srgbClr val="0000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main(</a:t>
            </a:r>
            <a:r>
              <a:rPr lang="en-US" altLang="ko-KR" sz="1600" kern="0" dirty="0">
                <a:solidFill>
                  <a:srgbClr val="0000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void</a:t>
            </a:r>
            <a:r>
              <a:rPr lang="en-US" altLang="ko-KR" sz="16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{</a:t>
            </a: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	</a:t>
            </a:r>
            <a:r>
              <a:rPr lang="en-US" altLang="ko-KR" sz="1600" kern="0" dirty="0">
                <a:solidFill>
                  <a:srgbClr val="2B91A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student</a:t>
            </a:r>
            <a:r>
              <a:rPr lang="en-US" altLang="ko-KR" sz="16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*p;</a:t>
            </a: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	p = (</a:t>
            </a:r>
            <a:r>
              <a:rPr lang="en-US" altLang="ko-KR" sz="1600" kern="0" dirty="0">
                <a:solidFill>
                  <a:srgbClr val="2B91A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student</a:t>
            </a:r>
            <a:r>
              <a:rPr lang="en-US" altLang="ko-KR" sz="16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*)</a:t>
            </a:r>
            <a:r>
              <a:rPr lang="en-US" altLang="ko-KR" sz="1600" kern="0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malloc</a:t>
            </a:r>
            <a:r>
              <a:rPr lang="en-US" altLang="ko-KR" sz="16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en-US" altLang="ko-KR" sz="1600" kern="0" dirty="0" err="1">
                <a:solidFill>
                  <a:srgbClr val="0000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sizeof</a:t>
            </a:r>
            <a:r>
              <a:rPr lang="en-US" altLang="ko-KR" sz="16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en-US" altLang="ko-KR" sz="1600" kern="0" dirty="0">
                <a:solidFill>
                  <a:srgbClr val="2B91A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student</a:t>
            </a:r>
            <a:r>
              <a:rPr lang="en-US" altLang="ko-KR" sz="16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));</a:t>
            </a: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	</a:t>
            </a:r>
            <a:r>
              <a:rPr lang="en-US" altLang="ko-KR" sz="1600" kern="0" dirty="0">
                <a:solidFill>
                  <a:srgbClr val="0000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if</a:t>
            </a:r>
            <a:r>
              <a:rPr lang="en-US" altLang="ko-KR" sz="16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(p == </a:t>
            </a:r>
            <a:r>
              <a:rPr lang="en-US" altLang="ko-KR" sz="1600" kern="0" dirty="0">
                <a:solidFill>
                  <a:srgbClr val="6F008A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NULL</a:t>
            </a:r>
            <a:r>
              <a:rPr lang="en-US" altLang="ko-KR" sz="16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 {</a:t>
            </a: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		</a:t>
            </a:r>
            <a:r>
              <a:rPr lang="en-US" altLang="ko-KR" sz="1600" kern="0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fprintf</a:t>
            </a:r>
            <a:r>
              <a:rPr lang="en-US" altLang="ko-KR" sz="16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en-US" altLang="ko-KR" sz="1600" kern="0" dirty="0" err="1">
                <a:solidFill>
                  <a:srgbClr val="6F008A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stderr</a:t>
            </a:r>
            <a:r>
              <a:rPr lang="en-US" altLang="ko-KR" sz="16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en-US" altLang="ko-KR" sz="1600" kern="0" dirty="0">
                <a:solidFill>
                  <a:srgbClr val="A31515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"</a:t>
            </a:r>
            <a:r>
              <a:rPr lang="ko-KR" altLang="en-US" sz="1600" kern="0" dirty="0">
                <a:solidFill>
                  <a:srgbClr val="A31515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메모리가 부족해서 할당할 수 없습니다</a:t>
            </a:r>
            <a:r>
              <a:rPr lang="en-US" altLang="ko-KR" sz="1600" kern="0" dirty="0">
                <a:solidFill>
                  <a:srgbClr val="A31515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.\n"</a:t>
            </a:r>
            <a:r>
              <a:rPr lang="en-US" altLang="ko-KR" sz="16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);</a:t>
            </a: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		exit(1);</a:t>
            </a: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	}</a:t>
            </a:r>
            <a:endParaRPr lang="en-US" altLang="ko-KR" sz="1600" kern="0" spc="0" dirty="0">
              <a:solidFill>
                <a:srgbClr val="000000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294967295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>
            <a:normAutofit fontScale="62500" lnSpcReduction="20000"/>
          </a:bodyPr>
          <a:lstStyle/>
          <a:p>
            <a:pPr>
              <a:defRPr/>
            </a:pPr>
            <a:fld id="{4DD98886-979C-4826-8809-BCF08B6FF41C}" type="slidenum">
              <a:rPr lang="ko-KR" altLang="en-US" smtClean="0"/>
              <a:pPr>
                <a:defRPr/>
              </a:pPr>
              <a:t>54</a:t>
            </a:fld>
            <a:endParaRPr lang="en-US" altLang="ko-KR" dirty="0"/>
          </a:p>
        </p:txBody>
      </p:sp>
      <p:sp>
        <p:nvSpPr>
          <p:cNvPr id="5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78650"/>
          </a:xfrm>
        </p:spPr>
        <p:txBody>
          <a:bodyPr/>
          <a:lstStyle/>
          <a:p>
            <a:r>
              <a:rPr lang="en-US" altLang="ko-KR" dirty="0"/>
              <a:t>(*</a:t>
            </a:r>
            <a:r>
              <a:rPr lang="en-US" altLang="ko-KR" dirty="0" err="1"/>
              <a:t>ps</a:t>
            </a:r>
            <a:r>
              <a:rPr lang="en-US" altLang="ko-KR" dirty="0"/>
              <a:t>).</a:t>
            </a:r>
            <a:r>
              <a:rPr lang="en-US" altLang="ko-KR" dirty="0" err="1"/>
              <a:t>i</a:t>
            </a:r>
            <a:r>
              <a:rPr lang="ko-KR" altLang="en-US" dirty="0"/>
              <a:t>보다 </a:t>
            </a:r>
            <a:r>
              <a:rPr lang="en-US" altLang="ko-KR" dirty="0" err="1"/>
              <a:t>ps</a:t>
            </a:r>
            <a:r>
              <a:rPr lang="en-US" altLang="ko-KR" dirty="0"/>
              <a:t>-&gt;</a:t>
            </a:r>
            <a:r>
              <a:rPr lang="en-US" altLang="ko-KR" dirty="0" err="1"/>
              <a:t>i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3308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예제</a:t>
            </a:r>
          </a:p>
        </p:txBody>
      </p:sp>
      <p:sp>
        <p:nvSpPr>
          <p:cNvPr id="45059" name="Text Box 4"/>
          <p:cNvSpPr txBox="1">
            <a:spLocks noChangeArrowheads="1"/>
          </p:cNvSpPr>
          <p:nvPr/>
        </p:nvSpPr>
        <p:spPr bwMode="auto">
          <a:xfrm>
            <a:off x="626503" y="1718810"/>
            <a:ext cx="7561262" cy="1569660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marL="190500" algn="just">
              <a:spcBef>
                <a:spcPts val="0"/>
              </a:spcBef>
              <a:spcAft>
                <a:spcPts val="0"/>
              </a:spcAft>
            </a:pP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strcpy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(p-&gt;name, </a:t>
            </a:r>
            <a:r>
              <a:rPr lang="en-US" altLang="ko-KR" sz="1600" kern="0" dirty="0">
                <a:solidFill>
                  <a:srgbClr val="A31515"/>
                </a:solidFill>
                <a:latin typeface="Trebuchet MS" panose="020B0603020202020204" pitchFamily="34" charset="0"/>
                <a:ea typeface="휴먼명조"/>
              </a:rPr>
              <a:t>"Park"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);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p-&gt;age = 20;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free(s);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return 0;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}</a:t>
            </a:r>
            <a:endParaRPr lang="en-US" altLang="ko-KR" sz="1600" kern="0" spc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294967295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>
            <a:normAutofit fontScale="62500" lnSpcReduction="20000"/>
          </a:bodyPr>
          <a:lstStyle/>
          <a:p>
            <a:pPr>
              <a:defRPr/>
            </a:pPr>
            <a:fld id="{4DD98886-979C-4826-8809-BCF08B6FF41C}" type="slidenum">
              <a:rPr lang="ko-KR" altLang="en-US" smtClean="0"/>
              <a:pPr>
                <a:defRPr/>
              </a:pPr>
              <a:t>55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43983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예제</a:t>
            </a:r>
          </a:p>
        </p:txBody>
      </p:sp>
      <p:sp>
        <p:nvSpPr>
          <p:cNvPr id="46083" name="Text Box 4"/>
          <p:cNvSpPr txBox="1">
            <a:spLocks noChangeArrowheads="1"/>
          </p:cNvSpPr>
          <p:nvPr/>
        </p:nvSpPr>
        <p:spPr bwMode="auto">
          <a:xfrm>
            <a:off x="611188" y="1538288"/>
            <a:ext cx="7561262" cy="4159250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kumimoji="1" sz="16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struct</a:t>
            </a:r>
            <a:r>
              <a:rPr lang="en-US" altLang="en-US" sz="1400">
                <a:latin typeface="굴림" panose="020B0600000101010101" pitchFamily="50" charset="-127"/>
                <a:ea typeface="굴림" panose="020B0600000101010101" pitchFamily="50" charset="-127"/>
              </a:rPr>
              <a:t> Example {</a:t>
            </a: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굴림" panose="020B0600000101010101" pitchFamily="50" charset="-127"/>
                <a:ea typeface="굴림" panose="020B0600000101010101" pitchFamily="50" charset="-127"/>
              </a:rPr>
              <a:t>	</a:t>
            </a:r>
            <a:r>
              <a:rPr lang="en-US" altLang="en-US" sz="1400">
                <a:solidFill>
                  <a:srgbClr val="0000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int </a:t>
            </a:r>
            <a:r>
              <a:rPr lang="en-US" altLang="en-US" sz="1400">
                <a:latin typeface="굴림" panose="020B0600000101010101" pitchFamily="50" charset="-127"/>
                <a:ea typeface="굴림" panose="020B0600000101010101" pitchFamily="50" charset="-127"/>
              </a:rPr>
              <a:t>number;</a:t>
            </a: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굴림" panose="020B0600000101010101" pitchFamily="50" charset="-127"/>
                <a:ea typeface="굴림" panose="020B0600000101010101" pitchFamily="50" charset="-127"/>
              </a:rPr>
              <a:t>	</a:t>
            </a:r>
            <a:r>
              <a:rPr lang="en-US" altLang="en-US" sz="1400">
                <a:solidFill>
                  <a:srgbClr val="0000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char</a:t>
            </a:r>
            <a:r>
              <a:rPr lang="en-US" altLang="en-US" sz="1400">
                <a:latin typeface="굴림" panose="020B0600000101010101" pitchFamily="50" charset="-127"/>
                <a:ea typeface="굴림" panose="020B0600000101010101" pitchFamily="50" charset="-127"/>
              </a:rPr>
              <a:t> name[10];</a:t>
            </a: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굴림" panose="020B0600000101010101" pitchFamily="50" charset="-127"/>
                <a:ea typeface="굴림" panose="020B0600000101010101" pitchFamily="50" charset="-127"/>
              </a:rPr>
              <a:t>};</a:t>
            </a: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void</a:t>
            </a:r>
            <a:r>
              <a:rPr lang="en-US" altLang="en-US" sz="1400">
                <a:latin typeface="굴림" panose="020B0600000101010101" pitchFamily="50" charset="-127"/>
                <a:ea typeface="굴림" panose="020B0600000101010101" pitchFamily="50" charset="-127"/>
              </a:rPr>
              <a:t> main()</a:t>
            </a: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굴림" panose="020B0600000101010101" pitchFamily="50" charset="-127"/>
                <a:ea typeface="굴림" panose="020B0600000101010101" pitchFamily="50" charset="-127"/>
              </a:rPr>
              <a:t>{</a:t>
            </a: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굴림" panose="020B0600000101010101" pitchFamily="50" charset="-127"/>
                <a:ea typeface="굴림" panose="020B0600000101010101" pitchFamily="50" charset="-127"/>
              </a:rPr>
              <a:t>	</a:t>
            </a:r>
            <a:r>
              <a:rPr lang="en-US" altLang="en-US" sz="1400">
                <a:solidFill>
                  <a:srgbClr val="0000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struct</a:t>
            </a:r>
            <a:r>
              <a:rPr lang="en-US" altLang="en-US" sz="1400">
                <a:latin typeface="굴림" panose="020B0600000101010101" pitchFamily="50" charset="-127"/>
                <a:ea typeface="굴림" panose="020B0600000101010101" pitchFamily="50" charset="-127"/>
              </a:rPr>
              <a:t> Example *p;</a:t>
            </a: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굴림" panose="020B0600000101010101" pitchFamily="50" charset="-127"/>
                <a:ea typeface="굴림" panose="020B0600000101010101" pitchFamily="50" charset="-127"/>
              </a:rPr>
              <a:t>	p=(</a:t>
            </a:r>
            <a:r>
              <a:rPr lang="en-US" altLang="en-US" sz="1400">
                <a:solidFill>
                  <a:srgbClr val="0000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struct</a:t>
            </a:r>
            <a:r>
              <a:rPr lang="en-US" altLang="en-US" sz="1400">
                <a:latin typeface="굴림" panose="020B0600000101010101" pitchFamily="50" charset="-127"/>
                <a:ea typeface="굴림" panose="020B0600000101010101" pitchFamily="50" charset="-127"/>
              </a:rPr>
              <a:t> Example *)malloc(2*</a:t>
            </a:r>
            <a:r>
              <a:rPr lang="en-US" altLang="en-US" sz="1400">
                <a:solidFill>
                  <a:srgbClr val="0000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sizeof</a:t>
            </a:r>
            <a:r>
              <a:rPr lang="en-US" altLang="en-US" sz="1400"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en-US" altLang="en-US" sz="1400">
                <a:solidFill>
                  <a:srgbClr val="0000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struct</a:t>
            </a:r>
            <a:r>
              <a:rPr lang="en-US" altLang="en-US" sz="1400">
                <a:latin typeface="굴림" panose="020B0600000101010101" pitchFamily="50" charset="-127"/>
                <a:ea typeface="굴림" panose="020B0600000101010101" pitchFamily="50" charset="-127"/>
              </a:rPr>
              <a:t> Example));</a:t>
            </a: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굴림" panose="020B0600000101010101" pitchFamily="50" charset="-127"/>
                <a:ea typeface="굴림" panose="020B0600000101010101" pitchFamily="50" charset="-127"/>
              </a:rPr>
              <a:t>	</a:t>
            </a:r>
            <a:r>
              <a:rPr lang="en-US" altLang="en-US" sz="1400">
                <a:solidFill>
                  <a:srgbClr val="0000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if</a:t>
            </a:r>
            <a:r>
              <a:rPr lang="en-US" altLang="en-US" sz="1400">
                <a:latin typeface="굴림" panose="020B0600000101010101" pitchFamily="50" charset="-127"/>
                <a:ea typeface="굴림" panose="020B0600000101010101" pitchFamily="50" charset="-127"/>
              </a:rPr>
              <a:t>(p==NULL){	</a:t>
            </a: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굴림" panose="020B0600000101010101" pitchFamily="50" charset="-127"/>
                <a:ea typeface="굴림" panose="020B0600000101010101" pitchFamily="50" charset="-127"/>
              </a:rPr>
              <a:t>	  fprintf(stderr, "can't allocate memory\n") ;</a:t>
            </a: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굴림" panose="020B0600000101010101" pitchFamily="50" charset="-127"/>
                <a:ea typeface="굴림" panose="020B0600000101010101" pitchFamily="50" charset="-127"/>
              </a:rPr>
              <a:t>	  exit(1) ;</a:t>
            </a: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굴림" panose="020B0600000101010101" pitchFamily="50" charset="-127"/>
                <a:ea typeface="굴림" panose="020B0600000101010101" pitchFamily="50" charset="-127"/>
              </a:rPr>
              <a:t>	} </a:t>
            </a: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굴림" panose="020B0600000101010101" pitchFamily="50" charset="-127"/>
                <a:ea typeface="굴림" panose="020B0600000101010101" pitchFamily="50" charset="-127"/>
              </a:rPr>
              <a:t>	p-&gt;number=1;</a:t>
            </a: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굴림" panose="020B0600000101010101" pitchFamily="50" charset="-127"/>
                <a:ea typeface="굴림" panose="020B0600000101010101" pitchFamily="50" charset="-127"/>
              </a:rPr>
              <a:t>	strcpy(p-&gt;name,"Park");</a:t>
            </a: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굴림" panose="020B0600000101010101" pitchFamily="50" charset="-127"/>
                <a:ea typeface="굴림" panose="020B0600000101010101" pitchFamily="50" charset="-127"/>
              </a:rPr>
              <a:t>	(p+1)-&gt;number=2;</a:t>
            </a: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굴림" panose="020B0600000101010101" pitchFamily="50" charset="-127"/>
                <a:ea typeface="굴림" panose="020B0600000101010101" pitchFamily="50" charset="-127"/>
              </a:rPr>
              <a:t>	strcpy((p+1)-&gt;name,"Kim");</a:t>
            </a: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굴림" panose="020B0600000101010101" pitchFamily="50" charset="-127"/>
                <a:ea typeface="굴림" panose="020B0600000101010101" pitchFamily="50" charset="-127"/>
              </a:rPr>
              <a:t>	free(p);</a:t>
            </a: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굴림" panose="020B0600000101010101" pitchFamily="50" charset="-127"/>
                <a:ea typeface="굴림" panose="020B0600000101010101" pitchFamily="50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28019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 smtClean="0"/>
              <a:t>garbage, garbage collection(</a:t>
            </a:r>
            <a:r>
              <a:rPr lang="ko-KR" altLang="en-US" dirty="0" smtClean="0"/>
              <a:t>쓰레기 수집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할당 받은 후 참조 변수가 없는 메모리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memory leak</a:t>
            </a:r>
          </a:p>
          <a:p>
            <a:r>
              <a:rPr lang="en-US" altLang="ko-KR" dirty="0" smtClean="0"/>
              <a:t>dangling</a:t>
            </a:r>
            <a:r>
              <a:rPr lang="ko-KR" altLang="en-US" dirty="0" smtClean="0"/>
              <a:t> </a:t>
            </a:r>
            <a:r>
              <a:rPr lang="en-US" altLang="ko-KR" dirty="0" smtClean="0"/>
              <a:t>reference(</a:t>
            </a:r>
            <a:r>
              <a:rPr lang="ko-KR" altLang="en-US" dirty="0" smtClean="0"/>
              <a:t>허상참조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존재하지 않는 메모리에 대한 포인터 값을 가지고 있는 포인터 변수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다음 프로그램의 오류</a:t>
            </a:r>
            <a:r>
              <a:rPr lang="en-US" altLang="ko-KR" dirty="0" smtClean="0"/>
              <a:t>?</a:t>
            </a:r>
          </a:p>
          <a:p>
            <a:pPr marL="0" indent="0">
              <a:buNone/>
            </a:pPr>
            <a:r>
              <a:rPr lang="en-US" altLang="ko-KR" sz="1900" dirty="0" err="1" smtClean="0">
                <a:latin typeface="굴림" panose="020B0600000101010101" pitchFamily="50" charset="-127"/>
              </a:rPr>
              <a:t>int</a:t>
            </a:r>
            <a:r>
              <a:rPr lang="ko-KR" altLang="en-US" sz="1900" dirty="0" smtClean="0">
                <a:latin typeface="굴림" panose="020B0600000101010101" pitchFamily="50" charset="-127"/>
              </a:rPr>
              <a:t> </a:t>
            </a:r>
            <a:r>
              <a:rPr lang="en-US" altLang="ko-KR" sz="1900" dirty="0" smtClean="0">
                <a:latin typeface="굴림" panose="020B0600000101010101" pitchFamily="50" charset="-127"/>
              </a:rPr>
              <a:t>main(void)</a:t>
            </a:r>
          </a:p>
          <a:p>
            <a:pPr marL="0" indent="0">
              <a:buNone/>
            </a:pPr>
            <a:r>
              <a:rPr lang="en-US" altLang="ko-KR" sz="1900" dirty="0" smtClean="0">
                <a:latin typeface="굴림" panose="020B0600000101010101" pitchFamily="50" charset="-127"/>
              </a:rPr>
              <a:t>{</a:t>
            </a:r>
          </a:p>
          <a:p>
            <a:pPr marL="0" indent="0">
              <a:buNone/>
            </a:pPr>
            <a:r>
              <a:rPr lang="en-US" altLang="ko-KR" sz="1900" dirty="0">
                <a:latin typeface="굴림" panose="020B0600000101010101" pitchFamily="50" charset="-127"/>
              </a:rPr>
              <a:t>	</a:t>
            </a:r>
            <a:r>
              <a:rPr lang="en-US" altLang="ko-KR" sz="1900" dirty="0" smtClean="0">
                <a:latin typeface="굴림" panose="020B0600000101010101" pitchFamily="50" charset="-127"/>
              </a:rPr>
              <a:t>double *p1;</a:t>
            </a:r>
          </a:p>
          <a:p>
            <a:pPr marL="0" indent="0">
              <a:buNone/>
            </a:pPr>
            <a:r>
              <a:rPr lang="en-US" altLang="ko-KR" sz="1900" dirty="0">
                <a:latin typeface="굴림" panose="020B0600000101010101" pitchFamily="50" charset="-127"/>
              </a:rPr>
              <a:t>	</a:t>
            </a:r>
            <a:r>
              <a:rPr lang="en-US" altLang="ko-KR" sz="1900" dirty="0" smtClean="0">
                <a:latin typeface="굴림" panose="020B0600000101010101" pitchFamily="50" charset="-127"/>
              </a:rPr>
              <a:t>p1= (</a:t>
            </a:r>
            <a:r>
              <a:rPr lang="en-US" altLang="ko-KR" sz="1900" dirty="0" err="1" smtClean="0">
                <a:latin typeface="굴림" panose="020B0600000101010101" pitchFamily="50" charset="-127"/>
              </a:rPr>
              <a:t>int</a:t>
            </a:r>
            <a:r>
              <a:rPr lang="en-US" altLang="ko-KR" sz="1900" dirty="0" smtClean="0">
                <a:latin typeface="굴림" panose="020B0600000101010101" pitchFamily="50" charset="-127"/>
              </a:rPr>
              <a:t>*)</a:t>
            </a:r>
            <a:r>
              <a:rPr lang="en-US" altLang="ko-KR" sz="1900" dirty="0" err="1" smtClean="0">
                <a:latin typeface="굴림" panose="020B0600000101010101" pitchFamily="50" charset="-127"/>
              </a:rPr>
              <a:t>malloc</a:t>
            </a:r>
            <a:r>
              <a:rPr lang="en-US" altLang="ko-KR" sz="1900" dirty="0" smtClean="0">
                <a:latin typeface="굴림" panose="020B0600000101010101" pitchFamily="50" charset="-127"/>
              </a:rPr>
              <a:t>(</a:t>
            </a:r>
            <a:r>
              <a:rPr lang="en-US" altLang="ko-KR" sz="1900" dirty="0" err="1" smtClean="0">
                <a:latin typeface="굴림" panose="020B0600000101010101" pitchFamily="50" charset="-127"/>
              </a:rPr>
              <a:t>int</a:t>
            </a:r>
            <a:r>
              <a:rPr lang="en-US" altLang="ko-KR" sz="1900" dirty="0" smtClean="0">
                <a:latin typeface="굴림" panose="020B0600000101010101" pitchFamily="50" charset="-127"/>
              </a:rPr>
              <a:t>);</a:t>
            </a:r>
            <a:endParaRPr lang="en-US" altLang="ko-KR" sz="1900" dirty="0" smtClean="0">
              <a:latin typeface="굴림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sz="1900" dirty="0" smtClean="0">
                <a:latin typeface="굴림" panose="020B0600000101010101" pitchFamily="50" charset="-127"/>
              </a:rPr>
              <a:t>	p1= </a:t>
            </a:r>
            <a:r>
              <a:rPr lang="en-US" altLang="ko-KR" sz="1900" dirty="0" smtClean="0">
                <a:latin typeface="굴림" panose="020B0600000101010101" pitchFamily="50" charset="-127"/>
              </a:rPr>
              <a:t>23;</a:t>
            </a:r>
            <a:endParaRPr lang="en-US" altLang="ko-KR" sz="1900" dirty="0" smtClean="0">
              <a:latin typeface="굴림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sz="1900" dirty="0" smtClean="0">
                <a:latin typeface="굴림" panose="020B0600000101010101" pitchFamily="50" charset="-127"/>
              </a:rPr>
              <a:t>	free(p1);</a:t>
            </a:r>
          </a:p>
          <a:p>
            <a:pPr marL="0" indent="0">
              <a:buNone/>
            </a:pPr>
            <a:r>
              <a:rPr lang="en-US" altLang="ko-KR" sz="1900" dirty="0">
                <a:latin typeface="굴림" panose="020B0600000101010101" pitchFamily="50" charset="-127"/>
              </a:rPr>
              <a:t>}</a:t>
            </a:r>
            <a:endParaRPr lang="ko-KR" altLang="en-US" sz="1900" dirty="0">
              <a:latin typeface="굴림" panose="020B0600000101010101" pitchFamily="50" charset="-127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메모리 동적 </a:t>
            </a:r>
            <a:r>
              <a:rPr lang="ko-KR" altLang="en-US" dirty="0" err="1" smtClean="0"/>
              <a:t>할당시</a:t>
            </a:r>
            <a:r>
              <a:rPr lang="ko-KR" altLang="en-US" dirty="0" smtClean="0"/>
              <a:t> 발생하는 오류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283842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pPr eaLnBrk="1" hangingPunct="1"/>
            <a:r>
              <a:rPr lang="ko-KR" altLang="en-US" smtClean="0"/>
              <a:t>구조체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ko-KR" altLang="en-US" dirty="0" smtClean="0"/>
              <a:t>구조체</a:t>
            </a:r>
            <a:r>
              <a:rPr lang="en-US" altLang="ko-KR" dirty="0" smtClean="0"/>
              <a:t>(structure): </a:t>
            </a:r>
            <a:r>
              <a:rPr lang="ko-KR" altLang="en-US" dirty="0" smtClean="0">
                <a:solidFill>
                  <a:srgbClr val="FF3300"/>
                </a:solidFill>
              </a:rPr>
              <a:t>타입이 다른 데이터를 하나로 묶는 방법</a:t>
            </a:r>
          </a:p>
          <a:p>
            <a:pPr eaLnBrk="1" hangingPunct="1"/>
            <a:r>
              <a:rPr lang="ko-KR" altLang="en-US" dirty="0" smtClean="0"/>
              <a:t>배열</a:t>
            </a:r>
            <a:r>
              <a:rPr lang="en-US" altLang="ko-KR" dirty="0" smtClean="0"/>
              <a:t>(array):   </a:t>
            </a:r>
            <a:r>
              <a:rPr lang="ko-KR" altLang="en-US" dirty="0" smtClean="0"/>
              <a:t>타입이 같은 데이터들을 하나로 묶는 방법 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6665" y="2618910"/>
            <a:ext cx="6115050" cy="1819275"/>
          </a:xfrm>
          <a:prstGeom prst="rect">
            <a:avLst/>
          </a:prstGeom>
        </p:spPr>
      </p:pic>
      <p:sp>
        <p:nvSpPr>
          <p:cNvPr id="6" name="Text Box 18"/>
          <p:cNvSpPr txBox="1">
            <a:spLocks noChangeArrowheads="1"/>
          </p:cNvSpPr>
          <p:nvPr/>
        </p:nvSpPr>
        <p:spPr bwMode="auto">
          <a:xfrm>
            <a:off x="1871700" y="4536794"/>
            <a:ext cx="2251075" cy="307777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kumimoji="1" sz="16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char carray[100];</a:t>
            </a:r>
          </a:p>
        </p:txBody>
      </p:sp>
      <p:sp>
        <p:nvSpPr>
          <p:cNvPr id="7" name="Text Box 19"/>
          <p:cNvSpPr txBox="1">
            <a:spLocks noChangeArrowheads="1"/>
          </p:cNvSpPr>
          <p:nvPr/>
        </p:nvSpPr>
        <p:spPr bwMode="auto">
          <a:xfrm>
            <a:off x="4630063" y="4530957"/>
            <a:ext cx="3330575" cy="1606550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kumimoji="1" sz="16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struct example {</a:t>
            </a: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	char cfield;</a:t>
            </a: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	int ifield;</a:t>
            </a: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	float ffield;</a:t>
            </a: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	double dfield;</a:t>
            </a: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};</a:t>
            </a: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struct example s1; </a:t>
            </a:r>
          </a:p>
        </p:txBody>
      </p:sp>
    </p:spTree>
    <p:extLst>
      <p:ext uri="{BB962C8B-B14F-4D97-AF65-F5344CB8AC3E}">
        <p14:creationId xmlns:p14="http://schemas.microsoft.com/office/powerpoint/2010/main" val="2750108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pPr eaLnBrk="1" hangingPunct="1"/>
            <a:r>
              <a:rPr lang="ko-KR" altLang="en-US" smtClean="0"/>
              <a:t>구조체의 사용예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1188" y="1493838"/>
            <a:ext cx="7923212" cy="404812"/>
          </a:xfrm>
        </p:spPr>
        <p:txBody>
          <a:bodyPr>
            <a:normAutofit/>
          </a:bodyPr>
          <a:lstStyle/>
          <a:p>
            <a:pPr eaLnBrk="1" hangingPunct="1"/>
            <a:r>
              <a:rPr lang="ko-KR" altLang="en-US" dirty="0" smtClean="0"/>
              <a:t>구조체의 선언과 구조체 변수의 생성</a:t>
            </a:r>
          </a:p>
        </p:txBody>
      </p:sp>
      <p:sp>
        <p:nvSpPr>
          <p:cNvPr id="29700" name="Text Box 5"/>
          <p:cNvSpPr txBox="1">
            <a:spLocks noChangeArrowheads="1"/>
          </p:cNvSpPr>
          <p:nvPr/>
        </p:nvSpPr>
        <p:spPr bwMode="auto">
          <a:xfrm>
            <a:off x="886492" y="2303875"/>
            <a:ext cx="7605712" cy="1477328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algn="just" eaLnBrk="1" hangingPunct="1"/>
            <a:r>
              <a:rPr lang="en-US" altLang="ko-KR" dirty="0" err="1">
                <a:latin typeface="굴림" panose="020B0600000101010101" pitchFamily="50" charset="-127"/>
                <a:ea typeface="굴림" panose="020B0600000101010101" pitchFamily="50" charset="-127"/>
              </a:rPr>
              <a:t>struct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dirty="0" err="1">
                <a:latin typeface="굴림" panose="020B0600000101010101" pitchFamily="50" charset="-127"/>
                <a:ea typeface="굴림" panose="020B0600000101010101" pitchFamily="50" charset="-127"/>
              </a:rPr>
              <a:t>studentTag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 {</a:t>
            </a:r>
          </a:p>
          <a:p>
            <a:pPr algn="just" eaLnBrk="1" hangingPunct="1"/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	char name[10]; 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	// </a:t>
            </a:r>
            <a:r>
              <a:rPr lang="ko-KR" altLang="en-US" dirty="0" err="1">
                <a:latin typeface="굴림" panose="020B0600000101010101" pitchFamily="50" charset="-127"/>
                <a:ea typeface="굴림" panose="020B0600000101010101" pitchFamily="50" charset="-127"/>
              </a:rPr>
              <a:t>문자배열로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 된 이름</a:t>
            </a:r>
          </a:p>
          <a:p>
            <a:pPr algn="just" eaLnBrk="1" hangingPunct="1"/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	</a:t>
            </a:r>
            <a:r>
              <a:rPr lang="en-US" altLang="ko-KR" dirty="0" err="1">
                <a:latin typeface="굴림" panose="020B0600000101010101" pitchFamily="50" charset="-127"/>
                <a:ea typeface="굴림" panose="020B0600000101010101" pitchFamily="50" charset="-127"/>
              </a:rPr>
              <a:t>int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 age;	  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	// 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나이를 나타내는 </a:t>
            </a:r>
            <a:r>
              <a:rPr lang="ko-KR" altLang="en-US" dirty="0" err="1">
                <a:latin typeface="굴림" panose="020B0600000101010101" pitchFamily="50" charset="-127"/>
                <a:ea typeface="굴림" panose="020B0600000101010101" pitchFamily="50" charset="-127"/>
              </a:rPr>
              <a:t>정수값</a:t>
            </a:r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 eaLnBrk="1" hangingPunct="1"/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	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double </a:t>
            </a:r>
            <a:r>
              <a:rPr lang="en-US" altLang="ko-KR" dirty="0" err="1">
                <a:latin typeface="굴림" panose="020B0600000101010101" pitchFamily="50" charset="-127"/>
                <a:ea typeface="굴림" panose="020B0600000101010101" pitchFamily="50" charset="-127"/>
              </a:rPr>
              <a:t>gpa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;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     // </a:t>
            </a:r>
            <a:r>
              <a:rPr lang="ko-KR" altLang="en-US" dirty="0" err="1">
                <a:latin typeface="굴림" panose="020B0600000101010101" pitchFamily="50" charset="-127"/>
                <a:ea typeface="굴림" panose="020B0600000101010101" pitchFamily="50" charset="-127"/>
              </a:rPr>
              <a:t>평균평점을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 나타내는 </a:t>
            </a:r>
            <a:r>
              <a:rPr lang="ko-KR" altLang="en-US" dirty="0" err="1">
                <a:latin typeface="굴림" panose="020B0600000101010101" pitchFamily="50" charset="-127"/>
                <a:ea typeface="굴림" panose="020B0600000101010101" pitchFamily="50" charset="-127"/>
              </a:rPr>
              <a:t>실수값</a:t>
            </a:r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 eaLnBrk="1" hangingPunct="1"/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};</a:t>
            </a:r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917945" y="4171529"/>
            <a:ext cx="7605712" cy="1477328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algn="just" eaLnBrk="1" hangingPunct="1"/>
            <a:r>
              <a:rPr lang="en-US" altLang="ko-KR" dirty="0" err="1">
                <a:latin typeface="굴림" panose="020B0600000101010101" pitchFamily="50" charset="-127"/>
                <a:ea typeface="굴림" panose="020B0600000101010101" pitchFamily="50" charset="-127"/>
              </a:rPr>
              <a:t>struct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dirty="0" err="1">
                <a:latin typeface="굴림" panose="020B0600000101010101" pitchFamily="50" charset="-127"/>
                <a:ea typeface="굴림" panose="020B0600000101010101" pitchFamily="50" charset="-127"/>
              </a:rPr>
              <a:t>studentTag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s;  //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구조체 변수 선언</a:t>
            </a:r>
            <a:endParaRPr lang="en-US" altLang="ko-KR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 eaLnBrk="1" hangingPunct="1"/>
            <a:endParaRPr lang="en-US" altLang="ko-KR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 eaLnBrk="1" hangingPunct="1"/>
            <a:r>
              <a:rPr lang="en-US" altLang="ko-KR" dirty="0" err="1">
                <a:latin typeface="굴림" panose="020B0600000101010101" pitchFamily="50" charset="-127"/>
                <a:ea typeface="굴림" panose="020B0600000101010101" pitchFamily="50" charset="-127"/>
              </a:rPr>
              <a:t>strcpy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(s.name, "</a:t>
            </a:r>
            <a:r>
              <a:rPr lang="en-US" altLang="ko-KR" dirty="0" err="1">
                <a:latin typeface="굴림" panose="020B0600000101010101" pitchFamily="50" charset="-127"/>
                <a:ea typeface="굴림" panose="020B0600000101010101" pitchFamily="50" charset="-127"/>
              </a:rPr>
              <a:t>kim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");</a:t>
            </a:r>
          </a:p>
          <a:p>
            <a:pPr algn="just" eaLnBrk="1" hangingPunct="1"/>
            <a:r>
              <a:rPr lang="en-US" altLang="ko-KR" dirty="0" err="1">
                <a:latin typeface="굴림" panose="020B0600000101010101" pitchFamily="50" charset="-127"/>
                <a:ea typeface="굴림" panose="020B0600000101010101" pitchFamily="50" charset="-127"/>
              </a:rPr>
              <a:t>s.age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 = 20;</a:t>
            </a:r>
          </a:p>
          <a:p>
            <a:pPr algn="just" eaLnBrk="1" hangingPunct="1"/>
            <a:r>
              <a:rPr lang="en-US" altLang="ko-KR" dirty="0" err="1">
                <a:latin typeface="굴림" panose="020B0600000101010101" pitchFamily="50" charset="-127"/>
                <a:ea typeface="굴림" panose="020B0600000101010101" pitchFamily="50" charset="-127"/>
              </a:rPr>
              <a:t>s.gpa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 = 4.3;</a:t>
            </a:r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294967295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>
            <a:normAutofit fontScale="62500" lnSpcReduction="20000"/>
          </a:bodyPr>
          <a:lstStyle/>
          <a:p>
            <a:pPr>
              <a:defRPr/>
            </a:pPr>
            <a:fld id="{4DD98886-979C-4826-8809-BCF08B6FF41C}" type="slidenum">
              <a:rPr lang="ko-KR" altLang="en-US" smtClean="0"/>
              <a:pPr>
                <a:defRPr/>
              </a:pPr>
              <a:t>7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57790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altLang="ko-KR" dirty="0" err="1" smtClean="0"/>
              <a:t>typedef</a:t>
            </a:r>
            <a:r>
              <a:rPr lang="en-US" altLang="ko-KR" dirty="0" smtClean="0"/>
              <a:t> </a:t>
            </a:r>
            <a:endParaRPr lang="ko-KR" altLang="en-US" dirty="0" smtClean="0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46574" y="1718810"/>
            <a:ext cx="7875875" cy="2031325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algn="just" eaLnBrk="1" hangingPunct="1"/>
            <a:r>
              <a:rPr lang="en-US" altLang="ko-KR" dirty="0" err="1">
                <a:latin typeface="굴림" panose="020B0600000101010101" pitchFamily="50" charset="-127"/>
                <a:ea typeface="굴림" panose="020B0600000101010101" pitchFamily="50" charset="-127"/>
              </a:rPr>
              <a:t>typedef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struct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studentTag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{</a:t>
            </a:r>
          </a:p>
          <a:p>
            <a:pPr algn="just" eaLnBrk="1" hangingPunct="1"/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	char name[10]; // </a:t>
            </a:r>
            <a:r>
              <a:rPr lang="ko-KR" altLang="en-US" dirty="0" err="1">
                <a:latin typeface="굴림" panose="020B0600000101010101" pitchFamily="50" charset="-127"/>
                <a:ea typeface="굴림" panose="020B0600000101010101" pitchFamily="50" charset="-127"/>
              </a:rPr>
              <a:t>문자배열로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 된 이름</a:t>
            </a:r>
          </a:p>
          <a:p>
            <a:pPr algn="just" eaLnBrk="1" hangingPunct="1"/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	</a:t>
            </a:r>
            <a:r>
              <a:rPr lang="en-US" altLang="ko-KR" dirty="0" err="1">
                <a:latin typeface="굴림" panose="020B0600000101010101" pitchFamily="50" charset="-127"/>
                <a:ea typeface="굴림" panose="020B0600000101010101" pitchFamily="50" charset="-127"/>
              </a:rPr>
              <a:t>int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 age;	  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        // 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나이를 나타내는 </a:t>
            </a:r>
            <a:r>
              <a:rPr lang="ko-KR" altLang="en-US" dirty="0" err="1">
                <a:latin typeface="굴림" panose="020B0600000101010101" pitchFamily="50" charset="-127"/>
                <a:ea typeface="굴림" panose="020B0600000101010101" pitchFamily="50" charset="-127"/>
              </a:rPr>
              <a:t>정수값</a:t>
            </a:r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 eaLnBrk="1" hangingPunct="1"/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	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double </a:t>
            </a:r>
            <a:r>
              <a:rPr lang="en-US" altLang="ko-KR" dirty="0" err="1">
                <a:latin typeface="굴림" panose="020B0600000101010101" pitchFamily="50" charset="-127"/>
                <a:ea typeface="굴림" panose="020B0600000101010101" pitchFamily="50" charset="-127"/>
              </a:rPr>
              <a:t>gpa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;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    // </a:t>
            </a:r>
            <a:r>
              <a:rPr lang="ko-KR" altLang="en-US" dirty="0" err="1">
                <a:latin typeface="굴림" panose="020B0600000101010101" pitchFamily="50" charset="-127"/>
                <a:ea typeface="굴림" panose="020B0600000101010101" pitchFamily="50" charset="-127"/>
              </a:rPr>
              <a:t>평균평점을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 나타내는 </a:t>
            </a:r>
            <a:r>
              <a:rPr lang="ko-KR" altLang="en-US" dirty="0" err="1">
                <a:latin typeface="굴림" panose="020B0600000101010101" pitchFamily="50" charset="-127"/>
                <a:ea typeface="굴림" panose="020B0600000101010101" pitchFamily="50" charset="-127"/>
              </a:rPr>
              <a:t>실수값</a:t>
            </a:r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 eaLnBrk="1" hangingPunct="1"/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} student;</a:t>
            </a:r>
          </a:p>
          <a:p>
            <a:pPr algn="just" eaLnBrk="1" hangingPunct="1"/>
            <a:endParaRPr lang="en-US" altLang="ko-KR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 eaLnBrk="1" hangingPunct="1"/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student 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s = { “</a:t>
            </a:r>
            <a:r>
              <a:rPr lang="en-US" altLang="ko-KR" dirty="0" err="1">
                <a:latin typeface="굴림" panose="020B0600000101010101" pitchFamily="50" charset="-127"/>
                <a:ea typeface="굴림" panose="020B0600000101010101" pitchFamily="50" charset="-127"/>
              </a:rPr>
              <a:t>kim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", 20, 4.3 };</a:t>
            </a:r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294967295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>
            <a:normAutofit fontScale="62500" lnSpcReduction="20000"/>
          </a:bodyPr>
          <a:lstStyle/>
          <a:p>
            <a:pPr>
              <a:defRPr/>
            </a:pPr>
            <a:fld id="{4DD98886-979C-4826-8809-BCF08B6FF41C}" type="slidenum">
              <a:rPr lang="ko-KR" altLang="en-US" smtClean="0"/>
              <a:pPr>
                <a:defRPr/>
              </a:pPr>
              <a:t>8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76601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구조체의 대입과 비교 연산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609600" y="1600200"/>
            <a:ext cx="7923213" cy="479425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1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0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  <a:lvl2pPr marL="640080" indent="-274320" algn="l" rtl="0" eaLnBrk="1" latinLnBrk="1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2pPr>
            <a:lvl3pPr marL="914400" indent="-228600" algn="l" rtl="0" eaLnBrk="1" latinLnBrk="1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3pPr>
            <a:lvl4pPr marL="1371600" indent="-228600" algn="l" rtl="0" eaLnBrk="1" latinLnBrk="1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4pPr>
            <a:lvl5pPr marL="1828800" indent="-228600" algn="l" rtl="0" eaLnBrk="1" latinLnBrk="1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  <a:lvl6pPr marL="210312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ko-KR" altLang="en-US" smtClean="0">
                <a:latin typeface="굴림" panose="020B0600000101010101" pitchFamily="50" charset="-127"/>
              </a:rPr>
              <a:t>구조체 변수의 대입</a:t>
            </a:r>
            <a:r>
              <a:rPr lang="en-US" altLang="ko-KR" smtClean="0">
                <a:latin typeface="굴림" panose="020B0600000101010101" pitchFamily="50" charset="-127"/>
              </a:rPr>
              <a:t>: </a:t>
            </a:r>
            <a:r>
              <a:rPr lang="ko-KR" altLang="en-US" smtClean="0">
                <a:latin typeface="굴림" panose="020B0600000101010101" pitchFamily="50" charset="-127"/>
              </a:rPr>
              <a:t>가능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792163" y="1989138"/>
            <a:ext cx="7605712" cy="2244725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tabLst>
                <a:tab pos="358775" algn="l"/>
                <a:tab pos="719138" algn="l"/>
                <a:tab pos="1077913" algn="l"/>
              </a:tabLst>
              <a:defRPr kumimoji="1" sz="20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tabLst>
                <a:tab pos="358775" algn="l"/>
                <a:tab pos="719138" algn="l"/>
                <a:tab pos="1077913" algn="l"/>
              </a:tabLst>
              <a:defRPr kumimoji="1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tabLst>
                <a:tab pos="358775" algn="l"/>
                <a:tab pos="719138" algn="l"/>
                <a:tab pos="1077913" algn="l"/>
              </a:tabLst>
              <a:defRPr kumimoji="1" sz="16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tabLst>
                <a:tab pos="358775" algn="l"/>
                <a:tab pos="719138" algn="l"/>
                <a:tab pos="1077913" algn="l"/>
              </a:tabLst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tabLst>
                <a:tab pos="358775" algn="l"/>
                <a:tab pos="719138" algn="l"/>
                <a:tab pos="1077913" algn="l"/>
              </a:tabLst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tabLst>
                <a:tab pos="358775" algn="l"/>
                <a:tab pos="719138" algn="l"/>
                <a:tab pos="1077913" algn="l"/>
              </a:tabLst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tabLst>
                <a:tab pos="358775" algn="l"/>
                <a:tab pos="719138" algn="l"/>
                <a:tab pos="1077913" algn="l"/>
              </a:tabLst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tabLst>
                <a:tab pos="358775" algn="l"/>
                <a:tab pos="719138" algn="l"/>
                <a:tab pos="1077913" algn="l"/>
              </a:tabLst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tabLst>
                <a:tab pos="358775" algn="l"/>
                <a:tab pos="719138" algn="l"/>
                <a:tab pos="1077913" algn="l"/>
              </a:tabLst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>
                <a:solidFill>
                  <a:srgbClr val="0000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struct</a:t>
            </a:r>
            <a:r>
              <a:rPr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 person {</a:t>
            </a: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	</a:t>
            </a:r>
            <a:r>
              <a:rPr lang="en-US" altLang="ko-KR" sz="1400">
                <a:solidFill>
                  <a:srgbClr val="0000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char</a:t>
            </a:r>
            <a:r>
              <a:rPr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 name[10]; 	</a:t>
            </a:r>
            <a:r>
              <a:rPr lang="en-US" altLang="ko-KR" sz="1400">
                <a:solidFill>
                  <a:srgbClr val="008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// </a:t>
            </a:r>
            <a:r>
              <a:rPr lang="ko-KR" altLang="en-US" sz="1400">
                <a:solidFill>
                  <a:srgbClr val="008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문자배열로 된 이름</a:t>
            </a: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400">
                <a:latin typeface="굴림" panose="020B0600000101010101" pitchFamily="50" charset="-127"/>
                <a:ea typeface="굴림" panose="020B0600000101010101" pitchFamily="50" charset="-127"/>
              </a:rPr>
              <a:t>	</a:t>
            </a:r>
            <a:r>
              <a:rPr lang="en-US" altLang="ko-KR" sz="1400">
                <a:solidFill>
                  <a:srgbClr val="0000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int </a:t>
            </a:r>
            <a:r>
              <a:rPr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age;	 	 </a:t>
            </a:r>
            <a:r>
              <a:rPr lang="en-US" altLang="ko-KR" sz="1400">
                <a:solidFill>
                  <a:srgbClr val="008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// </a:t>
            </a:r>
            <a:r>
              <a:rPr lang="ko-KR" altLang="en-US" sz="1400">
                <a:solidFill>
                  <a:srgbClr val="008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나이를 나타내는 정수값</a:t>
            </a: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400">
                <a:latin typeface="굴림" panose="020B0600000101010101" pitchFamily="50" charset="-127"/>
                <a:ea typeface="굴림" panose="020B0600000101010101" pitchFamily="50" charset="-127"/>
              </a:rPr>
              <a:t>	</a:t>
            </a:r>
            <a:r>
              <a:rPr lang="en-US" altLang="ko-KR" sz="1400">
                <a:solidFill>
                  <a:srgbClr val="0000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float</a:t>
            </a:r>
            <a:r>
              <a:rPr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 height;	 </a:t>
            </a:r>
            <a:r>
              <a:rPr lang="en-US" altLang="ko-KR" sz="1400">
                <a:solidFill>
                  <a:srgbClr val="008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// </a:t>
            </a:r>
            <a:r>
              <a:rPr lang="ko-KR" altLang="en-US" sz="1400">
                <a:solidFill>
                  <a:srgbClr val="008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키를 나타내는 실수값</a:t>
            </a: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};</a:t>
            </a: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main()</a:t>
            </a: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{</a:t>
            </a: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	struct person a, b;</a:t>
            </a: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	b = a; 		 </a:t>
            </a:r>
            <a:r>
              <a:rPr lang="en-US" altLang="ko-KR" sz="1400">
                <a:solidFill>
                  <a:srgbClr val="008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// </a:t>
            </a:r>
            <a:r>
              <a:rPr lang="ko-KR" altLang="en-US" sz="1400">
                <a:solidFill>
                  <a:srgbClr val="008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가능</a:t>
            </a: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01675" y="4373563"/>
            <a:ext cx="7923213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kumimoji="1" sz="16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9pPr>
          </a:lstStyle>
          <a:p>
            <a:pPr eaLnBrk="1" hangingPunct="1"/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구조체 변수끼리의 비교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불가능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836613" y="4914900"/>
            <a:ext cx="7605712" cy="1181100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tabLst>
                <a:tab pos="358775" algn="l"/>
                <a:tab pos="719138" algn="l"/>
              </a:tabLst>
              <a:defRPr kumimoji="1" sz="20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tabLst>
                <a:tab pos="358775" algn="l"/>
                <a:tab pos="719138" algn="l"/>
              </a:tabLst>
              <a:defRPr kumimoji="1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tabLst>
                <a:tab pos="358775" algn="l"/>
                <a:tab pos="719138" algn="l"/>
              </a:tabLst>
              <a:defRPr kumimoji="1" sz="16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tabLst>
                <a:tab pos="358775" algn="l"/>
                <a:tab pos="719138" algn="l"/>
              </a:tabLst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tabLst>
                <a:tab pos="358775" algn="l"/>
                <a:tab pos="719138" algn="l"/>
              </a:tabLst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tabLst>
                <a:tab pos="358775" algn="l"/>
                <a:tab pos="719138" algn="l"/>
              </a:tabLst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tabLst>
                <a:tab pos="358775" algn="l"/>
                <a:tab pos="719138" algn="l"/>
              </a:tabLst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tabLst>
                <a:tab pos="358775" algn="l"/>
                <a:tab pos="719138" algn="l"/>
              </a:tabLst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tabLst>
                <a:tab pos="358775" algn="l"/>
                <a:tab pos="719138" algn="l"/>
              </a:tabLst>
              <a:defRPr kumimoji="1" sz="1200">
                <a:solidFill>
                  <a:schemeClr val="tx1"/>
                </a:solidFill>
                <a:latin typeface="Trebuchet MS" panose="020B0603020202020204" pitchFamily="34" charset="0"/>
                <a:ea typeface="HY엽서L" panose="02030600000101010101" pitchFamily="18" charset="-127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main()</a:t>
            </a: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{</a:t>
            </a: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	</a:t>
            </a:r>
            <a:r>
              <a:rPr lang="en-US" altLang="ko-KR" sz="1400">
                <a:solidFill>
                  <a:srgbClr val="0000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if</a:t>
            </a:r>
            <a:r>
              <a:rPr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( a &gt; b )</a:t>
            </a: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		printf("a</a:t>
            </a:r>
            <a:r>
              <a:rPr lang="ko-KR" altLang="en-US" sz="1400">
                <a:latin typeface="굴림" panose="020B0600000101010101" pitchFamily="50" charset="-127"/>
                <a:ea typeface="굴림" panose="020B0600000101010101" pitchFamily="50" charset="-127"/>
              </a:rPr>
              <a:t>가 </a:t>
            </a:r>
            <a:r>
              <a:rPr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b</a:t>
            </a:r>
            <a:r>
              <a:rPr lang="ko-KR" altLang="en-US" sz="1400">
                <a:latin typeface="굴림" panose="020B0600000101010101" pitchFamily="50" charset="-127"/>
                <a:ea typeface="굴림" panose="020B0600000101010101" pitchFamily="50" charset="-127"/>
              </a:rPr>
              <a:t>보다 나이가 많음</a:t>
            </a:r>
            <a:r>
              <a:rPr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");</a:t>
            </a:r>
            <a:r>
              <a:rPr lang="en-US" altLang="ko-KR" sz="1400">
                <a:solidFill>
                  <a:srgbClr val="FF66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	 </a:t>
            </a:r>
            <a:r>
              <a:rPr lang="en-US" altLang="ko-KR" sz="1400">
                <a:solidFill>
                  <a:srgbClr val="008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// </a:t>
            </a:r>
            <a:r>
              <a:rPr lang="ko-KR" altLang="en-US" sz="1400">
                <a:solidFill>
                  <a:srgbClr val="008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불가능</a:t>
            </a: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0639508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_Natural01">
  <a:themeElements>
    <a:clrScheme name="Natural01">
      <a:dk1>
        <a:sysClr val="windowText" lastClr="000000"/>
      </a:dk1>
      <a:lt1>
        <a:sysClr val="window" lastClr="FFFFFF"/>
      </a:lt1>
      <a:dk2>
        <a:srgbClr val="1F6299"/>
      </a:dk2>
      <a:lt2>
        <a:srgbClr val="DFF0F7"/>
      </a:lt2>
      <a:accent1>
        <a:srgbClr val="40C6D8"/>
      </a:accent1>
      <a:accent2>
        <a:srgbClr val="5581FD"/>
      </a:accent2>
      <a:accent3>
        <a:srgbClr val="33BDFB"/>
      </a:accent3>
      <a:accent4>
        <a:srgbClr val="4CD416"/>
      </a:accent4>
      <a:accent5>
        <a:srgbClr val="FE8C2E"/>
      </a:accent5>
      <a:accent6>
        <a:srgbClr val="C489FF"/>
      </a:accent6>
      <a:hlink>
        <a:srgbClr val="D98609"/>
      </a:hlink>
      <a:folHlink>
        <a:srgbClr val="85DFD0"/>
      </a:folHlink>
    </a:clrScheme>
    <a:fontScheme name="Natural01">
      <a:majorFont>
        <a:latin typeface="Tahoma"/>
        <a:ea typeface=""/>
        <a:cs typeface=""/>
        <a:font script="Jpan" typeface="HG創英角ｺﾞｼｯｸUB"/>
        <a:font script="Hang" typeface="맑은 고딕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ahoma"/>
        <a:ea typeface=""/>
        <a:cs typeface=""/>
        <a:font script="Jpan" typeface="HGｺﾞｼｯｸE"/>
        <a:font script="Hang" typeface="맑은 고딕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Natural01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31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0000"/>
                <a:satMod val="2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0000"/>
              </a:schemeClr>
            </a:gs>
            <a:gs pos="100000">
              <a:schemeClr val="phClr">
                <a:shade val="70000"/>
                <a:satMod val="150000"/>
              </a:schemeClr>
            </a:gs>
          </a:gsLst>
          <a:path path="circle">
            <a:fillToRect t="30000" r="100000" b="70000"/>
          </a:path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4000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alpha val="38000"/>
                <a:satMod val="150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3000000"/>
            </a:lightRig>
          </a:scene3d>
          <a:sp3d contourW="6350" prstMaterial="flat">
            <a:bevelT h="889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hade val="100000"/>
                <a:satMod val="200000"/>
              </a:schemeClr>
            </a:gs>
            <a:gs pos="100000">
              <a:schemeClr val="phClr">
                <a:tint val="100000"/>
                <a:shade val="89000"/>
                <a:satMod val="150000"/>
                <a:lumMod val="90000"/>
              </a:schemeClr>
            </a:gs>
          </a:gsLst>
          <a:path path="circle">
            <a:fillToRect l="40000" t="30000" r="40000" b="30000"/>
          </a:path>
        </a:gradFill>
        <a:gradFill rotWithShape="1">
          <a:gsLst>
            <a:gs pos="0">
              <a:schemeClr val="phClr">
                <a:tint val="100000"/>
                <a:shade val="90000"/>
                <a:satMod val="200000"/>
                <a:lumMod val="90000"/>
              </a:schemeClr>
            </a:gs>
            <a:gs pos="43000">
              <a:schemeClr val="phClr">
                <a:tint val="85000"/>
                <a:shade val="100000"/>
                <a:satMod val="300000"/>
                <a:lumMod val="100000"/>
              </a:schemeClr>
            </a:gs>
            <a:gs pos="100000">
              <a:schemeClr val="phClr">
                <a:tint val="85000"/>
                <a:shade val="100000"/>
                <a:satMod val="300000"/>
                <a:lumMod val="100000"/>
              </a:schemeClr>
            </a:gs>
          </a:gsLst>
          <a:lin ang="5400000" scaled="1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가을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제03장 선택과반복(강의)</Template>
  <TotalTime>14930</TotalTime>
  <Words>1751</Words>
  <Application>Microsoft Office PowerPoint</Application>
  <PresentationFormat>화면 슬라이드 쇼(4:3)</PresentationFormat>
  <Paragraphs>969</Paragraphs>
  <Slides>57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17</vt:i4>
      </vt:variant>
      <vt:variant>
        <vt:lpstr>테마</vt:lpstr>
      </vt:variant>
      <vt:variant>
        <vt:i4>2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57</vt:i4>
      </vt:variant>
    </vt:vector>
  </HeadingPairs>
  <TitlesOfParts>
    <vt:vector size="77" baseType="lpstr">
      <vt:lpstr>¹ÙÅÁ</vt:lpstr>
      <vt:lpstr>HY얕은샘물M</vt:lpstr>
      <vt:lpstr>HY엽서L</vt:lpstr>
      <vt:lpstr>MD개성체</vt:lpstr>
      <vt:lpstr>굴림</vt:lpstr>
      <vt:lpstr>굴림체</vt:lpstr>
      <vt:lpstr>맑은 고딕</vt:lpstr>
      <vt:lpstr>새굴림</vt:lpstr>
      <vt:lpstr>한양해서</vt:lpstr>
      <vt:lpstr>휴먼명조</vt:lpstr>
      <vt:lpstr>Arial</vt:lpstr>
      <vt:lpstr>Lucida Console</vt:lpstr>
      <vt:lpstr>Tahoma</vt:lpstr>
      <vt:lpstr>Trebuchet MS</vt:lpstr>
      <vt:lpstr>Tw Cen MT</vt:lpstr>
      <vt:lpstr>Wingdings</vt:lpstr>
      <vt:lpstr>Wingdings 2</vt:lpstr>
      <vt:lpstr>New_Natural01</vt:lpstr>
      <vt:lpstr>가을</vt:lpstr>
      <vt:lpstr>Equation</vt:lpstr>
      <vt:lpstr>3장 배열, 구조체, 포인터</vt:lpstr>
      <vt:lpstr>배열이란?</vt:lpstr>
      <vt:lpstr>배열 ADT</vt:lpstr>
      <vt:lpstr>1차원 배열</vt:lpstr>
      <vt:lpstr>2차원 배열</vt:lpstr>
      <vt:lpstr>구조체</vt:lpstr>
      <vt:lpstr>구조체의 사용예</vt:lpstr>
      <vt:lpstr>typedef </vt:lpstr>
      <vt:lpstr>구조체의 대입과 비교 연산</vt:lpstr>
      <vt:lpstr>자체참조 구조체</vt:lpstr>
      <vt:lpstr>예제 </vt:lpstr>
      <vt:lpstr>배열의 응용: 다항식</vt:lpstr>
      <vt:lpstr>배열의 응용: 다항식</vt:lpstr>
      <vt:lpstr>다항식 표현 방법 #1</vt:lpstr>
      <vt:lpstr>다항식 표현 방법 #1(계속)</vt:lpstr>
      <vt:lpstr>다항식 표현 방법 #1(계속)</vt:lpstr>
      <vt:lpstr>다항식 표현 방법 #1(계속)</vt:lpstr>
      <vt:lpstr>다항식 표현 방법 #1(계속)</vt:lpstr>
      <vt:lpstr>실행결과</vt:lpstr>
      <vt:lpstr>다항식 표현 방법 #2</vt:lpstr>
      <vt:lpstr>예제</vt:lpstr>
      <vt:lpstr>다항식 표현 방법 #2(계속)</vt:lpstr>
      <vt:lpstr>다항식 표현 방법 #2(계속)</vt:lpstr>
      <vt:lpstr>다항식 표현 방법 #2(계속)</vt:lpstr>
      <vt:lpstr>다항식 표현 방법 #2(계속)</vt:lpstr>
      <vt:lpstr>다항식 표현 방법 #2(계속)</vt:lpstr>
      <vt:lpstr>희소행렬</vt:lpstr>
      <vt:lpstr>희소행렬 표현방법 #1</vt:lpstr>
      <vt:lpstr>행렬 전치 #1</vt:lpstr>
      <vt:lpstr>희소 행렬 #1</vt:lpstr>
      <vt:lpstr>희소행렬 표현방법 #2</vt:lpstr>
      <vt:lpstr>희소 행렬 #1</vt:lpstr>
      <vt:lpstr>희소 행렬 #1</vt:lpstr>
      <vt:lpstr>희소 행렬 #1</vt:lpstr>
      <vt:lpstr>실행결과</vt:lpstr>
      <vt:lpstr>포인터(pointer)</vt:lpstr>
      <vt:lpstr>포인터(pointer)</vt:lpstr>
      <vt:lpstr>포인터와 관련된 연산자</vt:lpstr>
      <vt:lpstr>포인터 연산</vt:lpstr>
      <vt:lpstr>PowerPoint 프레젠테이션</vt:lpstr>
      <vt:lpstr>PowerPoint 프레젠테이션</vt:lpstr>
      <vt:lpstr>디양한 포인터</vt:lpstr>
      <vt:lpstr>함수의 매개변수로 변수 사용하기</vt:lpstr>
      <vt:lpstr>함수의 매개변수로 포인터 사용하기</vt:lpstr>
      <vt:lpstr>배열과 포인터</vt:lpstr>
      <vt:lpstr>예제</vt:lpstr>
      <vt:lpstr>포인터 사용시 주의할 점</vt:lpstr>
      <vt:lpstr>정적 메모리 할당</vt:lpstr>
      <vt:lpstr>동적 메모리 할당</vt:lpstr>
      <vt:lpstr>동적 메모리 할당</vt:lpstr>
      <vt:lpstr>동적 메모리 할당 라이브러리</vt:lpstr>
      <vt:lpstr>동적 메모리 할당 예제</vt:lpstr>
      <vt:lpstr>실행결과</vt:lpstr>
      <vt:lpstr>구조체와 포인터</vt:lpstr>
      <vt:lpstr>예제</vt:lpstr>
      <vt:lpstr>예제</vt:lpstr>
      <vt:lpstr>메모리 동적 할당시 발생하는 오류</vt:lpstr>
    </vt:vector>
  </TitlesOfParts>
  <Company>순천향대학교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천인국</dc:creator>
  <cp:lastModifiedBy>hong</cp:lastModifiedBy>
  <cp:revision>227</cp:revision>
  <dcterms:created xsi:type="dcterms:W3CDTF">2004-02-19T02:52:38Z</dcterms:created>
  <dcterms:modified xsi:type="dcterms:W3CDTF">2019-03-29T07:54:53Z</dcterms:modified>
</cp:coreProperties>
</file>