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0"/>
  </p:notesMasterIdLst>
  <p:sldIdLst>
    <p:sldId id="292" r:id="rId2"/>
    <p:sldId id="406" r:id="rId3"/>
    <p:sldId id="414" r:id="rId4"/>
    <p:sldId id="407" r:id="rId5"/>
    <p:sldId id="415" r:id="rId6"/>
    <p:sldId id="429" r:id="rId7"/>
    <p:sldId id="319" r:id="rId8"/>
    <p:sldId id="320" r:id="rId9"/>
    <p:sldId id="409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4" r:id="rId18"/>
    <p:sldId id="425" r:id="rId19"/>
    <p:sldId id="426" r:id="rId20"/>
    <p:sldId id="427" r:id="rId21"/>
    <p:sldId id="329" r:id="rId22"/>
    <p:sldId id="330" r:id="rId23"/>
    <p:sldId id="382" r:id="rId24"/>
    <p:sldId id="383" r:id="rId25"/>
    <p:sldId id="384" r:id="rId26"/>
    <p:sldId id="385" r:id="rId27"/>
    <p:sldId id="386" r:id="rId28"/>
    <p:sldId id="361" r:id="rId29"/>
    <p:sldId id="387" r:id="rId30"/>
    <p:sldId id="331" r:id="rId31"/>
    <p:sldId id="388" r:id="rId32"/>
    <p:sldId id="342" r:id="rId33"/>
    <p:sldId id="389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28" r:id="rId46"/>
    <p:sldId id="352" r:id="rId47"/>
    <p:sldId id="402" r:id="rId48"/>
    <p:sldId id="353" r:id="rId49"/>
    <p:sldId id="354" r:id="rId50"/>
    <p:sldId id="355" r:id="rId51"/>
    <p:sldId id="403" r:id="rId52"/>
    <p:sldId id="404" r:id="rId53"/>
    <p:sldId id="362" r:id="rId54"/>
    <p:sldId id="363" r:id="rId55"/>
    <p:sldId id="364" r:id="rId56"/>
    <p:sldId id="365" r:id="rId57"/>
    <p:sldId id="366" r:id="rId58"/>
    <p:sldId id="405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E1C48F"/>
    <a:srgbClr val="3366FF"/>
    <a:srgbClr val="3399FF"/>
    <a:srgbClr val="FF3300"/>
    <a:srgbClr val="FF66CC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>
      <p:cViewPr varScale="1">
        <p:scale>
          <a:sx n="122" d="100"/>
          <a:sy n="122" d="100"/>
        </p:scale>
        <p:origin x="828" y="90"/>
      </p:cViewPr>
      <p:guideLst>
        <p:guide orient="horz" pos="193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BD308-009B-44C4-8E11-B825AF83676E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10194-F2B6-4436-BBB6-2E580CFE7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4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2400" y="6232524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3393A2-95C7-42B0-A33A-C3DD5F6CB76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43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29600" y="6354325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7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333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354325"/>
            <a:ext cx="533400" cy="24447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35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574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172400" y="6232524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9pPr>
          </a:lstStyle>
          <a:p>
            <a:pPr>
              <a:defRPr/>
            </a:pPr>
            <a:fld id="{8C3393A2-95C7-42B0-A33A-C3DD5F6CB76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7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8229600" y="6354325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0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8229600" y="6354325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46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29600" y="6354325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80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97425" y="639933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354325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5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113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992380" y="6526210"/>
            <a:ext cx="7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14E95DC-9E1F-4CA3-9E7E-68BE22D56365}" type="slidenum">
              <a:rPr lang="ko-KR" altLang="en-US" sz="1600" smtClean="0">
                <a:latin typeface="굴림" panose="020B0600000101010101" pitchFamily="50" charset="-127"/>
                <a:ea typeface="굴림" panose="020B0600000101010101" pitchFamily="50" charset="-127"/>
              </a:rPr>
              <a:pPr algn="r"/>
              <a:t>‹#›</a:t>
            </a:fld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3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6815" y="2483895"/>
            <a:ext cx="3420380" cy="97370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+mj-ea"/>
              </a:rPr>
              <a:t>6</a:t>
            </a:r>
            <a:r>
              <a:rPr lang="ko-KR" altLang="en-US" dirty="0" smtClean="0">
                <a:latin typeface="+mj-ea"/>
              </a:rPr>
              <a:t>장 연결 리스트 </a:t>
            </a:r>
            <a:r>
              <a:rPr lang="en-US" altLang="ko-KR" dirty="0" smtClean="0">
                <a:latin typeface="+mj-ea"/>
              </a:rPr>
              <a:t>I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항목들의 타입은 </a:t>
            </a:r>
            <a:r>
              <a:rPr lang="en-US" altLang="ko-KR" dirty="0"/>
              <a:t>element</a:t>
            </a:r>
            <a:r>
              <a:rPr lang="ko-KR" altLang="en-US" dirty="0"/>
              <a:t>로 정의</a:t>
            </a:r>
          </a:p>
          <a:p>
            <a:r>
              <a:rPr lang="en-US" altLang="ko-KR" dirty="0" smtClean="0"/>
              <a:t>array</a:t>
            </a:r>
            <a:r>
              <a:rPr lang="ko-KR" altLang="en-US" dirty="0" smtClean="0"/>
              <a:t>라는 </a:t>
            </a:r>
            <a:r>
              <a:rPr lang="en-US" altLang="ko-KR" dirty="0"/>
              <a:t>1</a:t>
            </a:r>
            <a:r>
              <a:rPr lang="ko-KR" altLang="en-US" dirty="0"/>
              <a:t>차원 배열에 항목들을 차례대로 저장</a:t>
            </a:r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에 </a:t>
            </a:r>
            <a:r>
              <a:rPr lang="ko-KR" altLang="en-US" dirty="0"/>
              <a:t>항목의 개수 저장</a:t>
            </a:r>
          </a:p>
          <a:p>
            <a:pPr marL="0" indent="0" eaLnBrk="1" hangingPunct="1">
              <a:buNone/>
            </a:pPr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6955" y="3519010"/>
            <a:ext cx="8102860" cy="1815882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MAX_LIST_SIZE 100 // </a:t>
            </a:r>
            <a:r>
              <a:rPr lang="ko-KR" altLang="en-US" sz="1400" dirty="0">
                <a:latin typeface="Trebuchet MS" panose="020B0603020202020204" pitchFamily="34" charset="0"/>
              </a:rPr>
              <a:t>리스트의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최대크기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 // </a:t>
            </a:r>
            <a:r>
              <a:rPr lang="ko-KR" altLang="en-US" sz="1400" dirty="0">
                <a:latin typeface="Trebuchet MS" panose="020B0603020202020204" pitchFamily="34" charset="0"/>
              </a:rPr>
              <a:t>항목의 정의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element </a:t>
            </a:r>
            <a:r>
              <a:rPr lang="en-US" altLang="ko-KR" sz="1400" dirty="0">
                <a:latin typeface="Trebuchet MS" panose="020B0603020202020204" pitchFamily="34" charset="0"/>
              </a:rPr>
              <a:t>array[MAX_LIST_SIZE]; // </a:t>
            </a:r>
            <a:r>
              <a:rPr lang="ko-KR" altLang="en-US" sz="1400" dirty="0">
                <a:latin typeface="Trebuchet MS" panose="020B0603020202020204" pitchFamily="34" charset="0"/>
              </a:rPr>
              <a:t>배열 정의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size; // </a:t>
            </a:r>
            <a:r>
              <a:rPr lang="ko-KR" altLang="en-US" sz="1400" dirty="0">
                <a:latin typeface="Trebuchet MS" panose="020B0603020202020204" pitchFamily="34" charset="0"/>
              </a:rPr>
              <a:t>현재 리스트에 저장된 항목들의 개수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ArrayListType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1550" y="1219200"/>
            <a:ext cx="8102860" cy="5047536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처리 함수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 초기화 함수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*list)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list-</a:t>
            </a:r>
            <a:r>
              <a:rPr lang="en-US" altLang="ko-KR" sz="1400" dirty="0">
                <a:latin typeface="Trebuchet MS" panose="020B0603020202020204" pitchFamily="34" charset="0"/>
              </a:rPr>
              <a:t>&gt;size =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리스트가 비어 있으면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그렇지 않으면 </a:t>
            </a:r>
            <a:r>
              <a:rPr lang="en-US" altLang="ko-KR" sz="1400" dirty="0"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*list)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list-</a:t>
            </a:r>
            <a:r>
              <a:rPr lang="en-US" altLang="ko-KR" sz="1400" dirty="0">
                <a:latin typeface="Trebuchet MS" panose="020B0603020202020204" pitchFamily="34" charset="0"/>
              </a:rPr>
              <a:t>&gt;size ==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리스트가 가득 차 있으면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그렇지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않으면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0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을 </a:t>
            </a:r>
            <a:r>
              <a:rPr lang="ko-KR" altLang="en-US" sz="1400" dirty="0">
                <a:latin typeface="Trebuchet MS" panose="020B0603020202020204" pitchFamily="34" charset="0"/>
              </a:rPr>
              <a:t>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*list)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list-</a:t>
            </a:r>
            <a:r>
              <a:rPr lang="en-US" altLang="ko-KR" sz="1400" dirty="0">
                <a:latin typeface="Trebuchet MS" panose="020B0603020202020204" pitchFamily="34" charset="0"/>
              </a:rPr>
              <a:t>&gt;size == MAX_LIST_SIZE;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3108543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element </a:t>
            </a:r>
            <a:r>
              <a:rPr lang="en-US" altLang="ko-KR" sz="1400" dirty="0" err="1">
                <a:latin typeface="굴림" panose="020B0600000101010101" pitchFamily="50" charset="-127"/>
              </a:rPr>
              <a:t>get_entry</a:t>
            </a:r>
            <a:r>
              <a:rPr lang="en-US" altLang="ko-KR" sz="1400" dirty="0">
                <a:latin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</a:rPr>
              <a:t>ArrayListType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</a:rPr>
              <a:t>*list, </a:t>
            </a:r>
            <a:r>
              <a:rPr lang="en-US" altLang="ko-KR" sz="1400" dirty="0" err="1">
                <a:latin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if (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 &lt; 0 || 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 &gt;= 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&gt;size)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	error("</a:t>
            </a:r>
            <a:r>
              <a:rPr lang="ko-KR" altLang="en-US" sz="1400" dirty="0">
                <a:latin typeface="굴림" panose="020B0600000101010101" pitchFamily="50" charset="-127"/>
              </a:rPr>
              <a:t>위치 오류</a:t>
            </a:r>
            <a:r>
              <a:rPr lang="en-US" altLang="ko-KR" sz="1400" dirty="0">
                <a:latin typeface="굴림" panose="020B0600000101010101" pitchFamily="50" charset="-127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return 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&gt;array[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// </a:t>
            </a:r>
            <a:r>
              <a:rPr lang="ko-KR" altLang="en-US" sz="1400" dirty="0">
                <a:latin typeface="굴림" panose="020B0600000101010101" pitchFamily="50" charset="-127"/>
              </a:rPr>
              <a:t>리스트 출력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void </a:t>
            </a:r>
            <a:r>
              <a:rPr lang="en-US" altLang="ko-KR" sz="1400" dirty="0" err="1">
                <a:latin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</a:rPr>
              <a:t>ArrayListType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</a:rPr>
              <a:t>*list)</a:t>
            </a:r>
            <a:endParaRPr lang="en-US" altLang="ko-KR" sz="1400" dirty="0">
              <a:latin typeface="굴림" panose="020B0600000101010101" pitchFamily="50" charset="-127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for (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 = 0; </a:t>
            </a:r>
            <a:r>
              <a:rPr lang="en-US" altLang="ko-KR" sz="1400" dirty="0" err="1" smtClean="0">
                <a:latin typeface="굴림" panose="020B0600000101010101" pitchFamily="50" charset="-127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</a:rPr>
              <a:t>&lt;list-</a:t>
            </a:r>
            <a:r>
              <a:rPr lang="en-US" altLang="ko-KR" sz="1400" dirty="0">
                <a:latin typeface="굴림" panose="020B0600000101010101" pitchFamily="50" charset="-127"/>
              </a:rPr>
              <a:t>&gt;size; 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++)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</a:rPr>
              <a:t>("%d-&gt;", 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&gt;array[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]);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</a:rPr>
              <a:t>("\n");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}</a:t>
            </a:r>
            <a:endParaRPr lang="en-US" altLang="ko-KR" sz="1400" dirty="0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6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1600438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void </a:t>
            </a:r>
            <a:r>
              <a:rPr lang="en-US" altLang="ko-KR" sz="1400" dirty="0" err="1">
                <a:latin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</a:rPr>
              <a:t>ArrayListType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</a:rPr>
              <a:t>*list, </a:t>
            </a:r>
            <a:r>
              <a:rPr lang="en-US" altLang="ko-KR" sz="1400" dirty="0">
                <a:latin typeface="굴림" panose="020B0600000101010101" pitchFamily="50" charset="-127"/>
              </a:rPr>
              <a:t>element item)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if( </a:t>
            </a:r>
            <a:r>
              <a:rPr lang="en-US" altLang="ko-KR" sz="1400" dirty="0" err="1" smtClean="0">
                <a:latin typeface="굴림" panose="020B0600000101010101" pitchFamily="50" charset="-127"/>
              </a:rPr>
              <a:t>is_full</a:t>
            </a:r>
            <a:r>
              <a:rPr lang="en-US" altLang="ko-KR" sz="1400" dirty="0" smtClean="0">
                <a:latin typeface="굴림" panose="020B0600000101010101" pitchFamily="50" charset="-127"/>
              </a:rPr>
              <a:t>(list)) </a:t>
            </a:r>
            <a:r>
              <a:rPr lang="en-US" altLang="ko-KR" sz="1400" dirty="0">
                <a:latin typeface="굴림" panose="020B0600000101010101" pitchFamily="50" charset="-127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	error("</a:t>
            </a:r>
            <a:r>
              <a:rPr lang="ko-KR" altLang="en-US" sz="1400" dirty="0">
                <a:latin typeface="굴림" panose="020B0600000101010101" pitchFamily="50" charset="-127"/>
              </a:rPr>
              <a:t>리스트 </a:t>
            </a:r>
            <a:r>
              <a:rPr lang="ko-KR" altLang="en-US" sz="1400" dirty="0" err="1">
                <a:latin typeface="굴림" panose="020B0600000101010101" pitchFamily="50" charset="-127"/>
              </a:rPr>
              <a:t>오버플로우</a:t>
            </a:r>
            <a:r>
              <a:rPr lang="en-US" altLang="ko-KR" sz="1400" dirty="0">
                <a:latin typeface="굴림" panose="020B0600000101010101" pitchFamily="50" charset="-127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</a:t>
            </a:r>
            <a:r>
              <a:rPr lang="en-US" altLang="ko-KR" sz="1400" dirty="0" smtClean="0">
                <a:latin typeface="굴림" panose="020B0600000101010101" pitchFamily="50" charset="-127"/>
              </a:rPr>
              <a:t>array[list-</a:t>
            </a:r>
            <a:r>
              <a:rPr lang="en-US" altLang="ko-KR" sz="1400" dirty="0">
                <a:latin typeface="굴림" panose="020B0600000101010101" pitchFamily="50" charset="-127"/>
              </a:rPr>
              <a:t>&gt;size++] =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}</a:t>
            </a:r>
            <a:endParaRPr lang="en-US" altLang="ko-KR" sz="1400" dirty="0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5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5345" y="1836070"/>
            <a:ext cx="5423280" cy="2031325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116522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  <a:tabLst>
                <a:tab pos="446088" algn="l"/>
                <a:tab pos="804863" algn="l"/>
                <a:tab pos="1165225" algn="l"/>
                <a:tab pos="1524000" algn="l"/>
              </a:tabLst>
            </a:pPr>
            <a:r>
              <a:rPr lang="en-US" altLang="ko-KR" sz="1400" dirty="0">
                <a:latin typeface="굴림" panose="020B0600000101010101" pitchFamily="50" charset="-127"/>
              </a:rPr>
              <a:t>void insert(</a:t>
            </a:r>
            <a:r>
              <a:rPr lang="en-US" altLang="ko-KR" sz="1400" dirty="0" err="1">
                <a:latin typeface="굴림" panose="020B0600000101010101" pitchFamily="50" charset="-127"/>
              </a:rPr>
              <a:t>ArrayListType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</a:rPr>
              <a:t>*list, </a:t>
            </a:r>
            <a:r>
              <a:rPr lang="en-US" altLang="ko-KR" sz="1400" dirty="0" err="1">
                <a:latin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, element item)</a:t>
            </a:r>
          </a:p>
          <a:p>
            <a:pPr marL="0" indent="0" algn="just" defTabSz="116522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  <a:tabLst>
                <a:tab pos="446088" algn="l"/>
                <a:tab pos="804863" algn="l"/>
                <a:tab pos="1165225" algn="l"/>
                <a:tab pos="1524000" algn="l"/>
              </a:tabLst>
            </a:pPr>
            <a:r>
              <a:rPr lang="en-US" altLang="ko-KR" sz="1400" dirty="0">
                <a:latin typeface="굴림" panose="020B0600000101010101" pitchFamily="50" charset="-127"/>
              </a:rPr>
              <a:t>{</a:t>
            </a:r>
          </a:p>
          <a:p>
            <a:pPr marL="0" indent="0" algn="just" defTabSz="116522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  <a:tabLst>
                <a:tab pos="446088" algn="l"/>
                <a:tab pos="804863" algn="l"/>
                <a:tab pos="1165225" algn="l"/>
                <a:tab pos="1524000" algn="l"/>
              </a:tabLst>
            </a:pPr>
            <a:r>
              <a:rPr lang="en-US" altLang="ko-KR" sz="1400" dirty="0">
                <a:latin typeface="굴림" panose="020B0600000101010101" pitchFamily="50" charset="-127"/>
              </a:rPr>
              <a:t>	if (!</a:t>
            </a:r>
            <a:r>
              <a:rPr lang="en-US" altLang="ko-KR" sz="1400" dirty="0" err="1" smtClean="0">
                <a:latin typeface="굴림" panose="020B0600000101010101" pitchFamily="50" charset="-127"/>
              </a:rPr>
              <a:t>is_full</a:t>
            </a:r>
            <a:r>
              <a:rPr lang="en-US" altLang="ko-KR" sz="1400" dirty="0" smtClean="0">
                <a:latin typeface="굴림" panose="020B0600000101010101" pitchFamily="50" charset="-127"/>
              </a:rPr>
              <a:t>(list) </a:t>
            </a:r>
            <a:r>
              <a:rPr lang="en-US" altLang="ko-KR" sz="1400" dirty="0">
                <a:latin typeface="굴림" panose="020B0600000101010101" pitchFamily="50" charset="-127"/>
              </a:rPr>
              <a:t>&amp;&amp; (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 &gt;= 0) &amp;&amp; (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 &lt;= 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&gt;size)) {</a:t>
            </a:r>
          </a:p>
          <a:p>
            <a:pPr marL="0" indent="0" algn="just" defTabSz="116522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  <a:tabLst>
                <a:tab pos="446088" algn="l"/>
                <a:tab pos="804863" algn="l"/>
                <a:tab pos="1165225" algn="l"/>
                <a:tab pos="1524000" algn="l"/>
              </a:tabLst>
            </a:pPr>
            <a:r>
              <a:rPr lang="en-US" altLang="ko-KR" sz="1400" dirty="0">
                <a:latin typeface="굴림" panose="020B0600000101010101" pitchFamily="50" charset="-127"/>
              </a:rPr>
              <a:t>		for (</a:t>
            </a:r>
            <a:r>
              <a:rPr lang="en-US" altLang="ko-KR" sz="1400" dirty="0" err="1">
                <a:latin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 = </a:t>
            </a:r>
            <a:r>
              <a:rPr lang="en-US" altLang="ko-KR" sz="1400" dirty="0" smtClean="0">
                <a:latin typeface="굴림" panose="020B0600000101010101" pitchFamily="50" charset="-127"/>
              </a:rPr>
              <a:t>(list-</a:t>
            </a:r>
            <a:r>
              <a:rPr lang="en-US" altLang="ko-KR" sz="1400" dirty="0">
                <a:latin typeface="굴림" panose="020B0600000101010101" pitchFamily="50" charset="-127"/>
              </a:rPr>
              <a:t>&gt;size - 1); 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 &gt;= 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; 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--)</a:t>
            </a:r>
          </a:p>
          <a:p>
            <a:pPr marL="0" indent="0" algn="just" defTabSz="116522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  <a:tabLst>
                <a:tab pos="446088" algn="l"/>
                <a:tab pos="804863" algn="l"/>
                <a:tab pos="1165225" algn="l"/>
                <a:tab pos="1524000" algn="l"/>
              </a:tabLst>
            </a:pPr>
            <a:r>
              <a:rPr lang="en-US" altLang="ko-KR" sz="1400" dirty="0">
                <a:latin typeface="굴림" panose="020B0600000101010101" pitchFamily="50" charset="-127"/>
              </a:rPr>
              <a:t>			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&gt;array[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 + 1] = 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&gt;array[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];</a:t>
            </a:r>
          </a:p>
          <a:p>
            <a:pPr marL="0" indent="0" algn="just" defTabSz="116522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  <a:tabLst>
                <a:tab pos="446088" algn="l"/>
                <a:tab pos="804863" algn="l"/>
                <a:tab pos="1165225" algn="l"/>
                <a:tab pos="1524000" algn="l"/>
              </a:tabLst>
            </a:pPr>
            <a:r>
              <a:rPr lang="en-US" altLang="ko-KR" sz="1400" dirty="0">
                <a:latin typeface="굴림" panose="020B0600000101010101" pitchFamily="50" charset="-127"/>
              </a:rPr>
              <a:t>		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&gt;array[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] = item;</a:t>
            </a:r>
          </a:p>
          <a:p>
            <a:pPr marL="0" indent="0" algn="just" defTabSz="116522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  <a:tabLst>
                <a:tab pos="446088" algn="l"/>
                <a:tab pos="804863" algn="l"/>
                <a:tab pos="1165225" algn="l"/>
                <a:tab pos="1524000" algn="l"/>
              </a:tabLst>
            </a:pPr>
            <a:r>
              <a:rPr lang="en-US" altLang="ko-KR" sz="1400" dirty="0">
                <a:latin typeface="굴림" panose="020B0600000101010101" pitchFamily="50" charset="-127"/>
              </a:rPr>
              <a:t>		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&gt;size++;</a:t>
            </a:r>
          </a:p>
          <a:p>
            <a:pPr marL="0" indent="0" algn="just" defTabSz="116522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  <a:tabLst>
                <a:tab pos="446088" algn="l"/>
                <a:tab pos="804863" algn="l"/>
                <a:tab pos="1165225" algn="l"/>
                <a:tab pos="1524000" algn="l"/>
              </a:tabLst>
            </a:pPr>
            <a:r>
              <a:rPr lang="en-US" altLang="ko-KR" sz="1400" dirty="0">
                <a:latin typeface="굴림" panose="020B0600000101010101" pitchFamily="50" charset="-127"/>
              </a:rPr>
              <a:t>	}</a:t>
            </a:r>
          </a:p>
          <a:p>
            <a:pPr marL="0" indent="0" algn="just" defTabSz="116522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  <a:tabLst>
                <a:tab pos="446088" algn="l"/>
                <a:tab pos="804863" algn="l"/>
                <a:tab pos="1165225" algn="l"/>
                <a:tab pos="1524000" algn="l"/>
              </a:tabLst>
            </a:pPr>
            <a:r>
              <a:rPr lang="en-US" altLang="ko-KR" sz="1400" dirty="0">
                <a:latin typeface="굴림" panose="020B0600000101010101" pitchFamily="50" charset="-127"/>
              </a:rPr>
              <a:t>}</a:t>
            </a:r>
            <a:endParaRPr lang="en-US" altLang="ko-KR" sz="1400" dirty="0" smtClean="0">
              <a:latin typeface="굴림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52120" y="2027238"/>
            <a:ext cx="3384550" cy="4146550"/>
            <a:chOff x="5737225" y="2027238"/>
            <a:chExt cx="3384550" cy="414655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783263" y="2935288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A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6059488" y="2935288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B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6335713" y="2935288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C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6610350" y="2935288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D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6886575" y="2935288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E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7162800" y="2935288"/>
              <a:ext cx="358775" cy="460375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5784850" y="2563813"/>
              <a:ext cx="358775" cy="46037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</a:t>
              </a: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6061075" y="2563813"/>
              <a:ext cx="358775" cy="46037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1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6338888" y="2563813"/>
              <a:ext cx="357187" cy="46037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2</a:t>
              </a: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6613525" y="2563813"/>
              <a:ext cx="358775" cy="46037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3</a:t>
              </a: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6889750" y="2563813"/>
              <a:ext cx="358775" cy="46037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4</a:t>
              </a: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7165975" y="2563813"/>
              <a:ext cx="357188" cy="46037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5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6469063" y="2487613"/>
              <a:ext cx="7937" cy="2270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5778500" y="3587750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A</a:t>
              </a: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6054725" y="3587750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B</a:t>
              </a: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6330950" y="3587750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C</a:t>
              </a:r>
            </a:p>
          </p:txBody>
        </p:sp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6607175" y="3587750"/>
              <a:ext cx="357188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D</a:t>
              </a:r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6883400" y="3587750"/>
              <a:ext cx="357188" cy="460375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7158038" y="3587750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E</a:t>
              </a: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 flipV="1">
              <a:off x="7016750" y="3846513"/>
              <a:ext cx="298450" cy="3921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97" y="10609"/>
                  </a:moveTo>
                  <a:cubicBezTo>
                    <a:pt x="21393" y="4775"/>
                    <a:pt x="16634" y="101"/>
                    <a:pt x="10800" y="101"/>
                  </a:cubicBezTo>
                  <a:cubicBezTo>
                    <a:pt x="4891" y="101"/>
                    <a:pt x="101" y="4891"/>
                    <a:pt x="101" y="10800"/>
                  </a:cubicBezTo>
                  <a:cubicBezTo>
                    <a:pt x="100" y="12658"/>
                    <a:pt x="585" y="14484"/>
                    <a:pt x="1505" y="16099"/>
                  </a:cubicBezTo>
                  <a:lnTo>
                    <a:pt x="1417" y="16149"/>
                  </a:ln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689" y="-1"/>
                    <a:pt x="21493" y="4718"/>
                    <a:pt x="21598" y="10607"/>
                  </a:cubicBezTo>
                  <a:lnTo>
                    <a:pt x="24297" y="10559"/>
                  </a:lnTo>
                  <a:lnTo>
                    <a:pt x="21597" y="13359"/>
                  </a:lnTo>
                  <a:lnTo>
                    <a:pt x="18797" y="10657"/>
                  </a:lnTo>
                  <a:lnTo>
                    <a:pt x="21497" y="10609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5757863" y="4264025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A</a:t>
              </a: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6034088" y="4264025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B</a:t>
              </a:r>
            </a:p>
          </p:txBody>
        </p:sp>
        <p:sp>
          <p:nvSpPr>
            <p:cNvPr id="30" name="AutoShape 27"/>
            <p:cNvSpPr>
              <a:spLocks noChangeArrowheads="1"/>
            </p:cNvSpPr>
            <p:nvPr/>
          </p:nvSpPr>
          <p:spPr bwMode="auto">
            <a:xfrm>
              <a:off x="6310313" y="4264025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C</a:t>
              </a:r>
            </a:p>
          </p:txBody>
        </p:sp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6586538" y="4264025"/>
              <a:ext cx="358775" cy="460375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 </a:t>
              </a: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6862763" y="4264025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D</a:t>
              </a:r>
            </a:p>
          </p:txBody>
        </p:sp>
        <p:sp>
          <p:nvSpPr>
            <p:cNvPr id="33" name="AutoShape 30"/>
            <p:cNvSpPr>
              <a:spLocks noChangeArrowheads="1"/>
            </p:cNvSpPr>
            <p:nvPr/>
          </p:nvSpPr>
          <p:spPr bwMode="auto">
            <a:xfrm>
              <a:off x="7137400" y="4264025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E</a:t>
              </a:r>
            </a:p>
          </p:txBody>
        </p:sp>
        <p:sp>
          <p:nvSpPr>
            <p:cNvPr id="34" name="AutoShape 31"/>
            <p:cNvSpPr>
              <a:spLocks noChangeArrowheads="1"/>
            </p:cNvSpPr>
            <p:nvPr/>
          </p:nvSpPr>
          <p:spPr bwMode="auto">
            <a:xfrm flipV="1">
              <a:off x="6729413" y="4532313"/>
              <a:ext cx="298450" cy="3921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97" y="10609"/>
                  </a:moveTo>
                  <a:cubicBezTo>
                    <a:pt x="21393" y="4775"/>
                    <a:pt x="16634" y="101"/>
                    <a:pt x="10800" y="101"/>
                  </a:cubicBezTo>
                  <a:cubicBezTo>
                    <a:pt x="4891" y="101"/>
                    <a:pt x="101" y="4891"/>
                    <a:pt x="101" y="10800"/>
                  </a:cubicBezTo>
                  <a:cubicBezTo>
                    <a:pt x="100" y="12658"/>
                    <a:pt x="585" y="14484"/>
                    <a:pt x="1505" y="16099"/>
                  </a:cubicBezTo>
                  <a:lnTo>
                    <a:pt x="1417" y="16149"/>
                  </a:ln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689" y="-1"/>
                    <a:pt x="21493" y="4718"/>
                    <a:pt x="21598" y="10607"/>
                  </a:cubicBezTo>
                  <a:lnTo>
                    <a:pt x="24297" y="10559"/>
                  </a:lnTo>
                  <a:lnTo>
                    <a:pt x="21597" y="13359"/>
                  </a:lnTo>
                  <a:lnTo>
                    <a:pt x="18797" y="10657"/>
                  </a:lnTo>
                  <a:lnTo>
                    <a:pt x="21497" y="10609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>
              <a:off x="5745163" y="57134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A</a:t>
              </a:r>
            </a:p>
          </p:txBody>
        </p:sp>
        <p:sp>
          <p:nvSpPr>
            <p:cNvPr id="36" name="AutoShape 33"/>
            <p:cNvSpPr>
              <a:spLocks noChangeArrowheads="1"/>
            </p:cNvSpPr>
            <p:nvPr/>
          </p:nvSpPr>
          <p:spPr bwMode="auto">
            <a:xfrm>
              <a:off x="6021388" y="57134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B</a:t>
              </a:r>
            </a:p>
          </p:txBody>
        </p:sp>
        <p:sp>
          <p:nvSpPr>
            <p:cNvPr id="37" name="AutoShape 34"/>
            <p:cNvSpPr>
              <a:spLocks noChangeArrowheads="1"/>
            </p:cNvSpPr>
            <p:nvPr/>
          </p:nvSpPr>
          <p:spPr bwMode="auto">
            <a:xfrm>
              <a:off x="6297613" y="57134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N</a:t>
              </a:r>
            </a:p>
          </p:txBody>
        </p:sp>
        <p:sp>
          <p:nvSpPr>
            <p:cNvPr id="38" name="AutoShape 35"/>
            <p:cNvSpPr>
              <a:spLocks noChangeArrowheads="1"/>
            </p:cNvSpPr>
            <p:nvPr/>
          </p:nvSpPr>
          <p:spPr bwMode="auto">
            <a:xfrm>
              <a:off x="6573838" y="57134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C</a:t>
              </a:r>
            </a:p>
          </p:txBody>
        </p:sp>
        <p:sp>
          <p:nvSpPr>
            <p:cNvPr id="39" name="AutoShape 36"/>
            <p:cNvSpPr>
              <a:spLocks noChangeArrowheads="1"/>
            </p:cNvSpPr>
            <p:nvPr/>
          </p:nvSpPr>
          <p:spPr bwMode="auto">
            <a:xfrm>
              <a:off x="6850063" y="57134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D</a:t>
              </a:r>
            </a:p>
          </p:txBody>
        </p:sp>
        <p:sp>
          <p:nvSpPr>
            <p:cNvPr id="40" name="AutoShape 37"/>
            <p:cNvSpPr>
              <a:spLocks noChangeArrowheads="1"/>
            </p:cNvSpPr>
            <p:nvPr/>
          </p:nvSpPr>
          <p:spPr bwMode="auto">
            <a:xfrm>
              <a:off x="7124700" y="57134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E</a:t>
              </a:r>
            </a:p>
          </p:txBody>
        </p:sp>
        <p:sp>
          <p:nvSpPr>
            <p:cNvPr id="41" name="AutoShape 38"/>
            <p:cNvSpPr>
              <a:spLocks/>
            </p:cNvSpPr>
            <p:nvPr/>
          </p:nvSpPr>
          <p:spPr bwMode="auto">
            <a:xfrm>
              <a:off x="8056563" y="2117725"/>
              <a:ext cx="1065212" cy="269875"/>
            </a:xfrm>
            <a:prstGeom prst="borderCallout2">
              <a:avLst>
                <a:gd name="adj1" fmla="val 42352"/>
                <a:gd name="adj2" fmla="val -7153"/>
                <a:gd name="adj3" fmla="val 42352"/>
                <a:gd name="adj4" fmla="val -109389"/>
                <a:gd name="adj5" fmla="val 283528"/>
                <a:gd name="adj6" fmla="val -146199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err="1" smtClean="0"/>
                <a:t>pos</a:t>
              </a:r>
              <a:endParaRPr lang="en-US" altLang="ko-KR" sz="1400" dirty="0"/>
            </a:p>
          </p:txBody>
        </p:sp>
        <p:sp>
          <p:nvSpPr>
            <p:cNvPr id="42" name="AutoShape 39"/>
            <p:cNvSpPr>
              <a:spLocks/>
            </p:cNvSpPr>
            <p:nvPr/>
          </p:nvSpPr>
          <p:spPr bwMode="auto">
            <a:xfrm>
              <a:off x="8051800" y="2484438"/>
              <a:ext cx="1065213" cy="269875"/>
            </a:xfrm>
            <a:prstGeom prst="borderCallout2">
              <a:avLst>
                <a:gd name="adj1" fmla="val 36736"/>
                <a:gd name="adj2" fmla="val -7088"/>
                <a:gd name="adj3" fmla="val 36736"/>
                <a:gd name="adj4" fmla="val -71935"/>
                <a:gd name="adj5" fmla="val 129593"/>
                <a:gd name="adj6" fmla="val -90843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/>
                <a:t>size-1</a:t>
              </a:r>
              <a:endParaRPr lang="en-US" altLang="ko-KR" sz="1400" dirty="0"/>
            </a:p>
          </p:txBody>
        </p:sp>
        <p:sp>
          <p:nvSpPr>
            <p:cNvPr id="43" name="AutoShape 44"/>
            <p:cNvSpPr>
              <a:spLocks noChangeArrowheads="1"/>
            </p:cNvSpPr>
            <p:nvPr/>
          </p:nvSpPr>
          <p:spPr bwMode="auto">
            <a:xfrm>
              <a:off x="5737225" y="50022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A</a:t>
              </a:r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6013450" y="50022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B</a:t>
              </a:r>
            </a:p>
          </p:txBody>
        </p:sp>
        <p:sp>
          <p:nvSpPr>
            <p:cNvPr id="45" name="AutoShape 46"/>
            <p:cNvSpPr>
              <a:spLocks noChangeArrowheads="1"/>
            </p:cNvSpPr>
            <p:nvPr/>
          </p:nvSpPr>
          <p:spPr bwMode="auto">
            <a:xfrm>
              <a:off x="6289675" y="5002213"/>
              <a:ext cx="358775" cy="460375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/>
            </a:p>
          </p:txBody>
        </p:sp>
        <p:sp>
          <p:nvSpPr>
            <p:cNvPr id="46" name="AutoShape 47"/>
            <p:cNvSpPr>
              <a:spLocks noChangeArrowheads="1"/>
            </p:cNvSpPr>
            <p:nvPr/>
          </p:nvSpPr>
          <p:spPr bwMode="auto">
            <a:xfrm>
              <a:off x="6564313" y="50022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C</a:t>
              </a:r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6840538" y="50022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D</a:t>
              </a:r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7116763" y="5002213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E</a:t>
              </a:r>
            </a:p>
          </p:txBody>
        </p:sp>
        <p:sp>
          <p:nvSpPr>
            <p:cNvPr id="49" name="AutoShape 50"/>
            <p:cNvSpPr>
              <a:spLocks noChangeArrowheads="1"/>
            </p:cNvSpPr>
            <p:nvPr/>
          </p:nvSpPr>
          <p:spPr bwMode="auto">
            <a:xfrm flipV="1">
              <a:off x="6426200" y="5284788"/>
              <a:ext cx="314325" cy="3921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97" y="10609"/>
                  </a:moveTo>
                  <a:cubicBezTo>
                    <a:pt x="21393" y="4775"/>
                    <a:pt x="16634" y="101"/>
                    <a:pt x="10800" y="101"/>
                  </a:cubicBezTo>
                  <a:cubicBezTo>
                    <a:pt x="4891" y="101"/>
                    <a:pt x="101" y="4891"/>
                    <a:pt x="101" y="10800"/>
                  </a:cubicBezTo>
                  <a:cubicBezTo>
                    <a:pt x="100" y="12658"/>
                    <a:pt x="585" y="14484"/>
                    <a:pt x="1505" y="16099"/>
                  </a:cubicBezTo>
                  <a:lnTo>
                    <a:pt x="1417" y="16149"/>
                  </a:ln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689" y="-1"/>
                    <a:pt x="21493" y="4718"/>
                    <a:pt x="21598" y="10607"/>
                  </a:cubicBezTo>
                  <a:lnTo>
                    <a:pt x="24297" y="10559"/>
                  </a:lnTo>
                  <a:lnTo>
                    <a:pt x="21597" y="13359"/>
                  </a:lnTo>
                  <a:lnTo>
                    <a:pt x="18797" y="10657"/>
                  </a:lnTo>
                  <a:lnTo>
                    <a:pt x="21497" y="10609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" name="AutoShape 52"/>
            <p:cNvSpPr>
              <a:spLocks noChangeArrowheads="1"/>
            </p:cNvSpPr>
            <p:nvPr/>
          </p:nvSpPr>
          <p:spPr bwMode="auto">
            <a:xfrm>
              <a:off x="6302375" y="2027238"/>
              <a:ext cx="358775" cy="46037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N</a:t>
              </a:r>
            </a:p>
          </p:txBody>
        </p:sp>
      </p:grp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206515" y="4396581"/>
            <a:ext cx="4863248" cy="17764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None/>
            </a:pPr>
            <a:r>
              <a:rPr lang="en-US" altLang="ko-KR" sz="1800" dirty="0" smtClean="0">
                <a:latin typeface="굴림" panose="020B0600000101010101" pitchFamily="50" charset="-127"/>
              </a:rPr>
              <a:t>1. insert </a:t>
            </a:r>
            <a:r>
              <a:rPr lang="ko-KR" altLang="en-US" sz="1800" dirty="0" smtClean="0">
                <a:latin typeface="굴림" panose="020B0600000101010101" pitchFamily="50" charset="-127"/>
              </a:rPr>
              <a:t>함수는 먼저 배열이 포화상태인지를 검사하고 삽입위치가 적합한 범위에 있는지를 검사한다</a:t>
            </a:r>
            <a:r>
              <a:rPr lang="en-US" altLang="ko-KR" sz="1800" dirty="0" smtClean="0">
                <a:latin typeface="굴림" panose="020B0600000101010101" pitchFamily="50" charset="-127"/>
              </a:rPr>
              <a:t>. </a:t>
            </a:r>
          </a:p>
          <a:p>
            <a:pPr marL="265113" indent="-265113" fontAlgn="auto">
              <a:spcAft>
                <a:spcPts val="0"/>
              </a:spcAft>
              <a:buNone/>
            </a:pPr>
            <a:r>
              <a:rPr lang="en-US" altLang="ko-KR" sz="1800" dirty="0" smtClean="0">
                <a:latin typeface="굴림" panose="020B0600000101010101" pitchFamily="50" charset="-127"/>
              </a:rPr>
              <a:t>2. </a:t>
            </a:r>
            <a:r>
              <a:rPr lang="ko-KR" altLang="en-US" sz="1800" dirty="0" smtClean="0">
                <a:latin typeface="굴림" panose="020B0600000101010101" pitchFamily="50" charset="-127"/>
              </a:rPr>
              <a:t>삽입 위치 다음에 있는 자료들을 </a:t>
            </a:r>
            <a:r>
              <a:rPr lang="ko-KR" altLang="en-US" sz="1800" dirty="0" err="1" smtClean="0">
                <a:latin typeface="굴림" panose="020B0600000101010101" pitchFamily="50" charset="-127"/>
              </a:rPr>
              <a:t>한칸씩</a:t>
            </a:r>
            <a:r>
              <a:rPr lang="ko-KR" altLang="en-US" sz="1800" dirty="0" smtClean="0">
                <a:latin typeface="굴림" panose="020B0600000101010101" pitchFamily="50" charset="-127"/>
              </a:rPr>
              <a:t> 뒤로 이동한다</a:t>
            </a:r>
            <a:r>
              <a:rPr lang="en-US" altLang="ko-KR" sz="1800" dirty="0" smtClean="0">
                <a:latin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1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6505" y="1673805"/>
            <a:ext cx="4685983" cy="2677656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element delete(</a:t>
            </a:r>
            <a:r>
              <a:rPr lang="en-US" altLang="ko-KR" sz="1400" dirty="0" err="1">
                <a:latin typeface="굴림" panose="020B0600000101010101" pitchFamily="50" charset="-127"/>
              </a:rPr>
              <a:t>ArrayListType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</a:rPr>
              <a:t>*list, </a:t>
            </a:r>
            <a:r>
              <a:rPr lang="en-US" altLang="ko-KR" sz="1400" dirty="0" err="1">
                <a:latin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)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{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element item;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if (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 &lt; 0 || 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 &gt;= 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&gt;size)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	error("</a:t>
            </a:r>
            <a:r>
              <a:rPr lang="ko-KR" altLang="en-US" sz="1400" dirty="0">
                <a:latin typeface="굴림" panose="020B0600000101010101" pitchFamily="50" charset="-127"/>
              </a:rPr>
              <a:t>위치 오류</a:t>
            </a:r>
            <a:r>
              <a:rPr lang="en-US" altLang="ko-KR" sz="1400" dirty="0">
                <a:latin typeface="굴림" panose="020B0600000101010101" pitchFamily="50" charset="-127"/>
              </a:rPr>
              <a:t>");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item = 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&gt;array[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];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for (</a:t>
            </a:r>
            <a:r>
              <a:rPr lang="en-US" altLang="ko-KR" sz="1400" dirty="0" err="1">
                <a:latin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</a:rPr>
              <a:t>pos</a:t>
            </a:r>
            <a:r>
              <a:rPr lang="en-US" altLang="ko-KR" sz="1400" dirty="0">
                <a:latin typeface="굴림" panose="020B0600000101010101" pitchFamily="50" charset="-127"/>
              </a:rPr>
              <a:t>; </a:t>
            </a:r>
            <a:r>
              <a:rPr lang="en-US" altLang="ko-KR" sz="1400" dirty="0" err="1" smtClean="0">
                <a:latin typeface="굴림" panose="020B0600000101010101" pitchFamily="50" charset="-127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</a:rPr>
              <a:t>&lt;list-</a:t>
            </a:r>
            <a:r>
              <a:rPr lang="en-US" altLang="ko-KR" sz="1400" dirty="0">
                <a:latin typeface="굴림" panose="020B0600000101010101" pitchFamily="50" charset="-127"/>
              </a:rPr>
              <a:t>&gt;size - </a:t>
            </a:r>
            <a:r>
              <a:rPr lang="en-US" altLang="ko-KR" sz="1400" dirty="0" smtClean="0">
                <a:latin typeface="굴림" panose="020B0600000101010101" pitchFamily="50" charset="-127"/>
              </a:rPr>
              <a:t>1; 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++)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	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&gt;array[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] = 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&gt;array[</a:t>
            </a:r>
            <a:r>
              <a:rPr lang="en-US" altLang="ko-KR" sz="1400" dirty="0" err="1">
                <a:latin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</a:rPr>
              <a:t> + 1];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</a:rPr>
              <a:t>list-</a:t>
            </a:r>
            <a:r>
              <a:rPr lang="en-US" altLang="ko-KR" sz="1400" dirty="0">
                <a:latin typeface="굴림" panose="020B0600000101010101" pitchFamily="50" charset="-127"/>
              </a:rPr>
              <a:t>&gt;size--;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return item;</a:t>
            </a:r>
          </a:p>
          <a:p>
            <a:pPr marL="0" indent="0" algn="just" defTabSz="358775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}</a:t>
            </a:r>
            <a:endParaRPr lang="en-US" altLang="ko-KR" sz="1400" dirty="0" smtClean="0">
              <a:latin typeface="굴림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32475" y="1808163"/>
            <a:ext cx="3014663" cy="3997325"/>
            <a:chOff x="5832475" y="1808163"/>
            <a:chExt cx="3014663" cy="3997325"/>
          </a:xfrm>
        </p:grpSpPr>
        <p:sp>
          <p:nvSpPr>
            <p:cNvPr id="8" name="AutoShape 49"/>
            <p:cNvSpPr>
              <a:spLocks noChangeArrowheads="1"/>
            </p:cNvSpPr>
            <p:nvPr/>
          </p:nvSpPr>
          <p:spPr bwMode="auto">
            <a:xfrm>
              <a:off x="5845175" y="2593975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</a:p>
          </p:txBody>
        </p:sp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6100763" y="2593975"/>
              <a:ext cx="331787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</a:p>
          </p:txBody>
        </p:sp>
        <p:sp>
          <p:nvSpPr>
            <p:cNvPr id="10" name="AutoShape 51"/>
            <p:cNvSpPr>
              <a:spLocks noChangeArrowheads="1"/>
            </p:cNvSpPr>
            <p:nvPr/>
          </p:nvSpPr>
          <p:spPr bwMode="auto">
            <a:xfrm>
              <a:off x="6356350" y="2593975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C</a:t>
              </a:r>
            </a:p>
          </p:txBody>
        </p:sp>
        <p:sp>
          <p:nvSpPr>
            <p:cNvPr id="11" name="AutoShape 52"/>
            <p:cNvSpPr>
              <a:spLocks noChangeArrowheads="1"/>
            </p:cNvSpPr>
            <p:nvPr/>
          </p:nvSpPr>
          <p:spPr bwMode="auto">
            <a:xfrm>
              <a:off x="6611938" y="2593975"/>
              <a:ext cx="331787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D</a:t>
              </a: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auto">
            <a:xfrm>
              <a:off x="6867525" y="2593975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E</a:t>
              </a:r>
            </a:p>
          </p:txBody>
        </p:sp>
        <p:sp>
          <p:nvSpPr>
            <p:cNvPr id="13" name="AutoShape 54"/>
            <p:cNvSpPr>
              <a:spLocks noChangeArrowheads="1"/>
            </p:cNvSpPr>
            <p:nvPr/>
          </p:nvSpPr>
          <p:spPr bwMode="auto">
            <a:xfrm>
              <a:off x="7121525" y="2593975"/>
              <a:ext cx="331788" cy="43815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4" name="AutoShape 55"/>
            <p:cNvSpPr>
              <a:spLocks noChangeArrowheads="1"/>
            </p:cNvSpPr>
            <p:nvPr/>
          </p:nvSpPr>
          <p:spPr bwMode="auto">
            <a:xfrm>
              <a:off x="5848350" y="2239963"/>
              <a:ext cx="331788" cy="43815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0</a:t>
              </a:r>
            </a:p>
          </p:txBody>
        </p:sp>
        <p:sp>
          <p:nvSpPr>
            <p:cNvPr id="15" name="AutoShape 56"/>
            <p:cNvSpPr>
              <a:spLocks noChangeArrowheads="1"/>
            </p:cNvSpPr>
            <p:nvPr/>
          </p:nvSpPr>
          <p:spPr bwMode="auto">
            <a:xfrm>
              <a:off x="6103938" y="2239963"/>
              <a:ext cx="331787" cy="43815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1</a:t>
              </a:r>
            </a:p>
          </p:txBody>
        </p:sp>
        <p:sp>
          <p:nvSpPr>
            <p:cNvPr id="16" name="AutoShape 57"/>
            <p:cNvSpPr>
              <a:spLocks noChangeArrowheads="1"/>
            </p:cNvSpPr>
            <p:nvPr/>
          </p:nvSpPr>
          <p:spPr bwMode="auto">
            <a:xfrm>
              <a:off x="6359525" y="2239963"/>
              <a:ext cx="331788" cy="43815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2</a:t>
              </a: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auto">
            <a:xfrm>
              <a:off x="6613525" y="2239963"/>
              <a:ext cx="331788" cy="43815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3</a:t>
              </a:r>
            </a:p>
          </p:txBody>
        </p:sp>
        <p:sp>
          <p:nvSpPr>
            <p:cNvPr id="18" name="AutoShape 59"/>
            <p:cNvSpPr>
              <a:spLocks noChangeArrowheads="1"/>
            </p:cNvSpPr>
            <p:nvPr/>
          </p:nvSpPr>
          <p:spPr bwMode="auto">
            <a:xfrm>
              <a:off x="6869113" y="2239963"/>
              <a:ext cx="331787" cy="43815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4</a:t>
              </a:r>
            </a:p>
          </p:txBody>
        </p:sp>
        <p:sp>
          <p:nvSpPr>
            <p:cNvPr id="19" name="AutoShape 60"/>
            <p:cNvSpPr>
              <a:spLocks noChangeArrowheads="1"/>
            </p:cNvSpPr>
            <p:nvPr/>
          </p:nvSpPr>
          <p:spPr bwMode="auto">
            <a:xfrm>
              <a:off x="7124700" y="2239963"/>
              <a:ext cx="331788" cy="43815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5</a:t>
              </a:r>
            </a:p>
          </p:txBody>
        </p:sp>
        <p:sp>
          <p:nvSpPr>
            <p:cNvPr id="20" name="AutoShape 61"/>
            <p:cNvSpPr>
              <a:spLocks noChangeArrowheads="1"/>
            </p:cNvSpPr>
            <p:nvPr/>
          </p:nvSpPr>
          <p:spPr bwMode="auto">
            <a:xfrm>
              <a:off x="5870575" y="3794125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1" name="AutoShape 62"/>
            <p:cNvSpPr>
              <a:spLocks noChangeArrowheads="1"/>
            </p:cNvSpPr>
            <p:nvPr/>
          </p:nvSpPr>
          <p:spPr bwMode="auto">
            <a:xfrm>
              <a:off x="6126163" y="3794125"/>
              <a:ext cx="331787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auto">
            <a:xfrm>
              <a:off x="6381750" y="3794125"/>
              <a:ext cx="331788" cy="43815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23" name="AutoShape 64"/>
            <p:cNvSpPr>
              <a:spLocks noChangeArrowheads="1"/>
            </p:cNvSpPr>
            <p:nvPr/>
          </p:nvSpPr>
          <p:spPr bwMode="auto">
            <a:xfrm>
              <a:off x="6637338" y="3794125"/>
              <a:ext cx="331787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D</a:t>
              </a:r>
            </a:p>
          </p:txBody>
        </p:sp>
        <p:sp>
          <p:nvSpPr>
            <p:cNvPr id="24" name="AutoShape 65"/>
            <p:cNvSpPr>
              <a:spLocks noChangeArrowheads="1"/>
            </p:cNvSpPr>
            <p:nvPr/>
          </p:nvSpPr>
          <p:spPr bwMode="auto">
            <a:xfrm>
              <a:off x="6892925" y="3794125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E</a:t>
              </a:r>
            </a:p>
          </p:txBody>
        </p:sp>
        <p:sp>
          <p:nvSpPr>
            <p:cNvPr id="25" name="AutoShape 66"/>
            <p:cNvSpPr>
              <a:spLocks noChangeArrowheads="1"/>
            </p:cNvSpPr>
            <p:nvPr/>
          </p:nvSpPr>
          <p:spPr bwMode="auto">
            <a:xfrm>
              <a:off x="7146925" y="3794125"/>
              <a:ext cx="331788" cy="43815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26" name="AutoShape 67"/>
            <p:cNvSpPr>
              <a:spLocks noChangeArrowheads="1"/>
            </p:cNvSpPr>
            <p:nvPr/>
          </p:nvSpPr>
          <p:spPr bwMode="auto">
            <a:xfrm flipH="1" flipV="1">
              <a:off x="6499225" y="4743450"/>
              <a:ext cx="301625" cy="37306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81" y="9202"/>
                  </a:moveTo>
                  <a:cubicBezTo>
                    <a:pt x="20690" y="3913"/>
                    <a:pt x="16147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76"/>
                    <a:pt x="488" y="14519"/>
                    <a:pt x="1417" y="16149"/>
                  </a:cubicBez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147" y="-1"/>
                    <a:pt x="20690" y="3913"/>
                    <a:pt x="21481" y="9202"/>
                  </a:cubicBezTo>
                  <a:lnTo>
                    <a:pt x="24151" y="8803"/>
                  </a:lnTo>
                  <a:lnTo>
                    <a:pt x="21881" y="11873"/>
                  </a:lnTo>
                  <a:lnTo>
                    <a:pt x="18810" y="9602"/>
                  </a:lnTo>
                  <a:lnTo>
                    <a:pt x="21481" y="9202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" name="AutoShape 68"/>
            <p:cNvSpPr>
              <a:spLocks noChangeArrowheads="1"/>
            </p:cNvSpPr>
            <p:nvPr/>
          </p:nvSpPr>
          <p:spPr bwMode="auto">
            <a:xfrm>
              <a:off x="5851525" y="4438650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6107113" y="4438650"/>
              <a:ext cx="331787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9" name="AutoShape 70"/>
            <p:cNvSpPr>
              <a:spLocks noChangeArrowheads="1"/>
            </p:cNvSpPr>
            <p:nvPr/>
          </p:nvSpPr>
          <p:spPr bwMode="auto">
            <a:xfrm>
              <a:off x="6362700" y="4438650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D</a:t>
              </a:r>
            </a:p>
          </p:txBody>
        </p:sp>
        <p:sp>
          <p:nvSpPr>
            <p:cNvPr id="30" name="AutoShape 71"/>
            <p:cNvSpPr>
              <a:spLocks noChangeArrowheads="1"/>
            </p:cNvSpPr>
            <p:nvPr/>
          </p:nvSpPr>
          <p:spPr bwMode="auto">
            <a:xfrm>
              <a:off x="6618288" y="4438650"/>
              <a:ext cx="331787" cy="43815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</a:p>
          </p:txBody>
        </p:sp>
        <p:sp>
          <p:nvSpPr>
            <p:cNvPr id="31" name="AutoShape 72"/>
            <p:cNvSpPr>
              <a:spLocks noChangeArrowheads="1"/>
            </p:cNvSpPr>
            <p:nvPr/>
          </p:nvSpPr>
          <p:spPr bwMode="auto">
            <a:xfrm>
              <a:off x="6873875" y="4438650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E</a:t>
              </a:r>
            </a:p>
          </p:txBody>
        </p:sp>
        <p:sp>
          <p:nvSpPr>
            <p:cNvPr id="32" name="AutoShape 73"/>
            <p:cNvSpPr>
              <a:spLocks noChangeArrowheads="1"/>
            </p:cNvSpPr>
            <p:nvPr/>
          </p:nvSpPr>
          <p:spPr bwMode="auto">
            <a:xfrm>
              <a:off x="7127875" y="4438650"/>
              <a:ext cx="331788" cy="43815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33" name="AutoShape 74"/>
            <p:cNvSpPr>
              <a:spLocks/>
            </p:cNvSpPr>
            <p:nvPr/>
          </p:nvSpPr>
          <p:spPr bwMode="auto">
            <a:xfrm>
              <a:off x="7986713" y="1808163"/>
              <a:ext cx="860425" cy="271462"/>
            </a:xfrm>
            <a:prstGeom prst="borderCallout2">
              <a:avLst>
                <a:gd name="adj1" fmla="val 42106"/>
                <a:gd name="adj2" fmla="val -8856"/>
                <a:gd name="adj3" fmla="val 42106"/>
                <a:gd name="adj4" fmla="val -124722"/>
                <a:gd name="adj5" fmla="val 263157"/>
                <a:gd name="adj6" fmla="val -166792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 err="1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pos</a:t>
              </a:r>
              <a:endPara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34" name="AutoShape 75"/>
            <p:cNvSpPr>
              <a:spLocks/>
            </p:cNvSpPr>
            <p:nvPr/>
          </p:nvSpPr>
          <p:spPr bwMode="auto">
            <a:xfrm>
              <a:off x="7961313" y="2168525"/>
              <a:ext cx="885825" cy="225425"/>
            </a:xfrm>
            <a:prstGeom prst="borderCallout2">
              <a:avLst>
                <a:gd name="adj1" fmla="val 50704"/>
                <a:gd name="adj2" fmla="val -8602"/>
                <a:gd name="adj3" fmla="val 50704"/>
                <a:gd name="adj4" fmla="val -80644"/>
                <a:gd name="adj5" fmla="val 164787"/>
                <a:gd name="adj6" fmla="val -101611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size-1</a:t>
              </a:r>
              <a:endPara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35" name="AutoShape 76"/>
            <p:cNvSpPr>
              <a:spLocks noChangeArrowheads="1"/>
            </p:cNvSpPr>
            <p:nvPr/>
          </p:nvSpPr>
          <p:spPr bwMode="auto">
            <a:xfrm>
              <a:off x="5832475" y="5141913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</a:p>
          </p:txBody>
        </p:sp>
        <p:sp>
          <p:nvSpPr>
            <p:cNvPr id="36" name="AutoShape 77"/>
            <p:cNvSpPr>
              <a:spLocks noChangeArrowheads="1"/>
            </p:cNvSpPr>
            <p:nvPr/>
          </p:nvSpPr>
          <p:spPr bwMode="auto">
            <a:xfrm>
              <a:off x="6088063" y="5141913"/>
              <a:ext cx="331787" cy="438150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</a:p>
          </p:txBody>
        </p:sp>
        <p:sp>
          <p:nvSpPr>
            <p:cNvPr id="37" name="AutoShape 78"/>
            <p:cNvSpPr>
              <a:spLocks noChangeArrowheads="1"/>
            </p:cNvSpPr>
            <p:nvPr/>
          </p:nvSpPr>
          <p:spPr bwMode="auto">
            <a:xfrm>
              <a:off x="6343650" y="5141913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D</a:t>
              </a:r>
            </a:p>
          </p:txBody>
        </p:sp>
        <p:sp>
          <p:nvSpPr>
            <p:cNvPr id="38" name="AutoShape 79"/>
            <p:cNvSpPr>
              <a:spLocks noChangeArrowheads="1"/>
            </p:cNvSpPr>
            <p:nvPr/>
          </p:nvSpPr>
          <p:spPr bwMode="auto">
            <a:xfrm>
              <a:off x="6597650" y="5141913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E</a:t>
              </a:r>
            </a:p>
          </p:txBody>
        </p:sp>
        <p:sp>
          <p:nvSpPr>
            <p:cNvPr id="39" name="AutoShape 80"/>
            <p:cNvSpPr>
              <a:spLocks noChangeArrowheads="1"/>
            </p:cNvSpPr>
            <p:nvPr/>
          </p:nvSpPr>
          <p:spPr bwMode="auto">
            <a:xfrm>
              <a:off x="6853238" y="5141913"/>
              <a:ext cx="331787" cy="43815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40" name="AutoShape 81"/>
            <p:cNvSpPr>
              <a:spLocks noChangeArrowheads="1"/>
            </p:cNvSpPr>
            <p:nvPr/>
          </p:nvSpPr>
          <p:spPr bwMode="auto">
            <a:xfrm>
              <a:off x="7108825" y="5141913"/>
              <a:ext cx="331788" cy="43815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41" name="AutoShape 82"/>
            <p:cNvSpPr>
              <a:spLocks noChangeArrowheads="1"/>
            </p:cNvSpPr>
            <p:nvPr/>
          </p:nvSpPr>
          <p:spPr bwMode="auto">
            <a:xfrm flipH="1" flipV="1">
              <a:off x="6713538" y="5430838"/>
              <a:ext cx="301625" cy="37465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81" y="9202"/>
                  </a:moveTo>
                  <a:cubicBezTo>
                    <a:pt x="20690" y="3913"/>
                    <a:pt x="16147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76"/>
                    <a:pt x="488" y="14519"/>
                    <a:pt x="1417" y="16149"/>
                  </a:cubicBez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147" y="-1"/>
                    <a:pt x="20690" y="3913"/>
                    <a:pt x="21481" y="9202"/>
                  </a:cubicBezTo>
                  <a:lnTo>
                    <a:pt x="24151" y="8803"/>
                  </a:lnTo>
                  <a:lnTo>
                    <a:pt x="21881" y="11873"/>
                  </a:lnTo>
                  <a:lnTo>
                    <a:pt x="18810" y="9602"/>
                  </a:lnTo>
                  <a:lnTo>
                    <a:pt x="21481" y="9202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2" name="AutoShape 83"/>
            <p:cNvSpPr>
              <a:spLocks noChangeArrowheads="1"/>
            </p:cNvSpPr>
            <p:nvPr/>
          </p:nvSpPr>
          <p:spPr bwMode="auto">
            <a:xfrm>
              <a:off x="6394450" y="3133725"/>
              <a:ext cx="331788" cy="43815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C</a:t>
              </a:r>
            </a:p>
          </p:txBody>
        </p:sp>
        <p:sp>
          <p:nvSpPr>
            <p:cNvPr id="43" name="Line 84"/>
            <p:cNvSpPr>
              <a:spLocks noChangeShapeType="1"/>
            </p:cNvSpPr>
            <p:nvPr/>
          </p:nvSpPr>
          <p:spPr bwMode="auto">
            <a:xfrm flipV="1">
              <a:off x="6524625" y="3590925"/>
              <a:ext cx="0" cy="1603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82628" y="4694238"/>
            <a:ext cx="4409519" cy="13335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삭제 위치를 검사한다</a:t>
            </a:r>
            <a:r>
              <a:rPr lang="en-US" altLang="ko-KR" sz="2000" dirty="0" smtClean="0"/>
              <a:t>.</a:t>
            </a:r>
          </a:p>
          <a:p>
            <a:pPr marL="265113" indent="-265113" fontAlgn="auto">
              <a:spcAft>
                <a:spcPts val="0"/>
              </a:spcAft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삭제위치부터 </a:t>
            </a:r>
            <a:r>
              <a:rPr lang="ko-KR" altLang="en-US" sz="2000" dirty="0" err="1" smtClean="0"/>
              <a:t>맨끝까지의</a:t>
            </a:r>
            <a:r>
              <a:rPr lang="ko-KR" altLang="en-US" sz="2000" dirty="0" smtClean="0"/>
              <a:t> 자료를 </a:t>
            </a:r>
            <a:r>
              <a:rPr lang="ko-KR" altLang="en-US" sz="2000" dirty="0" err="1" smtClean="0"/>
              <a:t>한칸씩</a:t>
            </a:r>
            <a:r>
              <a:rPr lang="ko-KR" altLang="en-US" sz="2000" dirty="0" smtClean="0"/>
              <a:t> 앞으로 옮긴다</a:t>
            </a:r>
            <a:r>
              <a:rPr lang="en-US" altLang="ko-KR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37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3108543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</a:rPr>
              <a:t> main(void)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// </a:t>
            </a:r>
            <a:r>
              <a:rPr lang="en-US" altLang="ko-KR" sz="1400" dirty="0" err="1">
                <a:latin typeface="굴림" panose="020B0600000101010101" pitchFamily="50" charset="-127"/>
              </a:rPr>
              <a:t>ArrayListType</a:t>
            </a:r>
            <a:r>
              <a:rPr lang="ko-KR" altLang="en-US" sz="1400" dirty="0">
                <a:latin typeface="굴림" panose="020B0600000101010101" pitchFamily="50" charset="-127"/>
              </a:rPr>
              <a:t>를 정적으로 생성하고 </a:t>
            </a:r>
            <a:r>
              <a:rPr lang="en-US" altLang="ko-KR" sz="1400" dirty="0" err="1">
                <a:latin typeface="굴림" panose="020B0600000101010101" pitchFamily="50" charset="-127"/>
              </a:rPr>
              <a:t>ArrayListType</a:t>
            </a:r>
            <a:r>
              <a:rPr lang="ko-KR" altLang="en-US" sz="1400" dirty="0">
                <a:latin typeface="굴림" panose="020B0600000101010101" pitchFamily="50" charset="-127"/>
              </a:rPr>
              <a:t>를 	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>
                <a:latin typeface="굴림" panose="020B0600000101010101" pitchFamily="50" charset="-127"/>
              </a:rPr>
              <a:t>// </a:t>
            </a:r>
            <a:r>
              <a:rPr lang="ko-KR" altLang="en-US" sz="1400" dirty="0">
                <a:latin typeface="굴림" panose="020B0600000101010101" pitchFamily="50" charset="-127"/>
              </a:rPr>
              <a:t>가리키는 포인터를 함수의 매개변수로 전달한다</a:t>
            </a:r>
            <a:r>
              <a:rPr lang="en-US" altLang="ko-KR" sz="1400" dirty="0">
                <a:latin typeface="굴림" panose="020B0600000101010101" pitchFamily="50" charset="-127"/>
              </a:rPr>
              <a:t>.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</a:rPr>
              <a:t>ArrayListType</a:t>
            </a:r>
            <a:r>
              <a:rPr lang="en-US" altLang="ko-KR" sz="1400" dirty="0">
                <a:latin typeface="굴림" panose="020B0600000101010101" pitchFamily="50" charset="-127"/>
              </a:rPr>
              <a:t> list;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</a:rPr>
              <a:t>init</a:t>
            </a:r>
            <a:r>
              <a:rPr lang="en-US" altLang="ko-KR" sz="1400" dirty="0">
                <a:latin typeface="굴림" panose="020B0600000101010101" pitchFamily="50" charset="-127"/>
              </a:rPr>
              <a:t>(&amp;list);		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	insert(&amp;list, 0, 10);	</a:t>
            </a:r>
            <a:r>
              <a:rPr lang="en-US" altLang="ko-KR" sz="1400" dirty="0" err="1">
                <a:latin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굴림" panose="020B0600000101010101" pitchFamily="50" charset="-127"/>
              </a:rPr>
              <a:t>(&amp;list);	// 0</a:t>
            </a:r>
            <a:r>
              <a:rPr lang="ko-KR" altLang="en-US" sz="1400" dirty="0">
                <a:latin typeface="굴림" panose="020B0600000101010101" pitchFamily="50" charset="-127"/>
              </a:rPr>
              <a:t>번째 위치에 </a:t>
            </a:r>
            <a:r>
              <a:rPr lang="en-US" altLang="ko-KR" sz="1400" dirty="0">
                <a:latin typeface="굴림" panose="020B0600000101010101" pitchFamily="50" charset="-127"/>
              </a:rPr>
              <a:t>10 </a:t>
            </a:r>
            <a:r>
              <a:rPr lang="ko-KR" altLang="en-US" sz="1400" dirty="0">
                <a:latin typeface="굴림" panose="020B0600000101010101" pitchFamily="50" charset="-127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>
                <a:latin typeface="굴림" panose="020B0600000101010101" pitchFamily="50" charset="-127"/>
              </a:rPr>
              <a:t>insert(&amp;list, 0, 20);	</a:t>
            </a:r>
            <a:r>
              <a:rPr lang="en-US" altLang="ko-KR" sz="1400" dirty="0" err="1">
                <a:latin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굴림" panose="020B0600000101010101" pitchFamily="50" charset="-127"/>
              </a:rPr>
              <a:t>(&amp;list);	// 0</a:t>
            </a:r>
            <a:r>
              <a:rPr lang="ko-KR" altLang="en-US" sz="1400" dirty="0">
                <a:latin typeface="굴림" panose="020B0600000101010101" pitchFamily="50" charset="-127"/>
              </a:rPr>
              <a:t>번째 위치에 </a:t>
            </a:r>
            <a:r>
              <a:rPr lang="en-US" altLang="ko-KR" sz="1400" dirty="0">
                <a:latin typeface="굴림" panose="020B0600000101010101" pitchFamily="50" charset="-127"/>
              </a:rPr>
              <a:t>20 </a:t>
            </a:r>
            <a:r>
              <a:rPr lang="ko-KR" altLang="en-US" sz="1400" dirty="0">
                <a:latin typeface="굴림" panose="020B0600000101010101" pitchFamily="50" charset="-127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>
                <a:latin typeface="굴림" panose="020B0600000101010101" pitchFamily="50" charset="-127"/>
              </a:rPr>
              <a:t>insert(&amp;list, 0, 30);	</a:t>
            </a:r>
            <a:r>
              <a:rPr lang="en-US" altLang="ko-KR" sz="1400" dirty="0" err="1">
                <a:latin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굴림" panose="020B0600000101010101" pitchFamily="50" charset="-127"/>
              </a:rPr>
              <a:t>(&amp;list);	// 0</a:t>
            </a:r>
            <a:r>
              <a:rPr lang="ko-KR" altLang="en-US" sz="1400" dirty="0">
                <a:latin typeface="굴림" panose="020B0600000101010101" pitchFamily="50" charset="-127"/>
              </a:rPr>
              <a:t>번째 위치에 </a:t>
            </a:r>
            <a:r>
              <a:rPr lang="en-US" altLang="ko-KR" sz="1400" dirty="0">
                <a:latin typeface="굴림" panose="020B0600000101010101" pitchFamily="50" charset="-127"/>
              </a:rPr>
              <a:t>30 </a:t>
            </a:r>
            <a:r>
              <a:rPr lang="ko-KR" altLang="en-US" sz="1400" dirty="0">
                <a:latin typeface="굴림" panose="020B0600000101010101" pitchFamily="50" charset="-127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</a:rPr>
              <a:t>(&amp;list, 40);	</a:t>
            </a:r>
            <a:r>
              <a:rPr lang="en-US" altLang="ko-KR" sz="1400" dirty="0" err="1">
                <a:latin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굴림" panose="020B0600000101010101" pitchFamily="50" charset="-127"/>
              </a:rPr>
              <a:t>(&amp;list);	// </a:t>
            </a:r>
            <a:r>
              <a:rPr lang="ko-KR" altLang="en-US" sz="1400" dirty="0">
                <a:latin typeface="굴림" panose="020B0600000101010101" pitchFamily="50" charset="-127"/>
              </a:rPr>
              <a:t>맨 끝에 </a:t>
            </a:r>
            <a:r>
              <a:rPr lang="en-US" altLang="ko-KR" sz="1400" dirty="0">
                <a:latin typeface="굴림" panose="020B0600000101010101" pitchFamily="50" charset="-127"/>
              </a:rPr>
              <a:t>40 </a:t>
            </a:r>
            <a:r>
              <a:rPr lang="ko-KR" altLang="en-US" sz="1400" dirty="0">
                <a:latin typeface="굴림" panose="020B0600000101010101" pitchFamily="50" charset="-127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>
                <a:latin typeface="굴림" panose="020B0600000101010101" pitchFamily="50" charset="-127"/>
              </a:rPr>
              <a:t>delete(&amp;list, 0);	</a:t>
            </a:r>
            <a:r>
              <a:rPr lang="en-US" altLang="ko-KR" sz="1400" dirty="0" err="1" smtClean="0">
                <a:latin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굴림" panose="020B0600000101010101" pitchFamily="50" charset="-127"/>
              </a:rPr>
              <a:t>(&amp;list);	// 0</a:t>
            </a:r>
            <a:r>
              <a:rPr lang="ko-KR" altLang="en-US" sz="1400" dirty="0">
                <a:latin typeface="굴림" panose="020B0600000101010101" pitchFamily="50" charset="-127"/>
              </a:rPr>
              <a:t>번째 항목 삭제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>
                <a:latin typeface="굴림" panose="020B0600000101010101" pitchFamily="50" charset="-127"/>
              </a:rPr>
              <a:t>return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굴림" panose="020B0600000101010101" pitchFamily="50" charset="-127"/>
              </a:rPr>
              <a:t>}</a:t>
            </a:r>
            <a:endParaRPr lang="en-US" altLang="ko-KR" sz="1400" dirty="0" smtClean="0">
              <a:latin typeface="굴림" panose="020B0600000101010101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97" y="5094185"/>
            <a:ext cx="8102860" cy="1169551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30-&gt;20-&gt;10-&gt;40-&gt;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20-&gt;10-&gt;40-&gt;</a:t>
            </a:r>
          </a:p>
        </p:txBody>
      </p:sp>
    </p:spTree>
    <p:extLst>
      <p:ext uri="{BB962C8B-B14F-4D97-AF65-F5344CB8AC3E}">
        <p14:creationId xmlns:p14="http://schemas.microsoft.com/office/powerpoint/2010/main" val="15660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리스트 표현의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</a:p>
          <a:p>
            <a:pPr lvl="1" eaLnBrk="1" hangingPunct="1"/>
            <a:r>
              <a:rPr lang="ko-KR" altLang="en-US" sz="1800" dirty="0" smtClean="0"/>
              <a:t>순차 표현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배열을 이용한 리스트 표현</a:t>
            </a:r>
          </a:p>
          <a:p>
            <a:pPr lvl="1" eaLnBrk="1" hangingPunct="1"/>
            <a:r>
              <a:rPr lang="ko-KR" altLang="en-US" b="1" dirty="0" smtClean="0"/>
              <a:t>연결된 표현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연결 리스트를 사용한 리스트 표현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하나의 노드가 데이터와 링크로 구성되어 있고 링크가 노드들을 연결한다</a:t>
            </a:r>
            <a:r>
              <a:rPr lang="en-US" altLang="ko-KR" b="1" dirty="0" smtClean="0"/>
              <a:t>. 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511300" y="3384550"/>
            <a:ext cx="5626100" cy="2114550"/>
            <a:chOff x="924" y="2925"/>
            <a:chExt cx="3589" cy="911"/>
          </a:xfrm>
        </p:grpSpPr>
        <p:sp>
          <p:nvSpPr>
            <p:cNvPr id="15365" name="Document"/>
            <p:cNvSpPr>
              <a:spLocks noEditPoints="1" noChangeArrowheads="1"/>
            </p:cNvSpPr>
            <p:nvPr/>
          </p:nvSpPr>
          <p:spPr bwMode="auto">
            <a:xfrm>
              <a:off x="924" y="3151"/>
              <a:ext cx="624" cy="6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69 w 21600"/>
                <a:gd name="T25" fmla="*/ 831 h 21600"/>
                <a:gd name="T26" fmla="*/ 20631 w 21600"/>
                <a:gd name="T27" fmla="*/ 1641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190" y="3286"/>
              <a:ext cx="18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2320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HY엽서L" panose="02030600000101010101" pitchFamily="18" charset="-127"/>
                </a:rPr>
                <a:t> a</a:t>
              </a:r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2574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HY엽서L" panose="02030600000101010101" pitchFamily="18" charset="-127"/>
              </a:endParaRP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3155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HY엽서L" panose="02030600000101010101" pitchFamily="18" charset="-127"/>
                </a:rPr>
                <a:t> b</a:t>
              </a: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3388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HY엽서L" panose="02030600000101010101" pitchFamily="18" charset="-127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3965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HY엽서L" panose="02030600000101010101" pitchFamily="18" charset="-127"/>
                </a:rPr>
                <a:t> c</a:t>
              </a:r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4219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HY엽서L" panose="02030600000101010101" pitchFamily="18" charset="-127"/>
                </a:rPr>
                <a:t>NULL</a:t>
              </a:r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2752" y="3770"/>
              <a:ext cx="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3560" y="3770"/>
              <a:ext cx="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2276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a</a:t>
              </a:r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2569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b</a:t>
              </a:r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2863" y="3189"/>
              <a:ext cx="293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c</a:t>
              </a:r>
            </a:p>
          </p:txBody>
        </p:sp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>
              <a:off x="3156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</a:t>
              </a:r>
            </a:p>
          </p:txBody>
        </p:sp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>
              <a:off x="3449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</a:t>
              </a:r>
            </a:p>
          </p:txBody>
        </p:sp>
        <p:sp>
          <p:nvSpPr>
            <p:cNvPr id="15380" name="AutoShape 20"/>
            <p:cNvSpPr>
              <a:spLocks noChangeArrowheads="1"/>
            </p:cNvSpPr>
            <p:nvPr/>
          </p:nvSpPr>
          <p:spPr bwMode="auto">
            <a:xfrm>
              <a:off x="3749" y="3189"/>
              <a:ext cx="293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</a:t>
              </a:r>
            </a:p>
          </p:txBody>
        </p:sp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4042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</a:t>
              </a:r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2252" y="2962"/>
              <a:ext cx="1099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배열을 이용한 구현</a:t>
              </a:r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2266" y="3499"/>
              <a:ext cx="1440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연결리스트를 이용한 구현</a:t>
              </a:r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924" y="2925"/>
              <a:ext cx="717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리스트 </a:t>
              </a: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ADT</a:t>
              </a:r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 flipV="1">
              <a:off x="1696" y="3274"/>
              <a:ext cx="5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1699" y="3534"/>
              <a:ext cx="50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8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연결된 표현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35113"/>
            <a:ext cx="8153400" cy="439175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>
                <a:latin typeface="굴림" panose="020B0600000101010101" pitchFamily="50" charset="-127"/>
              </a:rPr>
              <a:t>리스트의 항목들을 노드</a:t>
            </a:r>
            <a:r>
              <a:rPr lang="en-US" altLang="ko-KR" sz="1800" dirty="0" smtClean="0">
                <a:latin typeface="굴림" panose="020B0600000101010101" pitchFamily="50" charset="-127"/>
              </a:rPr>
              <a:t>(node)</a:t>
            </a:r>
            <a:r>
              <a:rPr lang="ko-KR" altLang="en-US" sz="1800" dirty="0" smtClean="0">
                <a:latin typeface="굴림" panose="020B0600000101010101" pitchFamily="50" charset="-127"/>
              </a:rPr>
              <a:t>라고 하는 곳에 분산하여 저장</a:t>
            </a:r>
          </a:p>
          <a:p>
            <a:pPr eaLnBrk="1" hangingPunct="1"/>
            <a:r>
              <a:rPr lang="ko-KR" altLang="en-US" sz="1800" dirty="0" smtClean="0">
                <a:latin typeface="굴림" panose="020B0600000101010101" pitchFamily="50" charset="-127"/>
              </a:rPr>
              <a:t>다음 항목을 가리키는 주소도 같이 저장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 smtClean="0">
                <a:latin typeface="굴림" panose="020B0600000101010101" pitchFamily="50" charset="-127"/>
              </a:rPr>
              <a:t>노드 </a:t>
            </a:r>
            <a:r>
              <a:rPr lang="en-US" altLang="ko-KR" sz="1800" dirty="0" smtClean="0">
                <a:latin typeface="굴림" panose="020B0600000101010101" pitchFamily="50" charset="-127"/>
              </a:rPr>
              <a:t>(node) : &lt;</a:t>
            </a:r>
            <a:r>
              <a:rPr lang="ko-KR" altLang="en-US" sz="1800" dirty="0" smtClean="0">
                <a:latin typeface="굴림" panose="020B0600000101010101" pitchFamily="50" charset="-127"/>
              </a:rPr>
              <a:t>항목</a:t>
            </a:r>
            <a:r>
              <a:rPr lang="en-US" altLang="ko-KR" sz="1800" dirty="0" smtClean="0">
                <a:latin typeface="굴림" panose="020B0600000101010101" pitchFamily="50" charset="-127"/>
              </a:rPr>
              <a:t>, </a:t>
            </a:r>
            <a:r>
              <a:rPr lang="ko-KR" altLang="en-US" sz="1800" dirty="0" smtClean="0">
                <a:latin typeface="굴림" panose="020B0600000101010101" pitchFamily="50" charset="-127"/>
              </a:rPr>
              <a:t>주소</a:t>
            </a:r>
            <a:r>
              <a:rPr lang="en-US" altLang="ko-KR" sz="1800" dirty="0" smtClean="0">
                <a:latin typeface="굴림" panose="020B0600000101010101" pitchFamily="50" charset="-127"/>
              </a:rPr>
              <a:t>&gt; </a:t>
            </a:r>
            <a:r>
              <a:rPr lang="ko-KR" altLang="en-US" sz="1800" dirty="0" smtClean="0">
                <a:latin typeface="굴림" panose="020B0600000101010101" pitchFamily="50" charset="-127"/>
              </a:rPr>
              <a:t>쌍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 smtClean="0">
                <a:latin typeface="굴림" panose="020B0600000101010101" pitchFamily="50" charset="-127"/>
              </a:rPr>
              <a:t>노드는 </a:t>
            </a:r>
            <a:r>
              <a:rPr lang="ko-KR" altLang="en-US" sz="1800" dirty="0" err="1" smtClean="0">
                <a:latin typeface="굴림" panose="020B0600000101010101" pitchFamily="50" charset="-127"/>
              </a:rPr>
              <a:t>데이타</a:t>
            </a:r>
            <a:r>
              <a:rPr lang="ko-KR" altLang="en-US" sz="1800" dirty="0" smtClean="0">
                <a:latin typeface="굴림" panose="020B0600000101010101" pitchFamily="50" charset="-127"/>
              </a:rPr>
              <a:t> 필드와 링크 필드로 구성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 smtClean="0">
                <a:latin typeface="굴림" panose="020B0600000101010101" pitchFamily="50" charset="-127"/>
              </a:rPr>
              <a:t>데이타</a:t>
            </a:r>
            <a:r>
              <a:rPr lang="ko-KR" altLang="en-US" sz="1800" dirty="0" smtClean="0">
                <a:latin typeface="굴림" panose="020B0600000101010101" pitchFamily="50" charset="-127"/>
              </a:rPr>
              <a:t> 필드 </a:t>
            </a:r>
            <a:r>
              <a:rPr lang="en-US" altLang="ko-KR" sz="1800" dirty="0" smtClean="0">
                <a:latin typeface="굴림" panose="020B0600000101010101" pitchFamily="50" charset="-127"/>
              </a:rPr>
              <a:t>– </a:t>
            </a:r>
            <a:r>
              <a:rPr lang="ko-KR" altLang="en-US" sz="1800" dirty="0" smtClean="0">
                <a:latin typeface="굴림" panose="020B0600000101010101" pitchFamily="50" charset="-127"/>
              </a:rPr>
              <a:t>리스트의 원소</a:t>
            </a:r>
            <a:r>
              <a:rPr lang="en-US" altLang="ko-KR" sz="1800" dirty="0" smtClean="0">
                <a:latin typeface="굴림" panose="020B0600000101010101" pitchFamily="50" charset="-127"/>
              </a:rPr>
              <a:t>(</a:t>
            </a:r>
            <a:r>
              <a:rPr lang="ko-KR" altLang="en-US" sz="1800" dirty="0" smtClean="0">
                <a:latin typeface="굴림" panose="020B0600000101010101" pitchFamily="50" charset="-127"/>
              </a:rPr>
              <a:t>항목</a:t>
            </a:r>
            <a:r>
              <a:rPr lang="en-US" altLang="ko-KR" sz="1800" dirty="0" smtClean="0">
                <a:latin typeface="굴림" panose="020B0600000101010101" pitchFamily="50" charset="-127"/>
              </a:rPr>
              <a:t>), </a:t>
            </a:r>
            <a:r>
              <a:rPr lang="ko-KR" altLang="en-US" sz="1800" dirty="0" smtClean="0">
                <a:latin typeface="굴림" panose="020B0600000101010101" pitchFamily="50" charset="-127"/>
              </a:rPr>
              <a:t>즉 </a:t>
            </a:r>
            <a:r>
              <a:rPr lang="ko-KR" altLang="en-US" sz="1800" dirty="0" err="1" smtClean="0">
                <a:latin typeface="굴림" panose="020B0600000101010101" pitchFamily="50" charset="-127"/>
              </a:rPr>
              <a:t>데이타</a:t>
            </a:r>
            <a:r>
              <a:rPr lang="ko-KR" altLang="en-US" sz="1800" dirty="0" smtClean="0">
                <a:latin typeface="굴림" panose="020B0600000101010101" pitchFamily="50" charset="-127"/>
              </a:rPr>
              <a:t> 값을 저장하는 곳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굴림" panose="020B0600000101010101" pitchFamily="50" charset="-127"/>
              </a:rPr>
              <a:t>링크 필드 </a:t>
            </a:r>
            <a:r>
              <a:rPr lang="en-US" altLang="ko-KR" sz="1800" dirty="0" smtClean="0">
                <a:latin typeface="굴림" panose="020B0600000101010101" pitchFamily="50" charset="-127"/>
              </a:rPr>
              <a:t>– </a:t>
            </a:r>
            <a:r>
              <a:rPr lang="ko-KR" altLang="en-US" sz="1800" dirty="0" smtClean="0">
                <a:latin typeface="굴림" panose="020B0600000101010101" pitchFamily="50" charset="-127"/>
              </a:rPr>
              <a:t>다른 노드의 </a:t>
            </a:r>
            <a:r>
              <a:rPr lang="ko-KR" altLang="en-US" sz="1800" dirty="0" err="1" smtClean="0">
                <a:latin typeface="굴림" panose="020B0600000101010101" pitchFamily="50" charset="-127"/>
              </a:rPr>
              <a:t>주소값을</a:t>
            </a:r>
            <a:r>
              <a:rPr lang="ko-KR" altLang="en-US" sz="1800" dirty="0" smtClean="0">
                <a:latin typeface="굴림" panose="020B0600000101010101" pitchFamily="50" charset="-127"/>
              </a:rPr>
              <a:t> 저장하는 장소 </a:t>
            </a:r>
            <a:r>
              <a:rPr lang="en-US" altLang="ko-KR" sz="1800" dirty="0" smtClean="0">
                <a:latin typeface="굴림" panose="020B0600000101010101" pitchFamily="50" charset="-127"/>
              </a:rPr>
              <a:t>(</a:t>
            </a:r>
            <a:r>
              <a:rPr lang="ko-KR" altLang="en-US" sz="1800" dirty="0" smtClean="0">
                <a:latin typeface="굴림" panose="020B0600000101010101" pitchFamily="50" charset="-127"/>
              </a:rPr>
              <a:t>포인터</a:t>
            </a:r>
            <a:r>
              <a:rPr lang="en-US" altLang="ko-KR" sz="1800" dirty="0" smtClean="0">
                <a:latin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ko-KR" altLang="en-US" sz="1800" dirty="0" err="1" smtClean="0">
                <a:latin typeface="굴림" panose="020B0600000101010101" pitchFamily="50" charset="-127"/>
              </a:rPr>
              <a:t>메모리안에서의</a:t>
            </a:r>
            <a:r>
              <a:rPr lang="ko-KR" altLang="en-US" sz="1800" dirty="0" smtClean="0">
                <a:latin typeface="굴림" panose="020B0600000101010101" pitchFamily="50" charset="-127"/>
              </a:rPr>
              <a:t> 노드의 물리적 순서가 리스트의 논리적 순서와 일치할 필요 없음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 dirty="0" smtClean="0">
              <a:latin typeface="굴림" panose="020B0600000101010101" pitchFamily="50" charset="-127"/>
            </a:endParaRPr>
          </a:p>
        </p:txBody>
      </p:sp>
      <p:sp>
        <p:nvSpPr>
          <p:cNvPr id="16388" name="Cloud"/>
          <p:cNvSpPr>
            <a:spLocks noChangeAspect="1" noEditPoints="1" noChangeArrowheads="1"/>
          </p:cNvSpPr>
          <p:nvPr/>
        </p:nvSpPr>
        <p:spPr bwMode="auto">
          <a:xfrm>
            <a:off x="1781175" y="4332288"/>
            <a:ext cx="5216525" cy="2525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4040188" y="6521450"/>
            <a:ext cx="996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Y엽서L" panose="02030600000101010101" pitchFamily="18" charset="-127"/>
                <a:ea typeface="HY엽서L" panose="02030600000101010101" pitchFamily="18" charset="-127"/>
              </a:rPr>
              <a:t>메인 메모리</a:t>
            </a:r>
          </a:p>
        </p:txBody>
      </p:sp>
      <p:sp>
        <p:nvSpPr>
          <p:cNvPr id="16390" name="Freeform 8"/>
          <p:cNvSpPr>
            <a:spLocks/>
          </p:cNvSpPr>
          <p:nvPr/>
        </p:nvSpPr>
        <p:spPr bwMode="auto">
          <a:xfrm>
            <a:off x="2185988" y="5354638"/>
            <a:ext cx="627062" cy="468312"/>
          </a:xfrm>
          <a:custGeom>
            <a:avLst/>
            <a:gdLst>
              <a:gd name="T0" fmla="*/ 2147483646 w 1957"/>
              <a:gd name="T1" fmla="*/ 0 h 1841"/>
              <a:gd name="T2" fmla="*/ 2147483646 w 1957"/>
              <a:gd name="T3" fmla="*/ 2147483646 h 1841"/>
              <a:gd name="T4" fmla="*/ 2147483646 w 1957"/>
              <a:gd name="T5" fmla="*/ 2147483646 h 1841"/>
              <a:gd name="T6" fmla="*/ 0 w 1957"/>
              <a:gd name="T7" fmla="*/ 2147483646 h 1841"/>
              <a:gd name="T8" fmla="*/ 0 w 1957"/>
              <a:gd name="T9" fmla="*/ 2147483646 h 1841"/>
              <a:gd name="T10" fmla="*/ 2147483646 w 1957"/>
              <a:gd name="T11" fmla="*/ 2147483646 h 1841"/>
              <a:gd name="T12" fmla="*/ 2147483646 w 1957"/>
              <a:gd name="T13" fmla="*/ 2147483646 h 1841"/>
              <a:gd name="T14" fmla="*/ 2147483646 w 1957"/>
              <a:gd name="T15" fmla="*/ 2147483646 h 1841"/>
              <a:gd name="T16" fmla="*/ 2147483646 w 1957"/>
              <a:gd name="T17" fmla="*/ 0 h 18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57" h="1841">
                <a:moveTo>
                  <a:pt x="945" y="0"/>
                </a:moveTo>
                <a:lnTo>
                  <a:pt x="2" y="372"/>
                </a:lnTo>
                <a:lnTo>
                  <a:pt x="3" y="378"/>
                </a:lnTo>
                <a:lnTo>
                  <a:pt x="0" y="376"/>
                </a:lnTo>
                <a:lnTo>
                  <a:pt x="0" y="1427"/>
                </a:lnTo>
                <a:lnTo>
                  <a:pt x="991" y="1841"/>
                </a:lnTo>
                <a:lnTo>
                  <a:pt x="1957" y="1191"/>
                </a:lnTo>
                <a:lnTo>
                  <a:pt x="1957" y="200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1" name="Freeform 9"/>
          <p:cNvSpPr>
            <a:spLocks/>
          </p:cNvSpPr>
          <p:nvPr/>
        </p:nvSpPr>
        <p:spPr bwMode="auto">
          <a:xfrm>
            <a:off x="2201863" y="5365750"/>
            <a:ext cx="279400" cy="136525"/>
          </a:xfrm>
          <a:custGeom>
            <a:avLst/>
            <a:gdLst>
              <a:gd name="T0" fmla="*/ 0 w 872"/>
              <a:gd name="T1" fmla="*/ 2147483646 h 534"/>
              <a:gd name="T2" fmla="*/ 2147483646 w 872"/>
              <a:gd name="T3" fmla="*/ 0 h 534"/>
              <a:gd name="T4" fmla="*/ 2147483646 w 872"/>
              <a:gd name="T5" fmla="*/ 2147483646 h 534"/>
              <a:gd name="T6" fmla="*/ 0 w 872"/>
              <a:gd name="T7" fmla="*/ 2147483646 h 5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2" h="534">
                <a:moveTo>
                  <a:pt x="0" y="343"/>
                </a:moveTo>
                <a:lnTo>
                  <a:pt x="872" y="0"/>
                </a:lnTo>
                <a:lnTo>
                  <a:pt x="872" y="534"/>
                </a:lnTo>
                <a:lnTo>
                  <a:pt x="0" y="34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2" name="Freeform 10"/>
          <p:cNvSpPr>
            <a:spLocks/>
          </p:cNvSpPr>
          <p:nvPr/>
        </p:nvSpPr>
        <p:spPr bwMode="auto">
          <a:xfrm>
            <a:off x="2201863" y="5365750"/>
            <a:ext cx="279400" cy="90488"/>
          </a:xfrm>
          <a:custGeom>
            <a:avLst/>
            <a:gdLst>
              <a:gd name="T0" fmla="*/ 2147483646 w 872"/>
              <a:gd name="T1" fmla="*/ 2147483646 h 354"/>
              <a:gd name="T2" fmla="*/ 2147483646 w 872"/>
              <a:gd name="T3" fmla="*/ 0 h 354"/>
              <a:gd name="T4" fmla="*/ 0 w 872"/>
              <a:gd name="T5" fmla="*/ 2147483646 h 354"/>
              <a:gd name="T6" fmla="*/ 2147483646 w 872"/>
              <a:gd name="T7" fmla="*/ 2147483646 h 354"/>
              <a:gd name="T8" fmla="*/ 2147483646 w 872"/>
              <a:gd name="T9" fmla="*/ 2147483646 h 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2" h="354">
                <a:moveTo>
                  <a:pt x="872" y="30"/>
                </a:moveTo>
                <a:lnTo>
                  <a:pt x="872" y="0"/>
                </a:lnTo>
                <a:lnTo>
                  <a:pt x="0" y="343"/>
                </a:lnTo>
                <a:lnTo>
                  <a:pt x="50" y="354"/>
                </a:lnTo>
                <a:lnTo>
                  <a:pt x="872" y="30"/>
                </a:lnTo>
                <a:close/>
              </a:path>
            </a:pathLst>
          </a:custGeom>
          <a:solidFill>
            <a:srgbClr val="D19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3" name="Freeform 11"/>
          <p:cNvSpPr>
            <a:spLocks/>
          </p:cNvSpPr>
          <p:nvPr/>
        </p:nvSpPr>
        <p:spPr bwMode="auto">
          <a:xfrm>
            <a:off x="2322513" y="5483225"/>
            <a:ext cx="169862" cy="325438"/>
          </a:xfrm>
          <a:custGeom>
            <a:avLst/>
            <a:gdLst>
              <a:gd name="T0" fmla="*/ 2147483646 w 533"/>
              <a:gd name="T1" fmla="*/ 0 h 1281"/>
              <a:gd name="T2" fmla="*/ 0 w 533"/>
              <a:gd name="T3" fmla="*/ 2147483646 h 1281"/>
              <a:gd name="T4" fmla="*/ 2147483646 w 533"/>
              <a:gd name="T5" fmla="*/ 2147483646 h 1281"/>
              <a:gd name="T6" fmla="*/ 2147483646 w 533"/>
              <a:gd name="T7" fmla="*/ 2147483646 h 1281"/>
              <a:gd name="T8" fmla="*/ 2147483646 w 533"/>
              <a:gd name="T9" fmla="*/ 2147483646 h 1281"/>
              <a:gd name="T10" fmla="*/ 2147483646 w 533"/>
              <a:gd name="T11" fmla="*/ 2147483646 h 1281"/>
              <a:gd name="T12" fmla="*/ 2147483646 w 533"/>
              <a:gd name="T13" fmla="*/ 0 h 12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3" h="1281">
                <a:moveTo>
                  <a:pt x="10" y="0"/>
                </a:moveTo>
                <a:lnTo>
                  <a:pt x="0" y="38"/>
                </a:lnTo>
                <a:lnTo>
                  <a:pt x="492" y="147"/>
                </a:lnTo>
                <a:lnTo>
                  <a:pt x="492" y="1265"/>
                </a:lnTo>
                <a:lnTo>
                  <a:pt x="533" y="1281"/>
                </a:lnTo>
                <a:lnTo>
                  <a:pt x="533" y="114"/>
                </a:lnTo>
                <a:lnTo>
                  <a:pt x="1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4" name="Freeform 12"/>
          <p:cNvSpPr>
            <a:spLocks/>
          </p:cNvSpPr>
          <p:nvPr/>
        </p:nvSpPr>
        <p:spPr bwMode="auto">
          <a:xfrm>
            <a:off x="2195513" y="5470525"/>
            <a:ext cx="127000" cy="92075"/>
          </a:xfrm>
          <a:custGeom>
            <a:avLst/>
            <a:gdLst>
              <a:gd name="T0" fmla="*/ 0 w 391"/>
              <a:gd name="T1" fmla="*/ 2147483646 h 358"/>
              <a:gd name="T2" fmla="*/ 2147483646 w 391"/>
              <a:gd name="T3" fmla="*/ 2147483646 h 358"/>
              <a:gd name="T4" fmla="*/ 0 w 391"/>
              <a:gd name="T5" fmla="*/ 0 h 358"/>
              <a:gd name="T6" fmla="*/ 0 w 391"/>
              <a:gd name="T7" fmla="*/ 2147483646 h 3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1" h="358">
                <a:moveTo>
                  <a:pt x="0" y="358"/>
                </a:moveTo>
                <a:lnTo>
                  <a:pt x="391" y="85"/>
                </a:lnTo>
                <a:lnTo>
                  <a:pt x="0" y="0"/>
                </a:lnTo>
                <a:lnTo>
                  <a:pt x="0" y="358"/>
                </a:lnTo>
                <a:close/>
              </a:path>
            </a:pathLst>
          </a:custGeom>
          <a:solidFill>
            <a:srgbClr val="CC5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5" name="Freeform 13"/>
          <p:cNvSpPr>
            <a:spLocks/>
          </p:cNvSpPr>
          <p:nvPr/>
        </p:nvSpPr>
        <p:spPr bwMode="auto">
          <a:xfrm>
            <a:off x="2195513" y="5461000"/>
            <a:ext cx="127000" cy="31750"/>
          </a:xfrm>
          <a:custGeom>
            <a:avLst/>
            <a:gdLst>
              <a:gd name="T0" fmla="*/ 0 w 391"/>
              <a:gd name="T1" fmla="*/ 0 h 125"/>
              <a:gd name="T2" fmla="*/ 0 w 391"/>
              <a:gd name="T3" fmla="*/ 2147483646 h 125"/>
              <a:gd name="T4" fmla="*/ 2147483646 w 391"/>
              <a:gd name="T5" fmla="*/ 2147483646 h 125"/>
              <a:gd name="T6" fmla="*/ 2147483646 w 391"/>
              <a:gd name="T7" fmla="*/ 2147483646 h 125"/>
              <a:gd name="T8" fmla="*/ 0 w 391"/>
              <a:gd name="T9" fmla="*/ 0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1" h="125">
                <a:moveTo>
                  <a:pt x="0" y="0"/>
                </a:moveTo>
                <a:lnTo>
                  <a:pt x="0" y="40"/>
                </a:lnTo>
                <a:lnTo>
                  <a:pt x="391" y="125"/>
                </a:lnTo>
                <a:lnTo>
                  <a:pt x="389" y="83"/>
                </a:lnTo>
                <a:lnTo>
                  <a:pt x="0" y="0"/>
                </a:lnTo>
                <a:close/>
              </a:path>
            </a:pathLst>
          </a:custGeom>
          <a:solidFill>
            <a:srgbClr val="D882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6" name="Freeform 14"/>
          <p:cNvSpPr>
            <a:spLocks/>
          </p:cNvSpPr>
          <p:nvPr/>
        </p:nvSpPr>
        <p:spPr bwMode="auto">
          <a:xfrm>
            <a:off x="2492375" y="5364163"/>
            <a:ext cx="296863" cy="139700"/>
          </a:xfrm>
          <a:custGeom>
            <a:avLst/>
            <a:gdLst>
              <a:gd name="T0" fmla="*/ 2147483646 w 931"/>
              <a:gd name="T1" fmla="*/ 2147483646 h 556"/>
              <a:gd name="T2" fmla="*/ 0 w 931"/>
              <a:gd name="T3" fmla="*/ 2147483646 h 556"/>
              <a:gd name="T4" fmla="*/ 0 w 931"/>
              <a:gd name="T5" fmla="*/ 0 h 556"/>
              <a:gd name="T6" fmla="*/ 2147483646 w 931"/>
              <a:gd name="T7" fmla="*/ 2147483646 h 556"/>
              <a:gd name="T8" fmla="*/ 2147483646 w 931"/>
              <a:gd name="T9" fmla="*/ 2147483646 h 5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556">
                <a:moveTo>
                  <a:pt x="18" y="556"/>
                </a:moveTo>
                <a:lnTo>
                  <a:pt x="0" y="551"/>
                </a:lnTo>
                <a:lnTo>
                  <a:pt x="0" y="0"/>
                </a:lnTo>
                <a:lnTo>
                  <a:pt x="931" y="185"/>
                </a:lnTo>
                <a:lnTo>
                  <a:pt x="18" y="556"/>
                </a:lnTo>
                <a:close/>
              </a:path>
            </a:pathLst>
          </a:custGeom>
          <a:solidFill>
            <a:srgbClr val="A54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7" name="Freeform 15"/>
          <p:cNvSpPr>
            <a:spLocks/>
          </p:cNvSpPr>
          <p:nvPr/>
        </p:nvSpPr>
        <p:spPr bwMode="auto">
          <a:xfrm>
            <a:off x="2503488" y="5414963"/>
            <a:ext cx="300037" cy="398462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2147483646 w 935"/>
              <a:gd name="T5" fmla="*/ 0 h 1567"/>
              <a:gd name="T6" fmla="*/ 0 w 935"/>
              <a:gd name="T7" fmla="*/ 2147483646 h 1567"/>
              <a:gd name="T8" fmla="*/ 0 w 935"/>
              <a:gd name="T9" fmla="*/ 2147483646 h 1567"/>
              <a:gd name="T10" fmla="*/ 2147483646 w 935"/>
              <a:gd name="T11" fmla="*/ 2147483646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32" y="400"/>
                </a:moveTo>
                <a:lnTo>
                  <a:pt x="935" y="32"/>
                </a:lnTo>
                <a:lnTo>
                  <a:pt x="935" y="0"/>
                </a:lnTo>
                <a:lnTo>
                  <a:pt x="0" y="380"/>
                </a:lnTo>
                <a:lnTo>
                  <a:pt x="0" y="1567"/>
                </a:lnTo>
                <a:lnTo>
                  <a:pt x="32" y="1546"/>
                </a:lnTo>
                <a:lnTo>
                  <a:pt x="32" y="400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8" name="Freeform 16"/>
          <p:cNvSpPr>
            <a:spLocks/>
          </p:cNvSpPr>
          <p:nvPr/>
        </p:nvSpPr>
        <p:spPr bwMode="auto">
          <a:xfrm>
            <a:off x="2503488" y="5414963"/>
            <a:ext cx="300037" cy="398462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2320925" y="5481638"/>
            <a:ext cx="4763" cy="273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400" name="Freeform 18"/>
          <p:cNvSpPr>
            <a:spLocks/>
          </p:cNvSpPr>
          <p:nvPr/>
        </p:nvSpPr>
        <p:spPr bwMode="auto">
          <a:xfrm>
            <a:off x="2325688" y="5483225"/>
            <a:ext cx="6350" cy="271463"/>
          </a:xfrm>
          <a:custGeom>
            <a:avLst/>
            <a:gdLst>
              <a:gd name="T0" fmla="*/ 0 w 16"/>
              <a:gd name="T1" fmla="*/ 0 h 1073"/>
              <a:gd name="T2" fmla="*/ 0 w 16"/>
              <a:gd name="T3" fmla="*/ 2147483646 h 1073"/>
              <a:gd name="T4" fmla="*/ 2147483646 w 16"/>
              <a:gd name="T5" fmla="*/ 2147483646 h 1073"/>
              <a:gd name="T6" fmla="*/ 2147483646 w 16"/>
              <a:gd name="T7" fmla="*/ 2147483646 h 1073"/>
              <a:gd name="T8" fmla="*/ 0 w 16"/>
              <a:gd name="T9" fmla="*/ 0 h 10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073">
                <a:moveTo>
                  <a:pt x="0" y="0"/>
                </a:moveTo>
                <a:lnTo>
                  <a:pt x="0" y="1061"/>
                </a:lnTo>
                <a:lnTo>
                  <a:pt x="16" y="1073"/>
                </a:lnTo>
                <a:lnTo>
                  <a:pt x="16" y="7"/>
                </a:lnTo>
                <a:lnTo>
                  <a:pt x="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1" name="Freeform 19"/>
          <p:cNvSpPr>
            <a:spLocks/>
          </p:cNvSpPr>
          <p:nvPr/>
        </p:nvSpPr>
        <p:spPr bwMode="auto">
          <a:xfrm>
            <a:off x="2503488" y="5511800"/>
            <a:ext cx="300037" cy="192088"/>
          </a:xfrm>
          <a:custGeom>
            <a:avLst/>
            <a:gdLst>
              <a:gd name="T0" fmla="*/ 2147483646 w 935"/>
              <a:gd name="T1" fmla="*/ 2147483646 h 759"/>
              <a:gd name="T2" fmla="*/ 2147483646 w 935"/>
              <a:gd name="T3" fmla="*/ 2147483646 h 759"/>
              <a:gd name="T4" fmla="*/ 2147483646 w 935"/>
              <a:gd name="T5" fmla="*/ 0 h 759"/>
              <a:gd name="T6" fmla="*/ 0 w 935"/>
              <a:gd name="T7" fmla="*/ 2147483646 h 759"/>
              <a:gd name="T8" fmla="*/ 0 w 935"/>
              <a:gd name="T9" fmla="*/ 2147483646 h 759"/>
              <a:gd name="T10" fmla="*/ 2147483646 w 935"/>
              <a:gd name="T11" fmla="*/ 2147483646 h 759"/>
              <a:gd name="T12" fmla="*/ 2147483646 w 935"/>
              <a:gd name="T13" fmla="*/ 2147483646 h 7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759">
                <a:moveTo>
                  <a:pt x="935" y="557"/>
                </a:moveTo>
                <a:lnTo>
                  <a:pt x="935" y="548"/>
                </a:lnTo>
                <a:lnTo>
                  <a:pt x="2" y="0"/>
                </a:lnTo>
                <a:lnTo>
                  <a:pt x="0" y="1"/>
                </a:lnTo>
                <a:lnTo>
                  <a:pt x="0" y="388"/>
                </a:lnTo>
                <a:lnTo>
                  <a:pt x="635" y="759"/>
                </a:lnTo>
                <a:lnTo>
                  <a:pt x="935" y="557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2" name="Freeform 20"/>
          <p:cNvSpPr>
            <a:spLocks/>
          </p:cNvSpPr>
          <p:nvPr/>
        </p:nvSpPr>
        <p:spPr bwMode="auto">
          <a:xfrm>
            <a:off x="2503488" y="5624513"/>
            <a:ext cx="188912" cy="96837"/>
          </a:xfrm>
          <a:custGeom>
            <a:avLst/>
            <a:gdLst>
              <a:gd name="T0" fmla="*/ 2147483646 w 590"/>
              <a:gd name="T1" fmla="*/ 2147483646 h 386"/>
              <a:gd name="T2" fmla="*/ 0 w 590"/>
              <a:gd name="T3" fmla="*/ 0 h 386"/>
              <a:gd name="T4" fmla="*/ 0 w 590"/>
              <a:gd name="T5" fmla="*/ 2147483646 h 386"/>
              <a:gd name="T6" fmla="*/ 2147483646 w 590"/>
              <a:gd name="T7" fmla="*/ 2147483646 h 386"/>
              <a:gd name="T8" fmla="*/ 2147483646 w 590"/>
              <a:gd name="T9" fmla="*/ 2147483646 h 3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0" h="386">
                <a:moveTo>
                  <a:pt x="590" y="346"/>
                </a:moveTo>
                <a:lnTo>
                  <a:pt x="0" y="0"/>
                </a:lnTo>
                <a:lnTo>
                  <a:pt x="0" y="74"/>
                </a:lnTo>
                <a:lnTo>
                  <a:pt x="531" y="386"/>
                </a:lnTo>
                <a:lnTo>
                  <a:pt x="590" y="346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3" name="Freeform 21"/>
          <p:cNvSpPr>
            <a:spLocks/>
          </p:cNvSpPr>
          <p:nvPr/>
        </p:nvSpPr>
        <p:spPr bwMode="auto">
          <a:xfrm>
            <a:off x="2533650" y="5491163"/>
            <a:ext cx="269875" cy="136525"/>
          </a:xfrm>
          <a:custGeom>
            <a:avLst/>
            <a:gdLst>
              <a:gd name="T0" fmla="*/ 2147483646 w 839"/>
              <a:gd name="T1" fmla="*/ 2147483646 h 534"/>
              <a:gd name="T2" fmla="*/ 2147483646 w 839"/>
              <a:gd name="T3" fmla="*/ 0 h 534"/>
              <a:gd name="T4" fmla="*/ 0 w 839"/>
              <a:gd name="T5" fmla="*/ 2147483646 h 534"/>
              <a:gd name="T6" fmla="*/ 2147483646 w 839"/>
              <a:gd name="T7" fmla="*/ 2147483646 h 534"/>
              <a:gd name="T8" fmla="*/ 2147483646 w 839"/>
              <a:gd name="T9" fmla="*/ 2147483646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9" h="534">
                <a:moveTo>
                  <a:pt x="839" y="433"/>
                </a:moveTo>
                <a:lnTo>
                  <a:pt x="102" y="0"/>
                </a:lnTo>
                <a:lnTo>
                  <a:pt x="0" y="41"/>
                </a:lnTo>
                <a:lnTo>
                  <a:pt x="839" y="534"/>
                </a:lnTo>
                <a:lnTo>
                  <a:pt x="839" y="433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4" name="Freeform 22"/>
          <p:cNvSpPr>
            <a:spLocks/>
          </p:cNvSpPr>
          <p:nvPr/>
        </p:nvSpPr>
        <p:spPr bwMode="auto">
          <a:xfrm>
            <a:off x="2503488" y="5414963"/>
            <a:ext cx="300037" cy="398462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5" name="Freeform 23"/>
          <p:cNvSpPr>
            <a:spLocks/>
          </p:cNvSpPr>
          <p:nvPr/>
        </p:nvSpPr>
        <p:spPr bwMode="auto">
          <a:xfrm>
            <a:off x="2492375" y="5364163"/>
            <a:ext cx="296863" cy="50800"/>
          </a:xfrm>
          <a:custGeom>
            <a:avLst/>
            <a:gdLst>
              <a:gd name="T0" fmla="*/ 2147483646 w 931"/>
              <a:gd name="T1" fmla="*/ 2147483646 h 203"/>
              <a:gd name="T2" fmla="*/ 2147483646 w 931"/>
              <a:gd name="T3" fmla="*/ 2147483646 h 203"/>
              <a:gd name="T4" fmla="*/ 0 w 931"/>
              <a:gd name="T5" fmla="*/ 0 h 203"/>
              <a:gd name="T6" fmla="*/ 0 w 931"/>
              <a:gd name="T7" fmla="*/ 2147483646 h 203"/>
              <a:gd name="T8" fmla="*/ 2147483646 w 931"/>
              <a:gd name="T9" fmla="*/ 2147483646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203">
                <a:moveTo>
                  <a:pt x="886" y="203"/>
                </a:moveTo>
                <a:lnTo>
                  <a:pt x="931" y="185"/>
                </a:lnTo>
                <a:lnTo>
                  <a:pt x="0" y="0"/>
                </a:lnTo>
                <a:lnTo>
                  <a:pt x="0" y="28"/>
                </a:lnTo>
                <a:lnTo>
                  <a:pt x="886" y="20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6" name="Freeform 24"/>
          <p:cNvSpPr>
            <a:spLocks/>
          </p:cNvSpPr>
          <p:nvPr/>
        </p:nvSpPr>
        <p:spPr bwMode="auto">
          <a:xfrm>
            <a:off x="2257425" y="5557838"/>
            <a:ext cx="138113" cy="61912"/>
          </a:xfrm>
          <a:custGeom>
            <a:avLst/>
            <a:gdLst>
              <a:gd name="T0" fmla="*/ 2147483646 w 431"/>
              <a:gd name="T1" fmla="*/ 2147483646 h 244"/>
              <a:gd name="T2" fmla="*/ 2147483646 w 431"/>
              <a:gd name="T3" fmla="*/ 2147483646 h 244"/>
              <a:gd name="T4" fmla="*/ 2147483646 w 431"/>
              <a:gd name="T5" fmla="*/ 2147483646 h 244"/>
              <a:gd name="T6" fmla="*/ 2147483646 w 431"/>
              <a:gd name="T7" fmla="*/ 2147483646 h 244"/>
              <a:gd name="T8" fmla="*/ 2147483646 w 431"/>
              <a:gd name="T9" fmla="*/ 2147483646 h 244"/>
              <a:gd name="T10" fmla="*/ 2147483646 w 431"/>
              <a:gd name="T11" fmla="*/ 2147483646 h 244"/>
              <a:gd name="T12" fmla="*/ 2147483646 w 431"/>
              <a:gd name="T13" fmla="*/ 2147483646 h 244"/>
              <a:gd name="T14" fmla="*/ 2147483646 w 431"/>
              <a:gd name="T15" fmla="*/ 2147483646 h 244"/>
              <a:gd name="T16" fmla="*/ 2147483646 w 431"/>
              <a:gd name="T17" fmla="*/ 2147483646 h 244"/>
              <a:gd name="T18" fmla="*/ 2147483646 w 431"/>
              <a:gd name="T19" fmla="*/ 2147483646 h 244"/>
              <a:gd name="T20" fmla="*/ 2147483646 w 431"/>
              <a:gd name="T21" fmla="*/ 2147483646 h 244"/>
              <a:gd name="T22" fmla="*/ 2147483646 w 431"/>
              <a:gd name="T23" fmla="*/ 2147483646 h 244"/>
              <a:gd name="T24" fmla="*/ 2147483646 w 431"/>
              <a:gd name="T25" fmla="*/ 2147483646 h 244"/>
              <a:gd name="T26" fmla="*/ 2147483646 w 431"/>
              <a:gd name="T27" fmla="*/ 2147483646 h 244"/>
              <a:gd name="T28" fmla="*/ 2147483646 w 431"/>
              <a:gd name="T29" fmla="*/ 2147483646 h 244"/>
              <a:gd name="T30" fmla="*/ 2147483646 w 431"/>
              <a:gd name="T31" fmla="*/ 2147483646 h 244"/>
              <a:gd name="T32" fmla="*/ 2147483646 w 431"/>
              <a:gd name="T33" fmla="*/ 2147483646 h 244"/>
              <a:gd name="T34" fmla="*/ 2147483646 w 431"/>
              <a:gd name="T35" fmla="*/ 2147483646 h 244"/>
              <a:gd name="T36" fmla="*/ 2147483646 w 431"/>
              <a:gd name="T37" fmla="*/ 2147483646 h 244"/>
              <a:gd name="T38" fmla="*/ 2147483646 w 431"/>
              <a:gd name="T39" fmla="*/ 0 h 244"/>
              <a:gd name="T40" fmla="*/ 2147483646 w 431"/>
              <a:gd name="T41" fmla="*/ 2147483646 h 244"/>
              <a:gd name="T42" fmla="*/ 2147483646 w 431"/>
              <a:gd name="T43" fmla="*/ 2147483646 h 244"/>
              <a:gd name="T44" fmla="*/ 2147483646 w 431"/>
              <a:gd name="T45" fmla="*/ 2147483646 h 244"/>
              <a:gd name="T46" fmla="*/ 2147483646 w 431"/>
              <a:gd name="T47" fmla="*/ 2147483646 h 244"/>
              <a:gd name="T48" fmla="*/ 2147483646 w 431"/>
              <a:gd name="T49" fmla="*/ 2147483646 h 244"/>
              <a:gd name="T50" fmla="*/ 2147483646 w 431"/>
              <a:gd name="T51" fmla="*/ 2147483646 h 244"/>
              <a:gd name="T52" fmla="*/ 2147483646 w 431"/>
              <a:gd name="T53" fmla="*/ 2147483646 h 244"/>
              <a:gd name="T54" fmla="*/ 0 w 431"/>
              <a:gd name="T55" fmla="*/ 2147483646 h 244"/>
              <a:gd name="T56" fmla="*/ 0 w 431"/>
              <a:gd name="T57" fmla="*/ 2147483646 h 244"/>
              <a:gd name="T58" fmla="*/ 2147483646 w 431"/>
              <a:gd name="T59" fmla="*/ 2147483646 h 244"/>
              <a:gd name="T60" fmla="*/ 2147483646 w 431"/>
              <a:gd name="T61" fmla="*/ 2147483646 h 244"/>
              <a:gd name="T62" fmla="*/ 2147483646 w 431"/>
              <a:gd name="T63" fmla="*/ 2147483646 h 244"/>
              <a:gd name="T64" fmla="*/ 2147483646 w 431"/>
              <a:gd name="T65" fmla="*/ 2147483646 h 244"/>
              <a:gd name="T66" fmla="*/ 2147483646 w 431"/>
              <a:gd name="T67" fmla="*/ 2147483646 h 244"/>
              <a:gd name="T68" fmla="*/ 2147483646 w 431"/>
              <a:gd name="T69" fmla="*/ 2147483646 h 244"/>
              <a:gd name="T70" fmla="*/ 2147483646 w 431"/>
              <a:gd name="T71" fmla="*/ 2147483646 h 244"/>
              <a:gd name="T72" fmla="*/ 2147483646 w 431"/>
              <a:gd name="T73" fmla="*/ 2147483646 h 2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31" h="244">
                <a:moveTo>
                  <a:pt x="370" y="242"/>
                </a:moveTo>
                <a:lnTo>
                  <a:pt x="381" y="244"/>
                </a:lnTo>
                <a:lnTo>
                  <a:pt x="392" y="243"/>
                </a:lnTo>
                <a:lnTo>
                  <a:pt x="402" y="239"/>
                </a:lnTo>
                <a:lnTo>
                  <a:pt x="410" y="235"/>
                </a:lnTo>
                <a:lnTo>
                  <a:pt x="418" y="228"/>
                </a:lnTo>
                <a:lnTo>
                  <a:pt x="423" y="220"/>
                </a:lnTo>
                <a:lnTo>
                  <a:pt x="427" y="209"/>
                </a:lnTo>
                <a:lnTo>
                  <a:pt x="429" y="198"/>
                </a:lnTo>
                <a:lnTo>
                  <a:pt x="431" y="160"/>
                </a:lnTo>
                <a:lnTo>
                  <a:pt x="430" y="147"/>
                </a:lnTo>
                <a:lnTo>
                  <a:pt x="427" y="136"/>
                </a:lnTo>
                <a:lnTo>
                  <a:pt x="423" y="124"/>
                </a:lnTo>
                <a:lnTo>
                  <a:pt x="417" y="114"/>
                </a:lnTo>
                <a:lnTo>
                  <a:pt x="409" y="105"/>
                </a:lnTo>
                <a:lnTo>
                  <a:pt x="400" y="97"/>
                </a:lnTo>
                <a:lnTo>
                  <a:pt x="389" y="91"/>
                </a:lnTo>
                <a:lnTo>
                  <a:pt x="378" y="86"/>
                </a:lnTo>
                <a:lnTo>
                  <a:pt x="61" y="2"/>
                </a:lnTo>
                <a:lnTo>
                  <a:pt x="50" y="0"/>
                </a:lnTo>
                <a:lnTo>
                  <a:pt x="39" y="1"/>
                </a:lnTo>
                <a:lnTo>
                  <a:pt x="29" y="4"/>
                </a:lnTo>
                <a:lnTo>
                  <a:pt x="21" y="9"/>
                </a:lnTo>
                <a:lnTo>
                  <a:pt x="13" y="16"/>
                </a:lnTo>
                <a:lnTo>
                  <a:pt x="8" y="24"/>
                </a:lnTo>
                <a:lnTo>
                  <a:pt x="3" y="34"/>
                </a:lnTo>
                <a:lnTo>
                  <a:pt x="2" y="46"/>
                </a:lnTo>
                <a:lnTo>
                  <a:pt x="0" y="84"/>
                </a:lnTo>
                <a:lnTo>
                  <a:pt x="0" y="95"/>
                </a:lnTo>
                <a:lnTo>
                  <a:pt x="3" y="108"/>
                </a:lnTo>
                <a:lnTo>
                  <a:pt x="8" y="118"/>
                </a:lnTo>
                <a:lnTo>
                  <a:pt x="14" y="129"/>
                </a:lnTo>
                <a:lnTo>
                  <a:pt x="22" y="138"/>
                </a:lnTo>
                <a:lnTo>
                  <a:pt x="31" y="146"/>
                </a:lnTo>
                <a:lnTo>
                  <a:pt x="41" y="152"/>
                </a:lnTo>
                <a:lnTo>
                  <a:pt x="52" y="156"/>
                </a:lnTo>
                <a:lnTo>
                  <a:pt x="370" y="2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7" name="Freeform 25"/>
          <p:cNvSpPr>
            <a:spLocks/>
          </p:cNvSpPr>
          <p:nvPr/>
        </p:nvSpPr>
        <p:spPr bwMode="auto">
          <a:xfrm>
            <a:off x="2263775" y="5562600"/>
            <a:ext cx="122238" cy="31750"/>
          </a:xfrm>
          <a:custGeom>
            <a:avLst/>
            <a:gdLst>
              <a:gd name="T0" fmla="*/ 2147483646 w 384"/>
              <a:gd name="T1" fmla="*/ 2147483646 h 123"/>
              <a:gd name="T2" fmla="*/ 2147483646 w 384"/>
              <a:gd name="T3" fmla="*/ 2147483646 h 123"/>
              <a:gd name="T4" fmla="*/ 2147483646 w 384"/>
              <a:gd name="T5" fmla="*/ 2147483646 h 123"/>
              <a:gd name="T6" fmla="*/ 2147483646 w 384"/>
              <a:gd name="T7" fmla="*/ 2147483646 h 123"/>
              <a:gd name="T8" fmla="*/ 2147483646 w 384"/>
              <a:gd name="T9" fmla="*/ 2147483646 h 123"/>
              <a:gd name="T10" fmla="*/ 2147483646 w 384"/>
              <a:gd name="T11" fmla="*/ 2147483646 h 123"/>
              <a:gd name="T12" fmla="*/ 2147483646 w 384"/>
              <a:gd name="T13" fmla="*/ 2147483646 h 123"/>
              <a:gd name="T14" fmla="*/ 2147483646 w 384"/>
              <a:gd name="T15" fmla="*/ 2147483646 h 123"/>
              <a:gd name="T16" fmla="*/ 2147483646 w 384"/>
              <a:gd name="T17" fmla="*/ 2147483646 h 123"/>
              <a:gd name="T18" fmla="*/ 2147483646 w 384"/>
              <a:gd name="T19" fmla="*/ 2147483646 h 123"/>
              <a:gd name="T20" fmla="*/ 2147483646 w 384"/>
              <a:gd name="T21" fmla="*/ 2147483646 h 123"/>
              <a:gd name="T22" fmla="*/ 2147483646 w 384"/>
              <a:gd name="T23" fmla="*/ 2147483646 h 123"/>
              <a:gd name="T24" fmla="*/ 2147483646 w 384"/>
              <a:gd name="T25" fmla="*/ 2147483646 h 123"/>
              <a:gd name="T26" fmla="*/ 2147483646 w 384"/>
              <a:gd name="T27" fmla="*/ 2147483646 h 123"/>
              <a:gd name="T28" fmla="*/ 2147483646 w 384"/>
              <a:gd name="T29" fmla="*/ 2147483646 h 123"/>
              <a:gd name="T30" fmla="*/ 2147483646 w 384"/>
              <a:gd name="T31" fmla="*/ 2147483646 h 123"/>
              <a:gd name="T32" fmla="*/ 2147483646 w 384"/>
              <a:gd name="T33" fmla="*/ 2147483646 h 123"/>
              <a:gd name="T34" fmla="*/ 2147483646 w 384"/>
              <a:gd name="T35" fmla="*/ 2147483646 h 123"/>
              <a:gd name="T36" fmla="*/ 2147483646 w 384"/>
              <a:gd name="T37" fmla="*/ 2147483646 h 123"/>
              <a:gd name="T38" fmla="*/ 2147483646 w 384"/>
              <a:gd name="T39" fmla="*/ 2147483646 h 123"/>
              <a:gd name="T40" fmla="*/ 2147483646 w 384"/>
              <a:gd name="T41" fmla="*/ 2147483646 h 123"/>
              <a:gd name="T42" fmla="*/ 2147483646 w 384"/>
              <a:gd name="T43" fmla="*/ 2147483646 h 123"/>
              <a:gd name="T44" fmla="*/ 2147483646 w 384"/>
              <a:gd name="T45" fmla="*/ 2147483646 h 123"/>
              <a:gd name="T46" fmla="*/ 2147483646 w 384"/>
              <a:gd name="T47" fmla="*/ 2147483646 h 123"/>
              <a:gd name="T48" fmla="*/ 2147483646 w 384"/>
              <a:gd name="T49" fmla="*/ 0 h 123"/>
              <a:gd name="T50" fmla="*/ 2147483646 w 384"/>
              <a:gd name="T51" fmla="*/ 0 h 123"/>
              <a:gd name="T52" fmla="*/ 2147483646 w 384"/>
              <a:gd name="T53" fmla="*/ 2147483646 h 123"/>
              <a:gd name="T54" fmla="*/ 2147483646 w 384"/>
              <a:gd name="T55" fmla="*/ 2147483646 h 123"/>
              <a:gd name="T56" fmla="*/ 2147483646 w 384"/>
              <a:gd name="T57" fmla="*/ 2147483646 h 123"/>
              <a:gd name="T58" fmla="*/ 2147483646 w 384"/>
              <a:gd name="T59" fmla="*/ 2147483646 h 123"/>
              <a:gd name="T60" fmla="*/ 2147483646 w 384"/>
              <a:gd name="T61" fmla="*/ 2147483646 h 123"/>
              <a:gd name="T62" fmla="*/ 2147483646 w 384"/>
              <a:gd name="T63" fmla="*/ 2147483646 h 123"/>
              <a:gd name="T64" fmla="*/ 0 w 384"/>
              <a:gd name="T65" fmla="*/ 2147483646 h 123"/>
              <a:gd name="T66" fmla="*/ 2147483646 w 384"/>
              <a:gd name="T67" fmla="*/ 2147483646 h 123"/>
              <a:gd name="T68" fmla="*/ 2147483646 w 384"/>
              <a:gd name="T69" fmla="*/ 2147483646 h 123"/>
              <a:gd name="T70" fmla="*/ 2147483646 w 384"/>
              <a:gd name="T71" fmla="*/ 2147483646 h 123"/>
              <a:gd name="T72" fmla="*/ 2147483646 w 384"/>
              <a:gd name="T73" fmla="*/ 2147483646 h 123"/>
              <a:gd name="T74" fmla="*/ 2147483646 w 384"/>
              <a:gd name="T75" fmla="*/ 2147483646 h 123"/>
              <a:gd name="T76" fmla="*/ 2147483646 w 384"/>
              <a:gd name="T77" fmla="*/ 2147483646 h 123"/>
              <a:gd name="T78" fmla="*/ 2147483646 w 384"/>
              <a:gd name="T79" fmla="*/ 2147483646 h 123"/>
              <a:gd name="T80" fmla="*/ 2147483646 w 384"/>
              <a:gd name="T81" fmla="*/ 2147483646 h 12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84" h="123">
                <a:moveTo>
                  <a:pt x="14" y="99"/>
                </a:moveTo>
                <a:lnTo>
                  <a:pt x="17" y="65"/>
                </a:lnTo>
                <a:lnTo>
                  <a:pt x="18" y="55"/>
                </a:lnTo>
                <a:lnTo>
                  <a:pt x="21" y="46"/>
                </a:lnTo>
                <a:lnTo>
                  <a:pt x="27" y="38"/>
                </a:lnTo>
                <a:lnTo>
                  <a:pt x="33" y="31"/>
                </a:lnTo>
                <a:lnTo>
                  <a:pt x="41" y="27"/>
                </a:lnTo>
                <a:lnTo>
                  <a:pt x="50" y="24"/>
                </a:lnTo>
                <a:lnTo>
                  <a:pt x="59" y="24"/>
                </a:lnTo>
                <a:lnTo>
                  <a:pt x="70" y="25"/>
                </a:lnTo>
                <a:lnTo>
                  <a:pt x="355" y="101"/>
                </a:lnTo>
                <a:lnTo>
                  <a:pt x="363" y="104"/>
                </a:lnTo>
                <a:lnTo>
                  <a:pt x="371" y="108"/>
                </a:lnTo>
                <a:lnTo>
                  <a:pt x="378" y="114"/>
                </a:lnTo>
                <a:lnTo>
                  <a:pt x="384" y="119"/>
                </a:lnTo>
                <a:lnTo>
                  <a:pt x="381" y="112"/>
                </a:lnTo>
                <a:lnTo>
                  <a:pt x="377" y="105"/>
                </a:lnTo>
                <a:lnTo>
                  <a:pt x="373" y="99"/>
                </a:lnTo>
                <a:lnTo>
                  <a:pt x="368" y="93"/>
                </a:lnTo>
                <a:lnTo>
                  <a:pt x="361" y="88"/>
                </a:lnTo>
                <a:lnTo>
                  <a:pt x="355" y="84"/>
                </a:lnTo>
                <a:lnTo>
                  <a:pt x="348" y="80"/>
                </a:lnTo>
                <a:lnTo>
                  <a:pt x="340" y="78"/>
                </a:lnTo>
                <a:lnTo>
                  <a:pt x="55" y="1"/>
                </a:lnTo>
                <a:lnTo>
                  <a:pt x="44" y="0"/>
                </a:lnTo>
                <a:lnTo>
                  <a:pt x="35" y="0"/>
                </a:lnTo>
                <a:lnTo>
                  <a:pt x="26" y="3"/>
                </a:lnTo>
                <a:lnTo>
                  <a:pt x="19" y="6"/>
                </a:lnTo>
                <a:lnTo>
                  <a:pt x="12" y="13"/>
                </a:lnTo>
                <a:lnTo>
                  <a:pt x="7" y="21"/>
                </a:lnTo>
                <a:lnTo>
                  <a:pt x="4" y="31"/>
                </a:lnTo>
                <a:lnTo>
                  <a:pt x="2" y="41"/>
                </a:lnTo>
                <a:lnTo>
                  <a:pt x="0" y="74"/>
                </a:lnTo>
                <a:lnTo>
                  <a:pt x="2" y="87"/>
                </a:lnTo>
                <a:lnTo>
                  <a:pt x="4" y="100"/>
                </a:lnTo>
                <a:lnTo>
                  <a:pt x="10" y="111"/>
                </a:lnTo>
                <a:lnTo>
                  <a:pt x="18" y="123"/>
                </a:lnTo>
                <a:lnTo>
                  <a:pt x="17" y="117"/>
                </a:lnTo>
                <a:lnTo>
                  <a:pt x="15" y="110"/>
                </a:lnTo>
                <a:lnTo>
                  <a:pt x="14" y="104"/>
                </a:lnTo>
                <a:lnTo>
                  <a:pt x="14" y="99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8" name="Freeform 26"/>
          <p:cNvSpPr>
            <a:spLocks/>
          </p:cNvSpPr>
          <p:nvPr/>
        </p:nvSpPr>
        <p:spPr bwMode="auto">
          <a:xfrm>
            <a:off x="2503488" y="5414963"/>
            <a:ext cx="300037" cy="398462"/>
          </a:xfrm>
          <a:custGeom>
            <a:avLst/>
            <a:gdLst>
              <a:gd name="T0" fmla="*/ 0 w 935"/>
              <a:gd name="T1" fmla="*/ 2147483646 h 1567"/>
              <a:gd name="T2" fmla="*/ 0 w 935"/>
              <a:gd name="T3" fmla="*/ 2147483646 h 1567"/>
              <a:gd name="T4" fmla="*/ 2147483646 w 935"/>
              <a:gd name="T5" fmla="*/ 0 h 1567"/>
              <a:gd name="T6" fmla="*/ 2147483646 w 935"/>
              <a:gd name="T7" fmla="*/ 2147483646 h 1567"/>
              <a:gd name="T8" fmla="*/ 0 w 935"/>
              <a:gd name="T9" fmla="*/ 2147483646 h 15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5" h="1567">
                <a:moveTo>
                  <a:pt x="0" y="1567"/>
                </a:moveTo>
                <a:lnTo>
                  <a:pt x="0" y="380"/>
                </a:lnTo>
                <a:lnTo>
                  <a:pt x="935" y="0"/>
                </a:lnTo>
                <a:lnTo>
                  <a:pt x="935" y="936"/>
                </a:lnTo>
                <a:lnTo>
                  <a:pt x="0" y="1567"/>
                </a:lnTo>
                <a:close/>
              </a:path>
            </a:pathLst>
          </a:custGeom>
          <a:solidFill>
            <a:srgbClr val="FFB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9" name="Freeform 27"/>
          <p:cNvSpPr>
            <a:spLocks/>
          </p:cNvSpPr>
          <p:nvPr/>
        </p:nvSpPr>
        <p:spPr bwMode="auto">
          <a:xfrm>
            <a:off x="2195513" y="5461000"/>
            <a:ext cx="296862" cy="347663"/>
          </a:xfrm>
          <a:custGeom>
            <a:avLst/>
            <a:gdLst>
              <a:gd name="T0" fmla="*/ 2147483646 w 924"/>
              <a:gd name="T1" fmla="*/ 2147483646 h 1368"/>
              <a:gd name="T2" fmla="*/ 2147483646 w 924"/>
              <a:gd name="T3" fmla="*/ 2147483646 h 1368"/>
              <a:gd name="T4" fmla="*/ 0 w 924"/>
              <a:gd name="T5" fmla="*/ 2147483646 h 1368"/>
              <a:gd name="T6" fmla="*/ 0 w 924"/>
              <a:gd name="T7" fmla="*/ 0 h 1368"/>
              <a:gd name="T8" fmla="*/ 2147483646 w 924"/>
              <a:gd name="T9" fmla="*/ 2147483646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4" h="1368">
                <a:moveTo>
                  <a:pt x="924" y="201"/>
                </a:moveTo>
                <a:lnTo>
                  <a:pt x="924" y="1368"/>
                </a:lnTo>
                <a:lnTo>
                  <a:pt x="0" y="989"/>
                </a:lnTo>
                <a:lnTo>
                  <a:pt x="0" y="0"/>
                </a:lnTo>
                <a:lnTo>
                  <a:pt x="924" y="201"/>
                </a:lnTo>
                <a:close/>
              </a:path>
            </a:pathLst>
          </a:custGeom>
          <a:solidFill>
            <a:srgbClr val="D87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198688" y="5603875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16411" name="Text Box 29"/>
          <p:cNvSpPr txBox="1">
            <a:spLocks noChangeArrowheads="1"/>
          </p:cNvSpPr>
          <p:nvPr/>
        </p:nvSpPr>
        <p:spPr bwMode="auto">
          <a:xfrm>
            <a:off x="2232025" y="5454650"/>
            <a:ext cx="225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Lucida Console" panose="020B06090405040202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6412" name="Freeform 31"/>
          <p:cNvSpPr>
            <a:spLocks/>
          </p:cNvSpPr>
          <p:nvPr/>
        </p:nvSpPr>
        <p:spPr bwMode="auto">
          <a:xfrm>
            <a:off x="3224213" y="5730875"/>
            <a:ext cx="628650" cy="469900"/>
          </a:xfrm>
          <a:custGeom>
            <a:avLst/>
            <a:gdLst>
              <a:gd name="T0" fmla="*/ 2147483646 w 1957"/>
              <a:gd name="T1" fmla="*/ 0 h 1841"/>
              <a:gd name="T2" fmla="*/ 2147483646 w 1957"/>
              <a:gd name="T3" fmla="*/ 2147483646 h 1841"/>
              <a:gd name="T4" fmla="*/ 2147483646 w 1957"/>
              <a:gd name="T5" fmla="*/ 2147483646 h 1841"/>
              <a:gd name="T6" fmla="*/ 0 w 1957"/>
              <a:gd name="T7" fmla="*/ 2147483646 h 1841"/>
              <a:gd name="T8" fmla="*/ 0 w 1957"/>
              <a:gd name="T9" fmla="*/ 2147483646 h 1841"/>
              <a:gd name="T10" fmla="*/ 2147483646 w 1957"/>
              <a:gd name="T11" fmla="*/ 2147483646 h 1841"/>
              <a:gd name="T12" fmla="*/ 2147483646 w 1957"/>
              <a:gd name="T13" fmla="*/ 2147483646 h 1841"/>
              <a:gd name="T14" fmla="*/ 2147483646 w 1957"/>
              <a:gd name="T15" fmla="*/ 2147483646 h 1841"/>
              <a:gd name="T16" fmla="*/ 2147483646 w 1957"/>
              <a:gd name="T17" fmla="*/ 0 h 18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57" h="1841">
                <a:moveTo>
                  <a:pt x="945" y="0"/>
                </a:moveTo>
                <a:lnTo>
                  <a:pt x="2" y="372"/>
                </a:lnTo>
                <a:lnTo>
                  <a:pt x="3" y="378"/>
                </a:lnTo>
                <a:lnTo>
                  <a:pt x="0" y="376"/>
                </a:lnTo>
                <a:lnTo>
                  <a:pt x="0" y="1427"/>
                </a:lnTo>
                <a:lnTo>
                  <a:pt x="991" y="1841"/>
                </a:lnTo>
                <a:lnTo>
                  <a:pt x="1957" y="1191"/>
                </a:lnTo>
                <a:lnTo>
                  <a:pt x="1957" y="200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3" name="Freeform 32"/>
          <p:cNvSpPr>
            <a:spLocks/>
          </p:cNvSpPr>
          <p:nvPr/>
        </p:nvSpPr>
        <p:spPr bwMode="auto">
          <a:xfrm>
            <a:off x="3240088" y="5741988"/>
            <a:ext cx="280987" cy="136525"/>
          </a:xfrm>
          <a:custGeom>
            <a:avLst/>
            <a:gdLst>
              <a:gd name="T0" fmla="*/ 0 w 872"/>
              <a:gd name="T1" fmla="*/ 2147483646 h 534"/>
              <a:gd name="T2" fmla="*/ 2147483646 w 872"/>
              <a:gd name="T3" fmla="*/ 0 h 534"/>
              <a:gd name="T4" fmla="*/ 2147483646 w 872"/>
              <a:gd name="T5" fmla="*/ 2147483646 h 534"/>
              <a:gd name="T6" fmla="*/ 0 w 872"/>
              <a:gd name="T7" fmla="*/ 2147483646 h 5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2" h="534">
                <a:moveTo>
                  <a:pt x="0" y="343"/>
                </a:moveTo>
                <a:lnTo>
                  <a:pt x="872" y="0"/>
                </a:lnTo>
                <a:lnTo>
                  <a:pt x="872" y="534"/>
                </a:lnTo>
                <a:lnTo>
                  <a:pt x="0" y="34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4" name="Freeform 33"/>
          <p:cNvSpPr>
            <a:spLocks/>
          </p:cNvSpPr>
          <p:nvPr/>
        </p:nvSpPr>
        <p:spPr bwMode="auto">
          <a:xfrm>
            <a:off x="3240088" y="5741988"/>
            <a:ext cx="280987" cy="90487"/>
          </a:xfrm>
          <a:custGeom>
            <a:avLst/>
            <a:gdLst>
              <a:gd name="T0" fmla="*/ 2147483646 w 872"/>
              <a:gd name="T1" fmla="*/ 2147483646 h 354"/>
              <a:gd name="T2" fmla="*/ 2147483646 w 872"/>
              <a:gd name="T3" fmla="*/ 0 h 354"/>
              <a:gd name="T4" fmla="*/ 0 w 872"/>
              <a:gd name="T5" fmla="*/ 2147483646 h 354"/>
              <a:gd name="T6" fmla="*/ 2147483646 w 872"/>
              <a:gd name="T7" fmla="*/ 2147483646 h 354"/>
              <a:gd name="T8" fmla="*/ 2147483646 w 872"/>
              <a:gd name="T9" fmla="*/ 2147483646 h 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2" h="354">
                <a:moveTo>
                  <a:pt x="872" y="30"/>
                </a:moveTo>
                <a:lnTo>
                  <a:pt x="872" y="0"/>
                </a:lnTo>
                <a:lnTo>
                  <a:pt x="0" y="343"/>
                </a:lnTo>
                <a:lnTo>
                  <a:pt x="50" y="354"/>
                </a:lnTo>
                <a:lnTo>
                  <a:pt x="872" y="30"/>
                </a:lnTo>
                <a:close/>
              </a:path>
            </a:pathLst>
          </a:custGeom>
          <a:solidFill>
            <a:srgbClr val="D19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5" name="Freeform 34"/>
          <p:cNvSpPr>
            <a:spLocks/>
          </p:cNvSpPr>
          <p:nvPr/>
        </p:nvSpPr>
        <p:spPr bwMode="auto">
          <a:xfrm>
            <a:off x="3360738" y="5859463"/>
            <a:ext cx="171450" cy="327025"/>
          </a:xfrm>
          <a:custGeom>
            <a:avLst/>
            <a:gdLst>
              <a:gd name="T0" fmla="*/ 2147483646 w 533"/>
              <a:gd name="T1" fmla="*/ 0 h 1281"/>
              <a:gd name="T2" fmla="*/ 0 w 533"/>
              <a:gd name="T3" fmla="*/ 2147483646 h 1281"/>
              <a:gd name="T4" fmla="*/ 2147483646 w 533"/>
              <a:gd name="T5" fmla="*/ 2147483646 h 1281"/>
              <a:gd name="T6" fmla="*/ 2147483646 w 533"/>
              <a:gd name="T7" fmla="*/ 2147483646 h 1281"/>
              <a:gd name="T8" fmla="*/ 2147483646 w 533"/>
              <a:gd name="T9" fmla="*/ 2147483646 h 1281"/>
              <a:gd name="T10" fmla="*/ 2147483646 w 533"/>
              <a:gd name="T11" fmla="*/ 2147483646 h 1281"/>
              <a:gd name="T12" fmla="*/ 2147483646 w 533"/>
              <a:gd name="T13" fmla="*/ 0 h 12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3" h="1281">
                <a:moveTo>
                  <a:pt x="10" y="0"/>
                </a:moveTo>
                <a:lnTo>
                  <a:pt x="0" y="38"/>
                </a:lnTo>
                <a:lnTo>
                  <a:pt x="492" y="147"/>
                </a:lnTo>
                <a:lnTo>
                  <a:pt x="492" y="1265"/>
                </a:lnTo>
                <a:lnTo>
                  <a:pt x="533" y="1281"/>
                </a:lnTo>
                <a:lnTo>
                  <a:pt x="533" y="114"/>
                </a:lnTo>
                <a:lnTo>
                  <a:pt x="1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6" name="Freeform 35"/>
          <p:cNvSpPr>
            <a:spLocks/>
          </p:cNvSpPr>
          <p:nvPr/>
        </p:nvSpPr>
        <p:spPr bwMode="auto">
          <a:xfrm>
            <a:off x="3233738" y="5846763"/>
            <a:ext cx="127000" cy="92075"/>
          </a:xfrm>
          <a:custGeom>
            <a:avLst/>
            <a:gdLst>
              <a:gd name="T0" fmla="*/ 0 w 391"/>
              <a:gd name="T1" fmla="*/ 2147483646 h 358"/>
              <a:gd name="T2" fmla="*/ 2147483646 w 391"/>
              <a:gd name="T3" fmla="*/ 2147483646 h 358"/>
              <a:gd name="T4" fmla="*/ 0 w 391"/>
              <a:gd name="T5" fmla="*/ 0 h 358"/>
              <a:gd name="T6" fmla="*/ 0 w 391"/>
              <a:gd name="T7" fmla="*/ 2147483646 h 3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1" h="358">
                <a:moveTo>
                  <a:pt x="0" y="358"/>
                </a:moveTo>
                <a:lnTo>
                  <a:pt x="391" y="85"/>
                </a:lnTo>
                <a:lnTo>
                  <a:pt x="0" y="0"/>
                </a:lnTo>
                <a:lnTo>
                  <a:pt x="0" y="358"/>
                </a:lnTo>
                <a:close/>
              </a:path>
            </a:pathLst>
          </a:custGeom>
          <a:solidFill>
            <a:srgbClr val="CC5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7" name="Freeform 36"/>
          <p:cNvSpPr>
            <a:spLocks/>
          </p:cNvSpPr>
          <p:nvPr/>
        </p:nvSpPr>
        <p:spPr bwMode="auto">
          <a:xfrm>
            <a:off x="3233738" y="5837238"/>
            <a:ext cx="127000" cy="31750"/>
          </a:xfrm>
          <a:custGeom>
            <a:avLst/>
            <a:gdLst>
              <a:gd name="T0" fmla="*/ 0 w 391"/>
              <a:gd name="T1" fmla="*/ 0 h 125"/>
              <a:gd name="T2" fmla="*/ 0 w 391"/>
              <a:gd name="T3" fmla="*/ 2147483646 h 125"/>
              <a:gd name="T4" fmla="*/ 2147483646 w 391"/>
              <a:gd name="T5" fmla="*/ 2147483646 h 125"/>
              <a:gd name="T6" fmla="*/ 2147483646 w 391"/>
              <a:gd name="T7" fmla="*/ 2147483646 h 125"/>
              <a:gd name="T8" fmla="*/ 0 w 391"/>
              <a:gd name="T9" fmla="*/ 0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1" h="125">
                <a:moveTo>
                  <a:pt x="0" y="0"/>
                </a:moveTo>
                <a:lnTo>
                  <a:pt x="0" y="40"/>
                </a:lnTo>
                <a:lnTo>
                  <a:pt x="391" y="125"/>
                </a:lnTo>
                <a:lnTo>
                  <a:pt x="389" y="83"/>
                </a:lnTo>
                <a:lnTo>
                  <a:pt x="0" y="0"/>
                </a:lnTo>
                <a:close/>
              </a:path>
            </a:pathLst>
          </a:custGeom>
          <a:solidFill>
            <a:srgbClr val="D882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8" name="Freeform 37"/>
          <p:cNvSpPr>
            <a:spLocks/>
          </p:cNvSpPr>
          <p:nvPr/>
        </p:nvSpPr>
        <p:spPr bwMode="auto">
          <a:xfrm>
            <a:off x="3530600" y="5740400"/>
            <a:ext cx="298450" cy="139700"/>
          </a:xfrm>
          <a:custGeom>
            <a:avLst/>
            <a:gdLst>
              <a:gd name="T0" fmla="*/ 2147483646 w 931"/>
              <a:gd name="T1" fmla="*/ 2147483646 h 556"/>
              <a:gd name="T2" fmla="*/ 0 w 931"/>
              <a:gd name="T3" fmla="*/ 2147483646 h 556"/>
              <a:gd name="T4" fmla="*/ 0 w 931"/>
              <a:gd name="T5" fmla="*/ 0 h 556"/>
              <a:gd name="T6" fmla="*/ 2147483646 w 931"/>
              <a:gd name="T7" fmla="*/ 2147483646 h 556"/>
              <a:gd name="T8" fmla="*/ 2147483646 w 931"/>
              <a:gd name="T9" fmla="*/ 2147483646 h 5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556">
                <a:moveTo>
                  <a:pt x="18" y="556"/>
                </a:moveTo>
                <a:lnTo>
                  <a:pt x="0" y="551"/>
                </a:lnTo>
                <a:lnTo>
                  <a:pt x="0" y="0"/>
                </a:lnTo>
                <a:lnTo>
                  <a:pt x="931" y="185"/>
                </a:lnTo>
                <a:lnTo>
                  <a:pt x="18" y="556"/>
                </a:lnTo>
                <a:close/>
              </a:path>
            </a:pathLst>
          </a:custGeom>
          <a:solidFill>
            <a:srgbClr val="A54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9" name="Freeform 38"/>
          <p:cNvSpPr>
            <a:spLocks/>
          </p:cNvSpPr>
          <p:nvPr/>
        </p:nvSpPr>
        <p:spPr bwMode="auto">
          <a:xfrm>
            <a:off x="3541713" y="5791200"/>
            <a:ext cx="301625" cy="400050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2147483646 w 935"/>
              <a:gd name="T5" fmla="*/ 0 h 1567"/>
              <a:gd name="T6" fmla="*/ 0 w 935"/>
              <a:gd name="T7" fmla="*/ 2147483646 h 1567"/>
              <a:gd name="T8" fmla="*/ 0 w 935"/>
              <a:gd name="T9" fmla="*/ 2147483646 h 1567"/>
              <a:gd name="T10" fmla="*/ 2147483646 w 935"/>
              <a:gd name="T11" fmla="*/ 2147483646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32" y="400"/>
                </a:moveTo>
                <a:lnTo>
                  <a:pt x="935" y="32"/>
                </a:lnTo>
                <a:lnTo>
                  <a:pt x="935" y="0"/>
                </a:lnTo>
                <a:lnTo>
                  <a:pt x="0" y="380"/>
                </a:lnTo>
                <a:lnTo>
                  <a:pt x="0" y="1567"/>
                </a:lnTo>
                <a:lnTo>
                  <a:pt x="32" y="1546"/>
                </a:lnTo>
                <a:lnTo>
                  <a:pt x="32" y="400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0" name="Freeform 39"/>
          <p:cNvSpPr>
            <a:spLocks/>
          </p:cNvSpPr>
          <p:nvPr/>
        </p:nvSpPr>
        <p:spPr bwMode="auto">
          <a:xfrm>
            <a:off x="3541713" y="5791200"/>
            <a:ext cx="301625" cy="400050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1" name="Rectangle 40"/>
          <p:cNvSpPr>
            <a:spLocks noChangeArrowheads="1"/>
          </p:cNvSpPr>
          <p:nvPr/>
        </p:nvSpPr>
        <p:spPr bwMode="auto">
          <a:xfrm>
            <a:off x="3359150" y="5857875"/>
            <a:ext cx="6350" cy="274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422" name="Freeform 41"/>
          <p:cNvSpPr>
            <a:spLocks/>
          </p:cNvSpPr>
          <p:nvPr/>
        </p:nvSpPr>
        <p:spPr bwMode="auto">
          <a:xfrm>
            <a:off x="3365500" y="5859463"/>
            <a:ext cx="4763" cy="273050"/>
          </a:xfrm>
          <a:custGeom>
            <a:avLst/>
            <a:gdLst>
              <a:gd name="T0" fmla="*/ 0 w 16"/>
              <a:gd name="T1" fmla="*/ 0 h 1073"/>
              <a:gd name="T2" fmla="*/ 0 w 16"/>
              <a:gd name="T3" fmla="*/ 2147483646 h 1073"/>
              <a:gd name="T4" fmla="*/ 2147483646 w 16"/>
              <a:gd name="T5" fmla="*/ 2147483646 h 1073"/>
              <a:gd name="T6" fmla="*/ 2147483646 w 16"/>
              <a:gd name="T7" fmla="*/ 2147483646 h 1073"/>
              <a:gd name="T8" fmla="*/ 0 w 16"/>
              <a:gd name="T9" fmla="*/ 0 h 10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073">
                <a:moveTo>
                  <a:pt x="0" y="0"/>
                </a:moveTo>
                <a:lnTo>
                  <a:pt x="0" y="1061"/>
                </a:lnTo>
                <a:lnTo>
                  <a:pt x="16" y="1073"/>
                </a:lnTo>
                <a:lnTo>
                  <a:pt x="16" y="7"/>
                </a:lnTo>
                <a:lnTo>
                  <a:pt x="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3" name="Freeform 42"/>
          <p:cNvSpPr>
            <a:spLocks/>
          </p:cNvSpPr>
          <p:nvPr/>
        </p:nvSpPr>
        <p:spPr bwMode="auto">
          <a:xfrm>
            <a:off x="3541713" y="5888038"/>
            <a:ext cx="301625" cy="193675"/>
          </a:xfrm>
          <a:custGeom>
            <a:avLst/>
            <a:gdLst>
              <a:gd name="T0" fmla="*/ 2147483646 w 935"/>
              <a:gd name="T1" fmla="*/ 2147483646 h 759"/>
              <a:gd name="T2" fmla="*/ 2147483646 w 935"/>
              <a:gd name="T3" fmla="*/ 2147483646 h 759"/>
              <a:gd name="T4" fmla="*/ 2147483646 w 935"/>
              <a:gd name="T5" fmla="*/ 0 h 759"/>
              <a:gd name="T6" fmla="*/ 0 w 935"/>
              <a:gd name="T7" fmla="*/ 2147483646 h 759"/>
              <a:gd name="T8" fmla="*/ 0 w 935"/>
              <a:gd name="T9" fmla="*/ 2147483646 h 759"/>
              <a:gd name="T10" fmla="*/ 2147483646 w 935"/>
              <a:gd name="T11" fmla="*/ 2147483646 h 759"/>
              <a:gd name="T12" fmla="*/ 2147483646 w 935"/>
              <a:gd name="T13" fmla="*/ 2147483646 h 7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759">
                <a:moveTo>
                  <a:pt x="935" y="557"/>
                </a:moveTo>
                <a:lnTo>
                  <a:pt x="935" y="548"/>
                </a:lnTo>
                <a:lnTo>
                  <a:pt x="2" y="0"/>
                </a:lnTo>
                <a:lnTo>
                  <a:pt x="0" y="1"/>
                </a:lnTo>
                <a:lnTo>
                  <a:pt x="0" y="388"/>
                </a:lnTo>
                <a:lnTo>
                  <a:pt x="635" y="759"/>
                </a:lnTo>
                <a:lnTo>
                  <a:pt x="935" y="557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4" name="Freeform 43"/>
          <p:cNvSpPr>
            <a:spLocks/>
          </p:cNvSpPr>
          <p:nvPr/>
        </p:nvSpPr>
        <p:spPr bwMode="auto">
          <a:xfrm>
            <a:off x="3541713" y="6000750"/>
            <a:ext cx="190500" cy="98425"/>
          </a:xfrm>
          <a:custGeom>
            <a:avLst/>
            <a:gdLst>
              <a:gd name="T0" fmla="*/ 2147483646 w 590"/>
              <a:gd name="T1" fmla="*/ 2147483646 h 386"/>
              <a:gd name="T2" fmla="*/ 0 w 590"/>
              <a:gd name="T3" fmla="*/ 0 h 386"/>
              <a:gd name="T4" fmla="*/ 0 w 590"/>
              <a:gd name="T5" fmla="*/ 2147483646 h 386"/>
              <a:gd name="T6" fmla="*/ 2147483646 w 590"/>
              <a:gd name="T7" fmla="*/ 2147483646 h 386"/>
              <a:gd name="T8" fmla="*/ 2147483646 w 590"/>
              <a:gd name="T9" fmla="*/ 2147483646 h 3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0" h="386">
                <a:moveTo>
                  <a:pt x="590" y="346"/>
                </a:moveTo>
                <a:lnTo>
                  <a:pt x="0" y="0"/>
                </a:lnTo>
                <a:lnTo>
                  <a:pt x="0" y="74"/>
                </a:lnTo>
                <a:lnTo>
                  <a:pt x="531" y="386"/>
                </a:lnTo>
                <a:lnTo>
                  <a:pt x="590" y="346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5" name="Freeform 44"/>
          <p:cNvSpPr>
            <a:spLocks/>
          </p:cNvSpPr>
          <p:nvPr/>
        </p:nvSpPr>
        <p:spPr bwMode="auto">
          <a:xfrm>
            <a:off x="3573463" y="5867400"/>
            <a:ext cx="269875" cy="136525"/>
          </a:xfrm>
          <a:custGeom>
            <a:avLst/>
            <a:gdLst>
              <a:gd name="T0" fmla="*/ 2147483646 w 839"/>
              <a:gd name="T1" fmla="*/ 2147483646 h 534"/>
              <a:gd name="T2" fmla="*/ 2147483646 w 839"/>
              <a:gd name="T3" fmla="*/ 0 h 534"/>
              <a:gd name="T4" fmla="*/ 0 w 839"/>
              <a:gd name="T5" fmla="*/ 2147483646 h 534"/>
              <a:gd name="T6" fmla="*/ 2147483646 w 839"/>
              <a:gd name="T7" fmla="*/ 2147483646 h 534"/>
              <a:gd name="T8" fmla="*/ 2147483646 w 839"/>
              <a:gd name="T9" fmla="*/ 2147483646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9" h="534">
                <a:moveTo>
                  <a:pt x="839" y="433"/>
                </a:moveTo>
                <a:lnTo>
                  <a:pt x="102" y="0"/>
                </a:lnTo>
                <a:lnTo>
                  <a:pt x="0" y="41"/>
                </a:lnTo>
                <a:lnTo>
                  <a:pt x="839" y="534"/>
                </a:lnTo>
                <a:lnTo>
                  <a:pt x="839" y="433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6" name="Freeform 45"/>
          <p:cNvSpPr>
            <a:spLocks/>
          </p:cNvSpPr>
          <p:nvPr/>
        </p:nvSpPr>
        <p:spPr bwMode="auto">
          <a:xfrm>
            <a:off x="3541713" y="5791200"/>
            <a:ext cx="301625" cy="400050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7" name="Freeform 46"/>
          <p:cNvSpPr>
            <a:spLocks/>
          </p:cNvSpPr>
          <p:nvPr/>
        </p:nvSpPr>
        <p:spPr bwMode="auto">
          <a:xfrm>
            <a:off x="3530600" y="5740400"/>
            <a:ext cx="298450" cy="50800"/>
          </a:xfrm>
          <a:custGeom>
            <a:avLst/>
            <a:gdLst>
              <a:gd name="T0" fmla="*/ 2147483646 w 931"/>
              <a:gd name="T1" fmla="*/ 2147483646 h 203"/>
              <a:gd name="T2" fmla="*/ 2147483646 w 931"/>
              <a:gd name="T3" fmla="*/ 2147483646 h 203"/>
              <a:gd name="T4" fmla="*/ 0 w 931"/>
              <a:gd name="T5" fmla="*/ 0 h 203"/>
              <a:gd name="T6" fmla="*/ 0 w 931"/>
              <a:gd name="T7" fmla="*/ 2147483646 h 203"/>
              <a:gd name="T8" fmla="*/ 2147483646 w 931"/>
              <a:gd name="T9" fmla="*/ 2147483646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203">
                <a:moveTo>
                  <a:pt x="886" y="203"/>
                </a:moveTo>
                <a:lnTo>
                  <a:pt x="931" y="185"/>
                </a:lnTo>
                <a:lnTo>
                  <a:pt x="0" y="0"/>
                </a:lnTo>
                <a:lnTo>
                  <a:pt x="0" y="28"/>
                </a:lnTo>
                <a:lnTo>
                  <a:pt x="886" y="20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8" name="Freeform 47"/>
          <p:cNvSpPr>
            <a:spLocks/>
          </p:cNvSpPr>
          <p:nvPr/>
        </p:nvSpPr>
        <p:spPr bwMode="auto">
          <a:xfrm>
            <a:off x="3295650" y="5934075"/>
            <a:ext cx="138113" cy="61913"/>
          </a:xfrm>
          <a:custGeom>
            <a:avLst/>
            <a:gdLst>
              <a:gd name="T0" fmla="*/ 2147483646 w 431"/>
              <a:gd name="T1" fmla="*/ 2147483646 h 244"/>
              <a:gd name="T2" fmla="*/ 2147483646 w 431"/>
              <a:gd name="T3" fmla="*/ 2147483646 h 244"/>
              <a:gd name="T4" fmla="*/ 2147483646 w 431"/>
              <a:gd name="T5" fmla="*/ 2147483646 h 244"/>
              <a:gd name="T6" fmla="*/ 2147483646 w 431"/>
              <a:gd name="T7" fmla="*/ 2147483646 h 244"/>
              <a:gd name="T8" fmla="*/ 2147483646 w 431"/>
              <a:gd name="T9" fmla="*/ 2147483646 h 244"/>
              <a:gd name="T10" fmla="*/ 2147483646 w 431"/>
              <a:gd name="T11" fmla="*/ 2147483646 h 244"/>
              <a:gd name="T12" fmla="*/ 2147483646 w 431"/>
              <a:gd name="T13" fmla="*/ 2147483646 h 244"/>
              <a:gd name="T14" fmla="*/ 2147483646 w 431"/>
              <a:gd name="T15" fmla="*/ 2147483646 h 244"/>
              <a:gd name="T16" fmla="*/ 2147483646 w 431"/>
              <a:gd name="T17" fmla="*/ 2147483646 h 244"/>
              <a:gd name="T18" fmla="*/ 2147483646 w 431"/>
              <a:gd name="T19" fmla="*/ 2147483646 h 244"/>
              <a:gd name="T20" fmla="*/ 2147483646 w 431"/>
              <a:gd name="T21" fmla="*/ 2147483646 h 244"/>
              <a:gd name="T22" fmla="*/ 2147483646 w 431"/>
              <a:gd name="T23" fmla="*/ 2147483646 h 244"/>
              <a:gd name="T24" fmla="*/ 2147483646 w 431"/>
              <a:gd name="T25" fmla="*/ 2147483646 h 244"/>
              <a:gd name="T26" fmla="*/ 2147483646 w 431"/>
              <a:gd name="T27" fmla="*/ 2147483646 h 244"/>
              <a:gd name="T28" fmla="*/ 2147483646 w 431"/>
              <a:gd name="T29" fmla="*/ 2147483646 h 244"/>
              <a:gd name="T30" fmla="*/ 2147483646 w 431"/>
              <a:gd name="T31" fmla="*/ 2147483646 h 244"/>
              <a:gd name="T32" fmla="*/ 2147483646 w 431"/>
              <a:gd name="T33" fmla="*/ 2147483646 h 244"/>
              <a:gd name="T34" fmla="*/ 2147483646 w 431"/>
              <a:gd name="T35" fmla="*/ 2147483646 h 244"/>
              <a:gd name="T36" fmla="*/ 2147483646 w 431"/>
              <a:gd name="T37" fmla="*/ 2147483646 h 244"/>
              <a:gd name="T38" fmla="*/ 2147483646 w 431"/>
              <a:gd name="T39" fmla="*/ 0 h 244"/>
              <a:gd name="T40" fmla="*/ 2147483646 w 431"/>
              <a:gd name="T41" fmla="*/ 2147483646 h 244"/>
              <a:gd name="T42" fmla="*/ 2147483646 w 431"/>
              <a:gd name="T43" fmla="*/ 2147483646 h 244"/>
              <a:gd name="T44" fmla="*/ 2147483646 w 431"/>
              <a:gd name="T45" fmla="*/ 2147483646 h 244"/>
              <a:gd name="T46" fmla="*/ 2147483646 w 431"/>
              <a:gd name="T47" fmla="*/ 2147483646 h 244"/>
              <a:gd name="T48" fmla="*/ 2147483646 w 431"/>
              <a:gd name="T49" fmla="*/ 2147483646 h 244"/>
              <a:gd name="T50" fmla="*/ 2147483646 w 431"/>
              <a:gd name="T51" fmla="*/ 2147483646 h 244"/>
              <a:gd name="T52" fmla="*/ 2147483646 w 431"/>
              <a:gd name="T53" fmla="*/ 2147483646 h 244"/>
              <a:gd name="T54" fmla="*/ 0 w 431"/>
              <a:gd name="T55" fmla="*/ 2147483646 h 244"/>
              <a:gd name="T56" fmla="*/ 0 w 431"/>
              <a:gd name="T57" fmla="*/ 2147483646 h 244"/>
              <a:gd name="T58" fmla="*/ 2147483646 w 431"/>
              <a:gd name="T59" fmla="*/ 2147483646 h 244"/>
              <a:gd name="T60" fmla="*/ 2147483646 w 431"/>
              <a:gd name="T61" fmla="*/ 2147483646 h 244"/>
              <a:gd name="T62" fmla="*/ 2147483646 w 431"/>
              <a:gd name="T63" fmla="*/ 2147483646 h 244"/>
              <a:gd name="T64" fmla="*/ 2147483646 w 431"/>
              <a:gd name="T65" fmla="*/ 2147483646 h 244"/>
              <a:gd name="T66" fmla="*/ 2147483646 w 431"/>
              <a:gd name="T67" fmla="*/ 2147483646 h 244"/>
              <a:gd name="T68" fmla="*/ 2147483646 w 431"/>
              <a:gd name="T69" fmla="*/ 2147483646 h 244"/>
              <a:gd name="T70" fmla="*/ 2147483646 w 431"/>
              <a:gd name="T71" fmla="*/ 2147483646 h 244"/>
              <a:gd name="T72" fmla="*/ 2147483646 w 431"/>
              <a:gd name="T73" fmla="*/ 2147483646 h 2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31" h="244">
                <a:moveTo>
                  <a:pt x="370" y="242"/>
                </a:moveTo>
                <a:lnTo>
                  <a:pt x="381" y="244"/>
                </a:lnTo>
                <a:lnTo>
                  <a:pt x="392" y="243"/>
                </a:lnTo>
                <a:lnTo>
                  <a:pt x="402" y="239"/>
                </a:lnTo>
                <a:lnTo>
                  <a:pt x="410" y="235"/>
                </a:lnTo>
                <a:lnTo>
                  <a:pt x="418" y="228"/>
                </a:lnTo>
                <a:lnTo>
                  <a:pt x="423" y="220"/>
                </a:lnTo>
                <a:lnTo>
                  <a:pt x="427" y="209"/>
                </a:lnTo>
                <a:lnTo>
                  <a:pt x="429" y="198"/>
                </a:lnTo>
                <a:lnTo>
                  <a:pt x="431" y="160"/>
                </a:lnTo>
                <a:lnTo>
                  <a:pt x="430" y="147"/>
                </a:lnTo>
                <a:lnTo>
                  <a:pt x="427" y="136"/>
                </a:lnTo>
                <a:lnTo>
                  <a:pt x="423" y="124"/>
                </a:lnTo>
                <a:lnTo>
                  <a:pt x="417" y="114"/>
                </a:lnTo>
                <a:lnTo>
                  <a:pt x="409" y="105"/>
                </a:lnTo>
                <a:lnTo>
                  <a:pt x="400" y="97"/>
                </a:lnTo>
                <a:lnTo>
                  <a:pt x="389" y="91"/>
                </a:lnTo>
                <a:lnTo>
                  <a:pt x="378" y="86"/>
                </a:lnTo>
                <a:lnTo>
                  <a:pt x="61" y="2"/>
                </a:lnTo>
                <a:lnTo>
                  <a:pt x="50" y="0"/>
                </a:lnTo>
                <a:lnTo>
                  <a:pt x="39" y="1"/>
                </a:lnTo>
                <a:lnTo>
                  <a:pt x="29" y="4"/>
                </a:lnTo>
                <a:lnTo>
                  <a:pt x="21" y="9"/>
                </a:lnTo>
                <a:lnTo>
                  <a:pt x="13" y="16"/>
                </a:lnTo>
                <a:lnTo>
                  <a:pt x="8" y="24"/>
                </a:lnTo>
                <a:lnTo>
                  <a:pt x="3" y="34"/>
                </a:lnTo>
                <a:lnTo>
                  <a:pt x="2" y="46"/>
                </a:lnTo>
                <a:lnTo>
                  <a:pt x="0" y="84"/>
                </a:lnTo>
                <a:lnTo>
                  <a:pt x="0" y="95"/>
                </a:lnTo>
                <a:lnTo>
                  <a:pt x="3" y="108"/>
                </a:lnTo>
                <a:lnTo>
                  <a:pt x="8" y="118"/>
                </a:lnTo>
                <a:lnTo>
                  <a:pt x="14" y="129"/>
                </a:lnTo>
                <a:lnTo>
                  <a:pt x="22" y="138"/>
                </a:lnTo>
                <a:lnTo>
                  <a:pt x="31" y="146"/>
                </a:lnTo>
                <a:lnTo>
                  <a:pt x="41" y="152"/>
                </a:lnTo>
                <a:lnTo>
                  <a:pt x="52" y="156"/>
                </a:lnTo>
                <a:lnTo>
                  <a:pt x="370" y="2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9" name="Freeform 48"/>
          <p:cNvSpPr>
            <a:spLocks/>
          </p:cNvSpPr>
          <p:nvPr/>
        </p:nvSpPr>
        <p:spPr bwMode="auto">
          <a:xfrm>
            <a:off x="3302000" y="5938838"/>
            <a:ext cx="122238" cy="31750"/>
          </a:xfrm>
          <a:custGeom>
            <a:avLst/>
            <a:gdLst>
              <a:gd name="T0" fmla="*/ 2147483646 w 384"/>
              <a:gd name="T1" fmla="*/ 2147483646 h 123"/>
              <a:gd name="T2" fmla="*/ 2147483646 w 384"/>
              <a:gd name="T3" fmla="*/ 2147483646 h 123"/>
              <a:gd name="T4" fmla="*/ 2147483646 w 384"/>
              <a:gd name="T5" fmla="*/ 2147483646 h 123"/>
              <a:gd name="T6" fmla="*/ 2147483646 w 384"/>
              <a:gd name="T7" fmla="*/ 2147483646 h 123"/>
              <a:gd name="T8" fmla="*/ 2147483646 w 384"/>
              <a:gd name="T9" fmla="*/ 2147483646 h 123"/>
              <a:gd name="T10" fmla="*/ 2147483646 w 384"/>
              <a:gd name="T11" fmla="*/ 2147483646 h 123"/>
              <a:gd name="T12" fmla="*/ 2147483646 w 384"/>
              <a:gd name="T13" fmla="*/ 2147483646 h 123"/>
              <a:gd name="T14" fmla="*/ 2147483646 w 384"/>
              <a:gd name="T15" fmla="*/ 2147483646 h 123"/>
              <a:gd name="T16" fmla="*/ 2147483646 w 384"/>
              <a:gd name="T17" fmla="*/ 2147483646 h 123"/>
              <a:gd name="T18" fmla="*/ 2147483646 w 384"/>
              <a:gd name="T19" fmla="*/ 2147483646 h 123"/>
              <a:gd name="T20" fmla="*/ 2147483646 w 384"/>
              <a:gd name="T21" fmla="*/ 2147483646 h 123"/>
              <a:gd name="T22" fmla="*/ 2147483646 w 384"/>
              <a:gd name="T23" fmla="*/ 2147483646 h 123"/>
              <a:gd name="T24" fmla="*/ 2147483646 w 384"/>
              <a:gd name="T25" fmla="*/ 2147483646 h 123"/>
              <a:gd name="T26" fmla="*/ 2147483646 w 384"/>
              <a:gd name="T27" fmla="*/ 2147483646 h 123"/>
              <a:gd name="T28" fmla="*/ 2147483646 w 384"/>
              <a:gd name="T29" fmla="*/ 2147483646 h 123"/>
              <a:gd name="T30" fmla="*/ 2147483646 w 384"/>
              <a:gd name="T31" fmla="*/ 2147483646 h 123"/>
              <a:gd name="T32" fmla="*/ 2147483646 w 384"/>
              <a:gd name="T33" fmla="*/ 2147483646 h 123"/>
              <a:gd name="T34" fmla="*/ 2147483646 w 384"/>
              <a:gd name="T35" fmla="*/ 2147483646 h 123"/>
              <a:gd name="T36" fmla="*/ 2147483646 w 384"/>
              <a:gd name="T37" fmla="*/ 2147483646 h 123"/>
              <a:gd name="T38" fmla="*/ 2147483646 w 384"/>
              <a:gd name="T39" fmla="*/ 2147483646 h 123"/>
              <a:gd name="T40" fmla="*/ 2147483646 w 384"/>
              <a:gd name="T41" fmla="*/ 2147483646 h 123"/>
              <a:gd name="T42" fmla="*/ 2147483646 w 384"/>
              <a:gd name="T43" fmla="*/ 2147483646 h 123"/>
              <a:gd name="T44" fmla="*/ 2147483646 w 384"/>
              <a:gd name="T45" fmla="*/ 2147483646 h 123"/>
              <a:gd name="T46" fmla="*/ 2147483646 w 384"/>
              <a:gd name="T47" fmla="*/ 2147483646 h 123"/>
              <a:gd name="T48" fmla="*/ 2147483646 w 384"/>
              <a:gd name="T49" fmla="*/ 0 h 123"/>
              <a:gd name="T50" fmla="*/ 2147483646 w 384"/>
              <a:gd name="T51" fmla="*/ 0 h 123"/>
              <a:gd name="T52" fmla="*/ 2147483646 w 384"/>
              <a:gd name="T53" fmla="*/ 2147483646 h 123"/>
              <a:gd name="T54" fmla="*/ 2147483646 w 384"/>
              <a:gd name="T55" fmla="*/ 2147483646 h 123"/>
              <a:gd name="T56" fmla="*/ 2147483646 w 384"/>
              <a:gd name="T57" fmla="*/ 2147483646 h 123"/>
              <a:gd name="T58" fmla="*/ 2147483646 w 384"/>
              <a:gd name="T59" fmla="*/ 2147483646 h 123"/>
              <a:gd name="T60" fmla="*/ 2147483646 w 384"/>
              <a:gd name="T61" fmla="*/ 2147483646 h 123"/>
              <a:gd name="T62" fmla="*/ 2147483646 w 384"/>
              <a:gd name="T63" fmla="*/ 2147483646 h 123"/>
              <a:gd name="T64" fmla="*/ 0 w 384"/>
              <a:gd name="T65" fmla="*/ 2147483646 h 123"/>
              <a:gd name="T66" fmla="*/ 2147483646 w 384"/>
              <a:gd name="T67" fmla="*/ 2147483646 h 123"/>
              <a:gd name="T68" fmla="*/ 2147483646 w 384"/>
              <a:gd name="T69" fmla="*/ 2147483646 h 123"/>
              <a:gd name="T70" fmla="*/ 2147483646 w 384"/>
              <a:gd name="T71" fmla="*/ 2147483646 h 123"/>
              <a:gd name="T72" fmla="*/ 2147483646 w 384"/>
              <a:gd name="T73" fmla="*/ 2147483646 h 123"/>
              <a:gd name="T74" fmla="*/ 2147483646 w 384"/>
              <a:gd name="T75" fmla="*/ 2147483646 h 123"/>
              <a:gd name="T76" fmla="*/ 2147483646 w 384"/>
              <a:gd name="T77" fmla="*/ 2147483646 h 123"/>
              <a:gd name="T78" fmla="*/ 2147483646 w 384"/>
              <a:gd name="T79" fmla="*/ 2147483646 h 123"/>
              <a:gd name="T80" fmla="*/ 2147483646 w 384"/>
              <a:gd name="T81" fmla="*/ 2147483646 h 12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84" h="123">
                <a:moveTo>
                  <a:pt x="14" y="99"/>
                </a:moveTo>
                <a:lnTo>
                  <a:pt x="17" y="65"/>
                </a:lnTo>
                <a:lnTo>
                  <a:pt x="18" y="55"/>
                </a:lnTo>
                <a:lnTo>
                  <a:pt x="21" y="46"/>
                </a:lnTo>
                <a:lnTo>
                  <a:pt x="27" y="38"/>
                </a:lnTo>
                <a:lnTo>
                  <a:pt x="33" y="31"/>
                </a:lnTo>
                <a:lnTo>
                  <a:pt x="41" y="27"/>
                </a:lnTo>
                <a:lnTo>
                  <a:pt x="50" y="24"/>
                </a:lnTo>
                <a:lnTo>
                  <a:pt x="59" y="24"/>
                </a:lnTo>
                <a:lnTo>
                  <a:pt x="70" y="25"/>
                </a:lnTo>
                <a:lnTo>
                  <a:pt x="355" y="101"/>
                </a:lnTo>
                <a:lnTo>
                  <a:pt x="363" y="104"/>
                </a:lnTo>
                <a:lnTo>
                  <a:pt x="371" y="108"/>
                </a:lnTo>
                <a:lnTo>
                  <a:pt x="378" y="114"/>
                </a:lnTo>
                <a:lnTo>
                  <a:pt x="384" y="119"/>
                </a:lnTo>
                <a:lnTo>
                  <a:pt x="381" y="112"/>
                </a:lnTo>
                <a:lnTo>
                  <a:pt x="377" y="105"/>
                </a:lnTo>
                <a:lnTo>
                  <a:pt x="373" y="99"/>
                </a:lnTo>
                <a:lnTo>
                  <a:pt x="368" y="93"/>
                </a:lnTo>
                <a:lnTo>
                  <a:pt x="361" y="88"/>
                </a:lnTo>
                <a:lnTo>
                  <a:pt x="355" y="84"/>
                </a:lnTo>
                <a:lnTo>
                  <a:pt x="348" y="80"/>
                </a:lnTo>
                <a:lnTo>
                  <a:pt x="340" y="78"/>
                </a:lnTo>
                <a:lnTo>
                  <a:pt x="55" y="1"/>
                </a:lnTo>
                <a:lnTo>
                  <a:pt x="44" y="0"/>
                </a:lnTo>
                <a:lnTo>
                  <a:pt x="35" y="0"/>
                </a:lnTo>
                <a:lnTo>
                  <a:pt x="26" y="3"/>
                </a:lnTo>
                <a:lnTo>
                  <a:pt x="19" y="6"/>
                </a:lnTo>
                <a:lnTo>
                  <a:pt x="12" y="13"/>
                </a:lnTo>
                <a:lnTo>
                  <a:pt x="7" y="21"/>
                </a:lnTo>
                <a:lnTo>
                  <a:pt x="4" y="31"/>
                </a:lnTo>
                <a:lnTo>
                  <a:pt x="2" y="41"/>
                </a:lnTo>
                <a:lnTo>
                  <a:pt x="0" y="74"/>
                </a:lnTo>
                <a:lnTo>
                  <a:pt x="2" y="87"/>
                </a:lnTo>
                <a:lnTo>
                  <a:pt x="4" y="100"/>
                </a:lnTo>
                <a:lnTo>
                  <a:pt x="10" y="111"/>
                </a:lnTo>
                <a:lnTo>
                  <a:pt x="18" y="123"/>
                </a:lnTo>
                <a:lnTo>
                  <a:pt x="17" y="117"/>
                </a:lnTo>
                <a:lnTo>
                  <a:pt x="15" y="110"/>
                </a:lnTo>
                <a:lnTo>
                  <a:pt x="14" y="104"/>
                </a:lnTo>
                <a:lnTo>
                  <a:pt x="14" y="99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0" name="Freeform 49"/>
          <p:cNvSpPr>
            <a:spLocks/>
          </p:cNvSpPr>
          <p:nvPr/>
        </p:nvSpPr>
        <p:spPr bwMode="auto">
          <a:xfrm>
            <a:off x="3541713" y="5791200"/>
            <a:ext cx="301625" cy="400050"/>
          </a:xfrm>
          <a:custGeom>
            <a:avLst/>
            <a:gdLst>
              <a:gd name="T0" fmla="*/ 0 w 935"/>
              <a:gd name="T1" fmla="*/ 2147483646 h 1567"/>
              <a:gd name="T2" fmla="*/ 0 w 935"/>
              <a:gd name="T3" fmla="*/ 2147483646 h 1567"/>
              <a:gd name="T4" fmla="*/ 2147483646 w 935"/>
              <a:gd name="T5" fmla="*/ 0 h 1567"/>
              <a:gd name="T6" fmla="*/ 2147483646 w 935"/>
              <a:gd name="T7" fmla="*/ 2147483646 h 1567"/>
              <a:gd name="T8" fmla="*/ 0 w 935"/>
              <a:gd name="T9" fmla="*/ 2147483646 h 15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5" h="1567">
                <a:moveTo>
                  <a:pt x="0" y="1567"/>
                </a:moveTo>
                <a:lnTo>
                  <a:pt x="0" y="380"/>
                </a:lnTo>
                <a:lnTo>
                  <a:pt x="935" y="0"/>
                </a:lnTo>
                <a:lnTo>
                  <a:pt x="935" y="936"/>
                </a:lnTo>
                <a:lnTo>
                  <a:pt x="0" y="1567"/>
                </a:lnTo>
                <a:close/>
              </a:path>
            </a:pathLst>
          </a:custGeom>
          <a:solidFill>
            <a:srgbClr val="FFB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1" name="Freeform 50"/>
          <p:cNvSpPr>
            <a:spLocks/>
          </p:cNvSpPr>
          <p:nvPr/>
        </p:nvSpPr>
        <p:spPr bwMode="auto">
          <a:xfrm>
            <a:off x="3233738" y="5837238"/>
            <a:ext cx="298450" cy="349250"/>
          </a:xfrm>
          <a:custGeom>
            <a:avLst/>
            <a:gdLst>
              <a:gd name="T0" fmla="*/ 2147483646 w 924"/>
              <a:gd name="T1" fmla="*/ 2147483646 h 1368"/>
              <a:gd name="T2" fmla="*/ 2147483646 w 924"/>
              <a:gd name="T3" fmla="*/ 2147483646 h 1368"/>
              <a:gd name="T4" fmla="*/ 0 w 924"/>
              <a:gd name="T5" fmla="*/ 2147483646 h 1368"/>
              <a:gd name="T6" fmla="*/ 0 w 924"/>
              <a:gd name="T7" fmla="*/ 0 h 1368"/>
              <a:gd name="T8" fmla="*/ 2147483646 w 924"/>
              <a:gd name="T9" fmla="*/ 2147483646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4" h="1368">
                <a:moveTo>
                  <a:pt x="924" y="201"/>
                </a:moveTo>
                <a:lnTo>
                  <a:pt x="924" y="1368"/>
                </a:lnTo>
                <a:lnTo>
                  <a:pt x="0" y="989"/>
                </a:lnTo>
                <a:lnTo>
                  <a:pt x="0" y="0"/>
                </a:lnTo>
                <a:lnTo>
                  <a:pt x="924" y="201"/>
                </a:lnTo>
                <a:close/>
              </a:path>
            </a:pathLst>
          </a:custGeom>
          <a:solidFill>
            <a:srgbClr val="D87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2" name="Text Box 51"/>
          <p:cNvSpPr txBox="1">
            <a:spLocks noChangeArrowheads="1"/>
          </p:cNvSpPr>
          <p:nvPr/>
        </p:nvSpPr>
        <p:spPr bwMode="auto">
          <a:xfrm>
            <a:off x="3236913" y="598011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16433" name="Text Box 52"/>
          <p:cNvSpPr txBox="1">
            <a:spLocks noChangeArrowheads="1"/>
          </p:cNvSpPr>
          <p:nvPr/>
        </p:nvSpPr>
        <p:spPr bwMode="auto">
          <a:xfrm>
            <a:off x="3263900" y="585946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Lucida Console" panose="020B06090405040202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6434" name="Freeform 54"/>
          <p:cNvSpPr>
            <a:spLocks/>
          </p:cNvSpPr>
          <p:nvPr/>
        </p:nvSpPr>
        <p:spPr bwMode="auto">
          <a:xfrm>
            <a:off x="4135438" y="5281613"/>
            <a:ext cx="627062" cy="468312"/>
          </a:xfrm>
          <a:custGeom>
            <a:avLst/>
            <a:gdLst>
              <a:gd name="T0" fmla="*/ 2147483646 w 1957"/>
              <a:gd name="T1" fmla="*/ 0 h 1841"/>
              <a:gd name="T2" fmla="*/ 2147483646 w 1957"/>
              <a:gd name="T3" fmla="*/ 2147483646 h 1841"/>
              <a:gd name="T4" fmla="*/ 2147483646 w 1957"/>
              <a:gd name="T5" fmla="*/ 2147483646 h 1841"/>
              <a:gd name="T6" fmla="*/ 0 w 1957"/>
              <a:gd name="T7" fmla="*/ 2147483646 h 1841"/>
              <a:gd name="T8" fmla="*/ 0 w 1957"/>
              <a:gd name="T9" fmla="*/ 2147483646 h 1841"/>
              <a:gd name="T10" fmla="*/ 2147483646 w 1957"/>
              <a:gd name="T11" fmla="*/ 2147483646 h 1841"/>
              <a:gd name="T12" fmla="*/ 2147483646 w 1957"/>
              <a:gd name="T13" fmla="*/ 2147483646 h 1841"/>
              <a:gd name="T14" fmla="*/ 2147483646 w 1957"/>
              <a:gd name="T15" fmla="*/ 2147483646 h 1841"/>
              <a:gd name="T16" fmla="*/ 2147483646 w 1957"/>
              <a:gd name="T17" fmla="*/ 0 h 18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57" h="1841">
                <a:moveTo>
                  <a:pt x="945" y="0"/>
                </a:moveTo>
                <a:lnTo>
                  <a:pt x="2" y="372"/>
                </a:lnTo>
                <a:lnTo>
                  <a:pt x="3" y="378"/>
                </a:lnTo>
                <a:lnTo>
                  <a:pt x="0" y="376"/>
                </a:lnTo>
                <a:lnTo>
                  <a:pt x="0" y="1427"/>
                </a:lnTo>
                <a:lnTo>
                  <a:pt x="991" y="1841"/>
                </a:lnTo>
                <a:lnTo>
                  <a:pt x="1957" y="1191"/>
                </a:lnTo>
                <a:lnTo>
                  <a:pt x="1957" y="200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5" name="Freeform 55"/>
          <p:cNvSpPr>
            <a:spLocks/>
          </p:cNvSpPr>
          <p:nvPr/>
        </p:nvSpPr>
        <p:spPr bwMode="auto">
          <a:xfrm>
            <a:off x="4151313" y="5292725"/>
            <a:ext cx="279400" cy="136525"/>
          </a:xfrm>
          <a:custGeom>
            <a:avLst/>
            <a:gdLst>
              <a:gd name="T0" fmla="*/ 0 w 872"/>
              <a:gd name="T1" fmla="*/ 2147483646 h 534"/>
              <a:gd name="T2" fmla="*/ 2147483646 w 872"/>
              <a:gd name="T3" fmla="*/ 0 h 534"/>
              <a:gd name="T4" fmla="*/ 2147483646 w 872"/>
              <a:gd name="T5" fmla="*/ 2147483646 h 534"/>
              <a:gd name="T6" fmla="*/ 0 w 872"/>
              <a:gd name="T7" fmla="*/ 2147483646 h 5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2" h="534">
                <a:moveTo>
                  <a:pt x="0" y="343"/>
                </a:moveTo>
                <a:lnTo>
                  <a:pt x="872" y="0"/>
                </a:lnTo>
                <a:lnTo>
                  <a:pt x="872" y="534"/>
                </a:lnTo>
                <a:lnTo>
                  <a:pt x="0" y="34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6" name="Freeform 56"/>
          <p:cNvSpPr>
            <a:spLocks/>
          </p:cNvSpPr>
          <p:nvPr/>
        </p:nvSpPr>
        <p:spPr bwMode="auto">
          <a:xfrm>
            <a:off x="4151313" y="5292725"/>
            <a:ext cx="279400" cy="90488"/>
          </a:xfrm>
          <a:custGeom>
            <a:avLst/>
            <a:gdLst>
              <a:gd name="T0" fmla="*/ 2147483646 w 872"/>
              <a:gd name="T1" fmla="*/ 2147483646 h 354"/>
              <a:gd name="T2" fmla="*/ 2147483646 w 872"/>
              <a:gd name="T3" fmla="*/ 0 h 354"/>
              <a:gd name="T4" fmla="*/ 0 w 872"/>
              <a:gd name="T5" fmla="*/ 2147483646 h 354"/>
              <a:gd name="T6" fmla="*/ 2147483646 w 872"/>
              <a:gd name="T7" fmla="*/ 2147483646 h 354"/>
              <a:gd name="T8" fmla="*/ 2147483646 w 872"/>
              <a:gd name="T9" fmla="*/ 2147483646 h 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2" h="354">
                <a:moveTo>
                  <a:pt x="872" y="30"/>
                </a:moveTo>
                <a:lnTo>
                  <a:pt x="872" y="0"/>
                </a:lnTo>
                <a:lnTo>
                  <a:pt x="0" y="343"/>
                </a:lnTo>
                <a:lnTo>
                  <a:pt x="50" y="354"/>
                </a:lnTo>
                <a:lnTo>
                  <a:pt x="872" y="30"/>
                </a:lnTo>
                <a:close/>
              </a:path>
            </a:pathLst>
          </a:custGeom>
          <a:solidFill>
            <a:srgbClr val="D19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7" name="Freeform 57"/>
          <p:cNvSpPr>
            <a:spLocks/>
          </p:cNvSpPr>
          <p:nvPr/>
        </p:nvSpPr>
        <p:spPr bwMode="auto">
          <a:xfrm>
            <a:off x="4271963" y="5410200"/>
            <a:ext cx="169862" cy="325438"/>
          </a:xfrm>
          <a:custGeom>
            <a:avLst/>
            <a:gdLst>
              <a:gd name="T0" fmla="*/ 2147483646 w 533"/>
              <a:gd name="T1" fmla="*/ 0 h 1281"/>
              <a:gd name="T2" fmla="*/ 0 w 533"/>
              <a:gd name="T3" fmla="*/ 2147483646 h 1281"/>
              <a:gd name="T4" fmla="*/ 2147483646 w 533"/>
              <a:gd name="T5" fmla="*/ 2147483646 h 1281"/>
              <a:gd name="T6" fmla="*/ 2147483646 w 533"/>
              <a:gd name="T7" fmla="*/ 2147483646 h 1281"/>
              <a:gd name="T8" fmla="*/ 2147483646 w 533"/>
              <a:gd name="T9" fmla="*/ 2147483646 h 1281"/>
              <a:gd name="T10" fmla="*/ 2147483646 w 533"/>
              <a:gd name="T11" fmla="*/ 2147483646 h 1281"/>
              <a:gd name="T12" fmla="*/ 2147483646 w 533"/>
              <a:gd name="T13" fmla="*/ 0 h 12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3" h="1281">
                <a:moveTo>
                  <a:pt x="10" y="0"/>
                </a:moveTo>
                <a:lnTo>
                  <a:pt x="0" y="38"/>
                </a:lnTo>
                <a:lnTo>
                  <a:pt x="492" y="147"/>
                </a:lnTo>
                <a:lnTo>
                  <a:pt x="492" y="1265"/>
                </a:lnTo>
                <a:lnTo>
                  <a:pt x="533" y="1281"/>
                </a:lnTo>
                <a:lnTo>
                  <a:pt x="533" y="114"/>
                </a:lnTo>
                <a:lnTo>
                  <a:pt x="1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8" name="Freeform 58"/>
          <p:cNvSpPr>
            <a:spLocks/>
          </p:cNvSpPr>
          <p:nvPr/>
        </p:nvSpPr>
        <p:spPr bwMode="auto">
          <a:xfrm>
            <a:off x="4144963" y="5397500"/>
            <a:ext cx="127000" cy="92075"/>
          </a:xfrm>
          <a:custGeom>
            <a:avLst/>
            <a:gdLst>
              <a:gd name="T0" fmla="*/ 0 w 391"/>
              <a:gd name="T1" fmla="*/ 2147483646 h 358"/>
              <a:gd name="T2" fmla="*/ 2147483646 w 391"/>
              <a:gd name="T3" fmla="*/ 2147483646 h 358"/>
              <a:gd name="T4" fmla="*/ 0 w 391"/>
              <a:gd name="T5" fmla="*/ 0 h 358"/>
              <a:gd name="T6" fmla="*/ 0 w 391"/>
              <a:gd name="T7" fmla="*/ 2147483646 h 3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1" h="358">
                <a:moveTo>
                  <a:pt x="0" y="358"/>
                </a:moveTo>
                <a:lnTo>
                  <a:pt x="391" y="85"/>
                </a:lnTo>
                <a:lnTo>
                  <a:pt x="0" y="0"/>
                </a:lnTo>
                <a:lnTo>
                  <a:pt x="0" y="358"/>
                </a:lnTo>
                <a:close/>
              </a:path>
            </a:pathLst>
          </a:custGeom>
          <a:solidFill>
            <a:srgbClr val="CC5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9" name="Freeform 59"/>
          <p:cNvSpPr>
            <a:spLocks/>
          </p:cNvSpPr>
          <p:nvPr/>
        </p:nvSpPr>
        <p:spPr bwMode="auto">
          <a:xfrm>
            <a:off x="4144963" y="5387975"/>
            <a:ext cx="127000" cy="31750"/>
          </a:xfrm>
          <a:custGeom>
            <a:avLst/>
            <a:gdLst>
              <a:gd name="T0" fmla="*/ 0 w 391"/>
              <a:gd name="T1" fmla="*/ 0 h 125"/>
              <a:gd name="T2" fmla="*/ 0 w 391"/>
              <a:gd name="T3" fmla="*/ 2147483646 h 125"/>
              <a:gd name="T4" fmla="*/ 2147483646 w 391"/>
              <a:gd name="T5" fmla="*/ 2147483646 h 125"/>
              <a:gd name="T6" fmla="*/ 2147483646 w 391"/>
              <a:gd name="T7" fmla="*/ 2147483646 h 125"/>
              <a:gd name="T8" fmla="*/ 0 w 391"/>
              <a:gd name="T9" fmla="*/ 0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1" h="125">
                <a:moveTo>
                  <a:pt x="0" y="0"/>
                </a:moveTo>
                <a:lnTo>
                  <a:pt x="0" y="40"/>
                </a:lnTo>
                <a:lnTo>
                  <a:pt x="391" y="125"/>
                </a:lnTo>
                <a:lnTo>
                  <a:pt x="389" y="83"/>
                </a:lnTo>
                <a:lnTo>
                  <a:pt x="0" y="0"/>
                </a:lnTo>
                <a:close/>
              </a:path>
            </a:pathLst>
          </a:custGeom>
          <a:solidFill>
            <a:srgbClr val="D882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0" name="Freeform 60"/>
          <p:cNvSpPr>
            <a:spLocks/>
          </p:cNvSpPr>
          <p:nvPr/>
        </p:nvSpPr>
        <p:spPr bwMode="auto">
          <a:xfrm>
            <a:off x="4441825" y="5291138"/>
            <a:ext cx="296863" cy="139700"/>
          </a:xfrm>
          <a:custGeom>
            <a:avLst/>
            <a:gdLst>
              <a:gd name="T0" fmla="*/ 2147483646 w 931"/>
              <a:gd name="T1" fmla="*/ 2147483646 h 556"/>
              <a:gd name="T2" fmla="*/ 0 w 931"/>
              <a:gd name="T3" fmla="*/ 2147483646 h 556"/>
              <a:gd name="T4" fmla="*/ 0 w 931"/>
              <a:gd name="T5" fmla="*/ 0 h 556"/>
              <a:gd name="T6" fmla="*/ 2147483646 w 931"/>
              <a:gd name="T7" fmla="*/ 2147483646 h 556"/>
              <a:gd name="T8" fmla="*/ 2147483646 w 931"/>
              <a:gd name="T9" fmla="*/ 2147483646 h 5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556">
                <a:moveTo>
                  <a:pt x="18" y="556"/>
                </a:moveTo>
                <a:lnTo>
                  <a:pt x="0" y="551"/>
                </a:lnTo>
                <a:lnTo>
                  <a:pt x="0" y="0"/>
                </a:lnTo>
                <a:lnTo>
                  <a:pt x="931" y="185"/>
                </a:lnTo>
                <a:lnTo>
                  <a:pt x="18" y="556"/>
                </a:lnTo>
                <a:close/>
              </a:path>
            </a:pathLst>
          </a:custGeom>
          <a:solidFill>
            <a:srgbClr val="A54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1" name="Freeform 61"/>
          <p:cNvSpPr>
            <a:spLocks/>
          </p:cNvSpPr>
          <p:nvPr/>
        </p:nvSpPr>
        <p:spPr bwMode="auto">
          <a:xfrm>
            <a:off x="4452938" y="5341938"/>
            <a:ext cx="300037" cy="398462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2147483646 w 935"/>
              <a:gd name="T5" fmla="*/ 0 h 1567"/>
              <a:gd name="T6" fmla="*/ 0 w 935"/>
              <a:gd name="T7" fmla="*/ 2147483646 h 1567"/>
              <a:gd name="T8" fmla="*/ 0 w 935"/>
              <a:gd name="T9" fmla="*/ 2147483646 h 1567"/>
              <a:gd name="T10" fmla="*/ 2147483646 w 935"/>
              <a:gd name="T11" fmla="*/ 2147483646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32" y="400"/>
                </a:moveTo>
                <a:lnTo>
                  <a:pt x="935" y="32"/>
                </a:lnTo>
                <a:lnTo>
                  <a:pt x="935" y="0"/>
                </a:lnTo>
                <a:lnTo>
                  <a:pt x="0" y="380"/>
                </a:lnTo>
                <a:lnTo>
                  <a:pt x="0" y="1567"/>
                </a:lnTo>
                <a:lnTo>
                  <a:pt x="32" y="1546"/>
                </a:lnTo>
                <a:lnTo>
                  <a:pt x="32" y="400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2" name="Freeform 62"/>
          <p:cNvSpPr>
            <a:spLocks/>
          </p:cNvSpPr>
          <p:nvPr/>
        </p:nvSpPr>
        <p:spPr bwMode="auto">
          <a:xfrm>
            <a:off x="4452938" y="5341938"/>
            <a:ext cx="300037" cy="398462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3" name="Rectangle 63"/>
          <p:cNvSpPr>
            <a:spLocks noChangeArrowheads="1"/>
          </p:cNvSpPr>
          <p:nvPr/>
        </p:nvSpPr>
        <p:spPr bwMode="auto">
          <a:xfrm>
            <a:off x="4270375" y="5408613"/>
            <a:ext cx="4763" cy="273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444" name="Freeform 64"/>
          <p:cNvSpPr>
            <a:spLocks/>
          </p:cNvSpPr>
          <p:nvPr/>
        </p:nvSpPr>
        <p:spPr bwMode="auto">
          <a:xfrm>
            <a:off x="4275138" y="5410200"/>
            <a:ext cx="6350" cy="271463"/>
          </a:xfrm>
          <a:custGeom>
            <a:avLst/>
            <a:gdLst>
              <a:gd name="T0" fmla="*/ 0 w 16"/>
              <a:gd name="T1" fmla="*/ 0 h 1073"/>
              <a:gd name="T2" fmla="*/ 0 w 16"/>
              <a:gd name="T3" fmla="*/ 2147483646 h 1073"/>
              <a:gd name="T4" fmla="*/ 2147483646 w 16"/>
              <a:gd name="T5" fmla="*/ 2147483646 h 1073"/>
              <a:gd name="T6" fmla="*/ 2147483646 w 16"/>
              <a:gd name="T7" fmla="*/ 2147483646 h 1073"/>
              <a:gd name="T8" fmla="*/ 0 w 16"/>
              <a:gd name="T9" fmla="*/ 0 h 10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073">
                <a:moveTo>
                  <a:pt x="0" y="0"/>
                </a:moveTo>
                <a:lnTo>
                  <a:pt x="0" y="1061"/>
                </a:lnTo>
                <a:lnTo>
                  <a:pt x="16" y="1073"/>
                </a:lnTo>
                <a:lnTo>
                  <a:pt x="16" y="7"/>
                </a:lnTo>
                <a:lnTo>
                  <a:pt x="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5" name="Freeform 65"/>
          <p:cNvSpPr>
            <a:spLocks/>
          </p:cNvSpPr>
          <p:nvPr/>
        </p:nvSpPr>
        <p:spPr bwMode="auto">
          <a:xfrm>
            <a:off x="4452938" y="5438775"/>
            <a:ext cx="300037" cy="192088"/>
          </a:xfrm>
          <a:custGeom>
            <a:avLst/>
            <a:gdLst>
              <a:gd name="T0" fmla="*/ 2147483646 w 935"/>
              <a:gd name="T1" fmla="*/ 2147483646 h 759"/>
              <a:gd name="T2" fmla="*/ 2147483646 w 935"/>
              <a:gd name="T3" fmla="*/ 2147483646 h 759"/>
              <a:gd name="T4" fmla="*/ 2147483646 w 935"/>
              <a:gd name="T5" fmla="*/ 0 h 759"/>
              <a:gd name="T6" fmla="*/ 0 w 935"/>
              <a:gd name="T7" fmla="*/ 2147483646 h 759"/>
              <a:gd name="T8" fmla="*/ 0 w 935"/>
              <a:gd name="T9" fmla="*/ 2147483646 h 759"/>
              <a:gd name="T10" fmla="*/ 2147483646 w 935"/>
              <a:gd name="T11" fmla="*/ 2147483646 h 759"/>
              <a:gd name="T12" fmla="*/ 2147483646 w 935"/>
              <a:gd name="T13" fmla="*/ 2147483646 h 7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759">
                <a:moveTo>
                  <a:pt x="935" y="557"/>
                </a:moveTo>
                <a:lnTo>
                  <a:pt x="935" y="548"/>
                </a:lnTo>
                <a:lnTo>
                  <a:pt x="2" y="0"/>
                </a:lnTo>
                <a:lnTo>
                  <a:pt x="0" y="1"/>
                </a:lnTo>
                <a:lnTo>
                  <a:pt x="0" y="388"/>
                </a:lnTo>
                <a:lnTo>
                  <a:pt x="635" y="759"/>
                </a:lnTo>
                <a:lnTo>
                  <a:pt x="935" y="557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6" name="Freeform 66"/>
          <p:cNvSpPr>
            <a:spLocks/>
          </p:cNvSpPr>
          <p:nvPr/>
        </p:nvSpPr>
        <p:spPr bwMode="auto">
          <a:xfrm>
            <a:off x="4452938" y="5551488"/>
            <a:ext cx="188912" cy="96837"/>
          </a:xfrm>
          <a:custGeom>
            <a:avLst/>
            <a:gdLst>
              <a:gd name="T0" fmla="*/ 2147483646 w 590"/>
              <a:gd name="T1" fmla="*/ 2147483646 h 386"/>
              <a:gd name="T2" fmla="*/ 0 w 590"/>
              <a:gd name="T3" fmla="*/ 0 h 386"/>
              <a:gd name="T4" fmla="*/ 0 w 590"/>
              <a:gd name="T5" fmla="*/ 2147483646 h 386"/>
              <a:gd name="T6" fmla="*/ 2147483646 w 590"/>
              <a:gd name="T7" fmla="*/ 2147483646 h 386"/>
              <a:gd name="T8" fmla="*/ 2147483646 w 590"/>
              <a:gd name="T9" fmla="*/ 2147483646 h 3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0" h="386">
                <a:moveTo>
                  <a:pt x="590" y="346"/>
                </a:moveTo>
                <a:lnTo>
                  <a:pt x="0" y="0"/>
                </a:lnTo>
                <a:lnTo>
                  <a:pt x="0" y="74"/>
                </a:lnTo>
                <a:lnTo>
                  <a:pt x="531" y="386"/>
                </a:lnTo>
                <a:lnTo>
                  <a:pt x="590" y="346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7" name="Freeform 67"/>
          <p:cNvSpPr>
            <a:spLocks/>
          </p:cNvSpPr>
          <p:nvPr/>
        </p:nvSpPr>
        <p:spPr bwMode="auto">
          <a:xfrm>
            <a:off x="4483100" y="5418138"/>
            <a:ext cx="269875" cy="136525"/>
          </a:xfrm>
          <a:custGeom>
            <a:avLst/>
            <a:gdLst>
              <a:gd name="T0" fmla="*/ 2147483646 w 839"/>
              <a:gd name="T1" fmla="*/ 2147483646 h 534"/>
              <a:gd name="T2" fmla="*/ 2147483646 w 839"/>
              <a:gd name="T3" fmla="*/ 0 h 534"/>
              <a:gd name="T4" fmla="*/ 0 w 839"/>
              <a:gd name="T5" fmla="*/ 2147483646 h 534"/>
              <a:gd name="T6" fmla="*/ 2147483646 w 839"/>
              <a:gd name="T7" fmla="*/ 2147483646 h 534"/>
              <a:gd name="T8" fmla="*/ 2147483646 w 839"/>
              <a:gd name="T9" fmla="*/ 2147483646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9" h="534">
                <a:moveTo>
                  <a:pt x="839" y="433"/>
                </a:moveTo>
                <a:lnTo>
                  <a:pt x="102" y="0"/>
                </a:lnTo>
                <a:lnTo>
                  <a:pt x="0" y="41"/>
                </a:lnTo>
                <a:lnTo>
                  <a:pt x="839" y="534"/>
                </a:lnTo>
                <a:lnTo>
                  <a:pt x="839" y="433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8" name="Freeform 68"/>
          <p:cNvSpPr>
            <a:spLocks/>
          </p:cNvSpPr>
          <p:nvPr/>
        </p:nvSpPr>
        <p:spPr bwMode="auto">
          <a:xfrm>
            <a:off x="4452938" y="5341938"/>
            <a:ext cx="300037" cy="398462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9" name="Freeform 69"/>
          <p:cNvSpPr>
            <a:spLocks/>
          </p:cNvSpPr>
          <p:nvPr/>
        </p:nvSpPr>
        <p:spPr bwMode="auto">
          <a:xfrm>
            <a:off x="4441825" y="5291138"/>
            <a:ext cx="296863" cy="50800"/>
          </a:xfrm>
          <a:custGeom>
            <a:avLst/>
            <a:gdLst>
              <a:gd name="T0" fmla="*/ 2147483646 w 931"/>
              <a:gd name="T1" fmla="*/ 2147483646 h 203"/>
              <a:gd name="T2" fmla="*/ 2147483646 w 931"/>
              <a:gd name="T3" fmla="*/ 2147483646 h 203"/>
              <a:gd name="T4" fmla="*/ 0 w 931"/>
              <a:gd name="T5" fmla="*/ 0 h 203"/>
              <a:gd name="T6" fmla="*/ 0 w 931"/>
              <a:gd name="T7" fmla="*/ 2147483646 h 203"/>
              <a:gd name="T8" fmla="*/ 2147483646 w 931"/>
              <a:gd name="T9" fmla="*/ 2147483646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203">
                <a:moveTo>
                  <a:pt x="886" y="203"/>
                </a:moveTo>
                <a:lnTo>
                  <a:pt x="931" y="185"/>
                </a:lnTo>
                <a:lnTo>
                  <a:pt x="0" y="0"/>
                </a:lnTo>
                <a:lnTo>
                  <a:pt x="0" y="28"/>
                </a:lnTo>
                <a:lnTo>
                  <a:pt x="886" y="20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0" name="Freeform 70"/>
          <p:cNvSpPr>
            <a:spLocks/>
          </p:cNvSpPr>
          <p:nvPr/>
        </p:nvSpPr>
        <p:spPr bwMode="auto">
          <a:xfrm>
            <a:off x="4206875" y="5484813"/>
            <a:ext cx="138113" cy="61912"/>
          </a:xfrm>
          <a:custGeom>
            <a:avLst/>
            <a:gdLst>
              <a:gd name="T0" fmla="*/ 2147483646 w 431"/>
              <a:gd name="T1" fmla="*/ 2147483646 h 244"/>
              <a:gd name="T2" fmla="*/ 2147483646 w 431"/>
              <a:gd name="T3" fmla="*/ 2147483646 h 244"/>
              <a:gd name="T4" fmla="*/ 2147483646 w 431"/>
              <a:gd name="T5" fmla="*/ 2147483646 h 244"/>
              <a:gd name="T6" fmla="*/ 2147483646 w 431"/>
              <a:gd name="T7" fmla="*/ 2147483646 h 244"/>
              <a:gd name="T8" fmla="*/ 2147483646 w 431"/>
              <a:gd name="T9" fmla="*/ 2147483646 h 244"/>
              <a:gd name="T10" fmla="*/ 2147483646 w 431"/>
              <a:gd name="T11" fmla="*/ 2147483646 h 244"/>
              <a:gd name="T12" fmla="*/ 2147483646 w 431"/>
              <a:gd name="T13" fmla="*/ 2147483646 h 244"/>
              <a:gd name="T14" fmla="*/ 2147483646 w 431"/>
              <a:gd name="T15" fmla="*/ 2147483646 h 244"/>
              <a:gd name="T16" fmla="*/ 2147483646 w 431"/>
              <a:gd name="T17" fmla="*/ 2147483646 h 244"/>
              <a:gd name="T18" fmla="*/ 2147483646 w 431"/>
              <a:gd name="T19" fmla="*/ 2147483646 h 244"/>
              <a:gd name="T20" fmla="*/ 2147483646 w 431"/>
              <a:gd name="T21" fmla="*/ 2147483646 h 244"/>
              <a:gd name="T22" fmla="*/ 2147483646 w 431"/>
              <a:gd name="T23" fmla="*/ 2147483646 h 244"/>
              <a:gd name="T24" fmla="*/ 2147483646 w 431"/>
              <a:gd name="T25" fmla="*/ 2147483646 h 244"/>
              <a:gd name="T26" fmla="*/ 2147483646 w 431"/>
              <a:gd name="T27" fmla="*/ 2147483646 h 244"/>
              <a:gd name="T28" fmla="*/ 2147483646 w 431"/>
              <a:gd name="T29" fmla="*/ 2147483646 h 244"/>
              <a:gd name="T30" fmla="*/ 2147483646 w 431"/>
              <a:gd name="T31" fmla="*/ 2147483646 h 244"/>
              <a:gd name="T32" fmla="*/ 2147483646 w 431"/>
              <a:gd name="T33" fmla="*/ 2147483646 h 244"/>
              <a:gd name="T34" fmla="*/ 2147483646 w 431"/>
              <a:gd name="T35" fmla="*/ 2147483646 h 244"/>
              <a:gd name="T36" fmla="*/ 2147483646 w 431"/>
              <a:gd name="T37" fmla="*/ 2147483646 h 244"/>
              <a:gd name="T38" fmla="*/ 2147483646 w 431"/>
              <a:gd name="T39" fmla="*/ 0 h 244"/>
              <a:gd name="T40" fmla="*/ 2147483646 w 431"/>
              <a:gd name="T41" fmla="*/ 2147483646 h 244"/>
              <a:gd name="T42" fmla="*/ 2147483646 w 431"/>
              <a:gd name="T43" fmla="*/ 2147483646 h 244"/>
              <a:gd name="T44" fmla="*/ 2147483646 w 431"/>
              <a:gd name="T45" fmla="*/ 2147483646 h 244"/>
              <a:gd name="T46" fmla="*/ 2147483646 w 431"/>
              <a:gd name="T47" fmla="*/ 2147483646 h 244"/>
              <a:gd name="T48" fmla="*/ 2147483646 w 431"/>
              <a:gd name="T49" fmla="*/ 2147483646 h 244"/>
              <a:gd name="T50" fmla="*/ 2147483646 w 431"/>
              <a:gd name="T51" fmla="*/ 2147483646 h 244"/>
              <a:gd name="T52" fmla="*/ 2147483646 w 431"/>
              <a:gd name="T53" fmla="*/ 2147483646 h 244"/>
              <a:gd name="T54" fmla="*/ 0 w 431"/>
              <a:gd name="T55" fmla="*/ 2147483646 h 244"/>
              <a:gd name="T56" fmla="*/ 0 w 431"/>
              <a:gd name="T57" fmla="*/ 2147483646 h 244"/>
              <a:gd name="T58" fmla="*/ 2147483646 w 431"/>
              <a:gd name="T59" fmla="*/ 2147483646 h 244"/>
              <a:gd name="T60" fmla="*/ 2147483646 w 431"/>
              <a:gd name="T61" fmla="*/ 2147483646 h 244"/>
              <a:gd name="T62" fmla="*/ 2147483646 w 431"/>
              <a:gd name="T63" fmla="*/ 2147483646 h 244"/>
              <a:gd name="T64" fmla="*/ 2147483646 w 431"/>
              <a:gd name="T65" fmla="*/ 2147483646 h 244"/>
              <a:gd name="T66" fmla="*/ 2147483646 w 431"/>
              <a:gd name="T67" fmla="*/ 2147483646 h 244"/>
              <a:gd name="T68" fmla="*/ 2147483646 w 431"/>
              <a:gd name="T69" fmla="*/ 2147483646 h 244"/>
              <a:gd name="T70" fmla="*/ 2147483646 w 431"/>
              <a:gd name="T71" fmla="*/ 2147483646 h 244"/>
              <a:gd name="T72" fmla="*/ 2147483646 w 431"/>
              <a:gd name="T73" fmla="*/ 2147483646 h 2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31" h="244">
                <a:moveTo>
                  <a:pt x="370" y="242"/>
                </a:moveTo>
                <a:lnTo>
                  <a:pt x="381" y="244"/>
                </a:lnTo>
                <a:lnTo>
                  <a:pt x="392" y="243"/>
                </a:lnTo>
                <a:lnTo>
                  <a:pt x="402" y="239"/>
                </a:lnTo>
                <a:lnTo>
                  <a:pt x="410" y="235"/>
                </a:lnTo>
                <a:lnTo>
                  <a:pt x="418" y="228"/>
                </a:lnTo>
                <a:lnTo>
                  <a:pt x="423" y="220"/>
                </a:lnTo>
                <a:lnTo>
                  <a:pt x="427" y="209"/>
                </a:lnTo>
                <a:lnTo>
                  <a:pt x="429" y="198"/>
                </a:lnTo>
                <a:lnTo>
                  <a:pt x="431" y="160"/>
                </a:lnTo>
                <a:lnTo>
                  <a:pt x="430" y="147"/>
                </a:lnTo>
                <a:lnTo>
                  <a:pt x="427" y="136"/>
                </a:lnTo>
                <a:lnTo>
                  <a:pt x="423" y="124"/>
                </a:lnTo>
                <a:lnTo>
                  <a:pt x="417" y="114"/>
                </a:lnTo>
                <a:lnTo>
                  <a:pt x="409" y="105"/>
                </a:lnTo>
                <a:lnTo>
                  <a:pt x="400" y="97"/>
                </a:lnTo>
                <a:lnTo>
                  <a:pt x="389" y="91"/>
                </a:lnTo>
                <a:lnTo>
                  <a:pt x="378" y="86"/>
                </a:lnTo>
                <a:lnTo>
                  <a:pt x="61" y="2"/>
                </a:lnTo>
                <a:lnTo>
                  <a:pt x="50" y="0"/>
                </a:lnTo>
                <a:lnTo>
                  <a:pt x="39" y="1"/>
                </a:lnTo>
                <a:lnTo>
                  <a:pt x="29" y="4"/>
                </a:lnTo>
                <a:lnTo>
                  <a:pt x="21" y="9"/>
                </a:lnTo>
                <a:lnTo>
                  <a:pt x="13" y="16"/>
                </a:lnTo>
                <a:lnTo>
                  <a:pt x="8" y="24"/>
                </a:lnTo>
                <a:lnTo>
                  <a:pt x="3" y="34"/>
                </a:lnTo>
                <a:lnTo>
                  <a:pt x="2" y="46"/>
                </a:lnTo>
                <a:lnTo>
                  <a:pt x="0" y="84"/>
                </a:lnTo>
                <a:lnTo>
                  <a:pt x="0" y="95"/>
                </a:lnTo>
                <a:lnTo>
                  <a:pt x="3" y="108"/>
                </a:lnTo>
                <a:lnTo>
                  <a:pt x="8" y="118"/>
                </a:lnTo>
                <a:lnTo>
                  <a:pt x="14" y="129"/>
                </a:lnTo>
                <a:lnTo>
                  <a:pt x="22" y="138"/>
                </a:lnTo>
                <a:lnTo>
                  <a:pt x="31" y="146"/>
                </a:lnTo>
                <a:lnTo>
                  <a:pt x="41" y="152"/>
                </a:lnTo>
                <a:lnTo>
                  <a:pt x="52" y="156"/>
                </a:lnTo>
                <a:lnTo>
                  <a:pt x="370" y="2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1" name="Freeform 71"/>
          <p:cNvSpPr>
            <a:spLocks/>
          </p:cNvSpPr>
          <p:nvPr/>
        </p:nvSpPr>
        <p:spPr bwMode="auto">
          <a:xfrm>
            <a:off x="4213225" y="5489575"/>
            <a:ext cx="122238" cy="31750"/>
          </a:xfrm>
          <a:custGeom>
            <a:avLst/>
            <a:gdLst>
              <a:gd name="T0" fmla="*/ 2147483646 w 384"/>
              <a:gd name="T1" fmla="*/ 2147483646 h 123"/>
              <a:gd name="T2" fmla="*/ 2147483646 w 384"/>
              <a:gd name="T3" fmla="*/ 2147483646 h 123"/>
              <a:gd name="T4" fmla="*/ 2147483646 w 384"/>
              <a:gd name="T5" fmla="*/ 2147483646 h 123"/>
              <a:gd name="T6" fmla="*/ 2147483646 w 384"/>
              <a:gd name="T7" fmla="*/ 2147483646 h 123"/>
              <a:gd name="T8" fmla="*/ 2147483646 w 384"/>
              <a:gd name="T9" fmla="*/ 2147483646 h 123"/>
              <a:gd name="T10" fmla="*/ 2147483646 w 384"/>
              <a:gd name="T11" fmla="*/ 2147483646 h 123"/>
              <a:gd name="T12" fmla="*/ 2147483646 w 384"/>
              <a:gd name="T13" fmla="*/ 2147483646 h 123"/>
              <a:gd name="T14" fmla="*/ 2147483646 w 384"/>
              <a:gd name="T15" fmla="*/ 2147483646 h 123"/>
              <a:gd name="T16" fmla="*/ 2147483646 w 384"/>
              <a:gd name="T17" fmla="*/ 2147483646 h 123"/>
              <a:gd name="T18" fmla="*/ 2147483646 w 384"/>
              <a:gd name="T19" fmla="*/ 2147483646 h 123"/>
              <a:gd name="T20" fmla="*/ 2147483646 w 384"/>
              <a:gd name="T21" fmla="*/ 2147483646 h 123"/>
              <a:gd name="T22" fmla="*/ 2147483646 w 384"/>
              <a:gd name="T23" fmla="*/ 2147483646 h 123"/>
              <a:gd name="T24" fmla="*/ 2147483646 w 384"/>
              <a:gd name="T25" fmla="*/ 2147483646 h 123"/>
              <a:gd name="T26" fmla="*/ 2147483646 w 384"/>
              <a:gd name="T27" fmla="*/ 2147483646 h 123"/>
              <a:gd name="T28" fmla="*/ 2147483646 w 384"/>
              <a:gd name="T29" fmla="*/ 2147483646 h 123"/>
              <a:gd name="T30" fmla="*/ 2147483646 w 384"/>
              <a:gd name="T31" fmla="*/ 2147483646 h 123"/>
              <a:gd name="T32" fmla="*/ 2147483646 w 384"/>
              <a:gd name="T33" fmla="*/ 2147483646 h 123"/>
              <a:gd name="T34" fmla="*/ 2147483646 w 384"/>
              <a:gd name="T35" fmla="*/ 2147483646 h 123"/>
              <a:gd name="T36" fmla="*/ 2147483646 w 384"/>
              <a:gd name="T37" fmla="*/ 2147483646 h 123"/>
              <a:gd name="T38" fmla="*/ 2147483646 w 384"/>
              <a:gd name="T39" fmla="*/ 2147483646 h 123"/>
              <a:gd name="T40" fmla="*/ 2147483646 w 384"/>
              <a:gd name="T41" fmla="*/ 2147483646 h 123"/>
              <a:gd name="T42" fmla="*/ 2147483646 w 384"/>
              <a:gd name="T43" fmla="*/ 2147483646 h 123"/>
              <a:gd name="T44" fmla="*/ 2147483646 w 384"/>
              <a:gd name="T45" fmla="*/ 2147483646 h 123"/>
              <a:gd name="T46" fmla="*/ 2147483646 w 384"/>
              <a:gd name="T47" fmla="*/ 2147483646 h 123"/>
              <a:gd name="T48" fmla="*/ 2147483646 w 384"/>
              <a:gd name="T49" fmla="*/ 0 h 123"/>
              <a:gd name="T50" fmla="*/ 2147483646 w 384"/>
              <a:gd name="T51" fmla="*/ 0 h 123"/>
              <a:gd name="T52" fmla="*/ 2147483646 w 384"/>
              <a:gd name="T53" fmla="*/ 2147483646 h 123"/>
              <a:gd name="T54" fmla="*/ 2147483646 w 384"/>
              <a:gd name="T55" fmla="*/ 2147483646 h 123"/>
              <a:gd name="T56" fmla="*/ 2147483646 w 384"/>
              <a:gd name="T57" fmla="*/ 2147483646 h 123"/>
              <a:gd name="T58" fmla="*/ 2147483646 w 384"/>
              <a:gd name="T59" fmla="*/ 2147483646 h 123"/>
              <a:gd name="T60" fmla="*/ 2147483646 w 384"/>
              <a:gd name="T61" fmla="*/ 2147483646 h 123"/>
              <a:gd name="T62" fmla="*/ 2147483646 w 384"/>
              <a:gd name="T63" fmla="*/ 2147483646 h 123"/>
              <a:gd name="T64" fmla="*/ 0 w 384"/>
              <a:gd name="T65" fmla="*/ 2147483646 h 123"/>
              <a:gd name="T66" fmla="*/ 2147483646 w 384"/>
              <a:gd name="T67" fmla="*/ 2147483646 h 123"/>
              <a:gd name="T68" fmla="*/ 2147483646 w 384"/>
              <a:gd name="T69" fmla="*/ 2147483646 h 123"/>
              <a:gd name="T70" fmla="*/ 2147483646 w 384"/>
              <a:gd name="T71" fmla="*/ 2147483646 h 123"/>
              <a:gd name="T72" fmla="*/ 2147483646 w 384"/>
              <a:gd name="T73" fmla="*/ 2147483646 h 123"/>
              <a:gd name="T74" fmla="*/ 2147483646 w 384"/>
              <a:gd name="T75" fmla="*/ 2147483646 h 123"/>
              <a:gd name="T76" fmla="*/ 2147483646 w 384"/>
              <a:gd name="T77" fmla="*/ 2147483646 h 123"/>
              <a:gd name="T78" fmla="*/ 2147483646 w 384"/>
              <a:gd name="T79" fmla="*/ 2147483646 h 123"/>
              <a:gd name="T80" fmla="*/ 2147483646 w 384"/>
              <a:gd name="T81" fmla="*/ 2147483646 h 12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84" h="123">
                <a:moveTo>
                  <a:pt x="14" y="99"/>
                </a:moveTo>
                <a:lnTo>
                  <a:pt x="17" y="65"/>
                </a:lnTo>
                <a:lnTo>
                  <a:pt x="18" y="55"/>
                </a:lnTo>
                <a:lnTo>
                  <a:pt x="21" y="46"/>
                </a:lnTo>
                <a:lnTo>
                  <a:pt x="27" y="38"/>
                </a:lnTo>
                <a:lnTo>
                  <a:pt x="33" y="31"/>
                </a:lnTo>
                <a:lnTo>
                  <a:pt x="41" y="27"/>
                </a:lnTo>
                <a:lnTo>
                  <a:pt x="50" y="24"/>
                </a:lnTo>
                <a:lnTo>
                  <a:pt x="59" y="24"/>
                </a:lnTo>
                <a:lnTo>
                  <a:pt x="70" y="25"/>
                </a:lnTo>
                <a:lnTo>
                  <a:pt x="355" y="101"/>
                </a:lnTo>
                <a:lnTo>
                  <a:pt x="363" y="104"/>
                </a:lnTo>
                <a:lnTo>
                  <a:pt x="371" y="108"/>
                </a:lnTo>
                <a:lnTo>
                  <a:pt x="378" y="114"/>
                </a:lnTo>
                <a:lnTo>
                  <a:pt x="384" y="119"/>
                </a:lnTo>
                <a:lnTo>
                  <a:pt x="381" y="112"/>
                </a:lnTo>
                <a:lnTo>
                  <a:pt x="377" y="105"/>
                </a:lnTo>
                <a:lnTo>
                  <a:pt x="373" y="99"/>
                </a:lnTo>
                <a:lnTo>
                  <a:pt x="368" y="93"/>
                </a:lnTo>
                <a:lnTo>
                  <a:pt x="361" y="88"/>
                </a:lnTo>
                <a:lnTo>
                  <a:pt x="355" y="84"/>
                </a:lnTo>
                <a:lnTo>
                  <a:pt x="348" y="80"/>
                </a:lnTo>
                <a:lnTo>
                  <a:pt x="340" y="78"/>
                </a:lnTo>
                <a:lnTo>
                  <a:pt x="55" y="1"/>
                </a:lnTo>
                <a:lnTo>
                  <a:pt x="44" y="0"/>
                </a:lnTo>
                <a:lnTo>
                  <a:pt x="35" y="0"/>
                </a:lnTo>
                <a:lnTo>
                  <a:pt x="26" y="3"/>
                </a:lnTo>
                <a:lnTo>
                  <a:pt x="19" y="6"/>
                </a:lnTo>
                <a:lnTo>
                  <a:pt x="12" y="13"/>
                </a:lnTo>
                <a:lnTo>
                  <a:pt x="7" y="21"/>
                </a:lnTo>
                <a:lnTo>
                  <a:pt x="4" y="31"/>
                </a:lnTo>
                <a:lnTo>
                  <a:pt x="2" y="41"/>
                </a:lnTo>
                <a:lnTo>
                  <a:pt x="0" y="74"/>
                </a:lnTo>
                <a:lnTo>
                  <a:pt x="2" y="87"/>
                </a:lnTo>
                <a:lnTo>
                  <a:pt x="4" y="100"/>
                </a:lnTo>
                <a:lnTo>
                  <a:pt x="10" y="111"/>
                </a:lnTo>
                <a:lnTo>
                  <a:pt x="18" y="123"/>
                </a:lnTo>
                <a:lnTo>
                  <a:pt x="17" y="117"/>
                </a:lnTo>
                <a:lnTo>
                  <a:pt x="15" y="110"/>
                </a:lnTo>
                <a:lnTo>
                  <a:pt x="14" y="104"/>
                </a:lnTo>
                <a:lnTo>
                  <a:pt x="14" y="99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2" name="Freeform 72"/>
          <p:cNvSpPr>
            <a:spLocks/>
          </p:cNvSpPr>
          <p:nvPr/>
        </p:nvSpPr>
        <p:spPr bwMode="auto">
          <a:xfrm>
            <a:off x="4452938" y="5341938"/>
            <a:ext cx="300037" cy="398462"/>
          </a:xfrm>
          <a:custGeom>
            <a:avLst/>
            <a:gdLst>
              <a:gd name="T0" fmla="*/ 0 w 935"/>
              <a:gd name="T1" fmla="*/ 2147483646 h 1567"/>
              <a:gd name="T2" fmla="*/ 0 w 935"/>
              <a:gd name="T3" fmla="*/ 2147483646 h 1567"/>
              <a:gd name="T4" fmla="*/ 2147483646 w 935"/>
              <a:gd name="T5" fmla="*/ 0 h 1567"/>
              <a:gd name="T6" fmla="*/ 2147483646 w 935"/>
              <a:gd name="T7" fmla="*/ 2147483646 h 1567"/>
              <a:gd name="T8" fmla="*/ 0 w 935"/>
              <a:gd name="T9" fmla="*/ 2147483646 h 15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5" h="1567">
                <a:moveTo>
                  <a:pt x="0" y="1567"/>
                </a:moveTo>
                <a:lnTo>
                  <a:pt x="0" y="380"/>
                </a:lnTo>
                <a:lnTo>
                  <a:pt x="935" y="0"/>
                </a:lnTo>
                <a:lnTo>
                  <a:pt x="935" y="936"/>
                </a:lnTo>
                <a:lnTo>
                  <a:pt x="0" y="1567"/>
                </a:lnTo>
                <a:close/>
              </a:path>
            </a:pathLst>
          </a:custGeom>
          <a:solidFill>
            <a:srgbClr val="FFB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3" name="Freeform 73"/>
          <p:cNvSpPr>
            <a:spLocks/>
          </p:cNvSpPr>
          <p:nvPr/>
        </p:nvSpPr>
        <p:spPr bwMode="auto">
          <a:xfrm>
            <a:off x="4144963" y="5387975"/>
            <a:ext cx="296862" cy="347663"/>
          </a:xfrm>
          <a:custGeom>
            <a:avLst/>
            <a:gdLst>
              <a:gd name="T0" fmla="*/ 2147483646 w 924"/>
              <a:gd name="T1" fmla="*/ 2147483646 h 1368"/>
              <a:gd name="T2" fmla="*/ 2147483646 w 924"/>
              <a:gd name="T3" fmla="*/ 2147483646 h 1368"/>
              <a:gd name="T4" fmla="*/ 0 w 924"/>
              <a:gd name="T5" fmla="*/ 2147483646 h 1368"/>
              <a:gd name="T6" fmla="*/ 0 w 924"/>
              <a:gd name="T7" fmla="*/ 0 h 1368"/>
              <a:gd name="T8" fmla="*/ 2147483646 w 924"/>
              <a:gd name="T9" fmla="*/ 2147483646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4" h="1368">
                <a:moveTo>
                  <a:pt x="924" y="201"/>
                </a:moveTo>
                <a:lnTo>
                  <a:pt x="924" y="1368"/>
                </a:lnTo>
                <a:lnTo>
                  <a:pt x="0" y="989"/>
                </a:lnTo>
                <a:lnTo>
                  <a:pt x="0" y="0"/>
                </a:lnTo>
                <a:lnTo>
                  <a:pt x="924" y="201"/>
                </a:lnTo>
                <a:close/>
              </a:path>
            </a:pathLst>
          </a:custGeom>
          <a:solidFill>
            <a:srgbClr val="D87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4" name="Text Box 74"/>
          <p:cNvSpPr txBox="1">
            <a:spLocks noChangeArrowheads="1"/>
          </p:cNvSpPr>
          <p:nvPr/>
        </p:nvSpPr>
        <p:spPr bwMode="auto">
          <a:xfrm>
            <a:off x="4148138" y="553085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16455" name="Text Box 75"/>
          <p:cNvSpPr txBox="1">
            <a:spLocks noChangeArrowheads="1"/>
          </p:cNvSpPr>
          <p:nvPr/>
        </p:nvSpPr>
        <p:spPr bwMode="auto">
          <a:xfrm>
            <a:off x="4175125" y="540861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Lucida Console" panose="020B06090405040202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6456" name="Freeform 77"/>
          <p:cNvSpPr>
            <a:spLocks/>
          </p:cNvSpPr>
          <p:nvPr/>
        </p:nvSpPr>
        <p:spPr bwMode="auto">
          <a:xfrm>
            <a:off x="5126038" y="5129213"/>
            <a:ext cx="627062" cy="469900"/>
          </a:xfrm>
          <a:custGeom>
            <a:avLst/>
            <a:gdLst>
              <a:gd name="T0" fmla="*/ 2147483646 w 1957"/>
              <a:gd name="T1" fmla="*/ 0 h 1841"/>
              <a:gd name="T2" fmla="*/ 2147483646 w 1957"/>
              <a:gd name="T3" fmla="*/ 2147483646 h 1841"/>
              <a:gd name="T4" fmla="*/ 2147483646 w 1957"/>
              <a:gd name="T5" fmla="*/ 2147483646 h 1841"/>
              <a:gd name="T6" fmla="*/ 0 w 1957"/>
              <a:gd name="T7" fmla="*/ 2147483646 h 1841"/>
              <a:gd name="T8" fmla="*/ 0 w 1957"/>
              <a:gd name="T9" fmla="*/ 2147483646 h 1841"/>
              <a:gd name="T10" fmla="*/ 2147483646 w 1957"/>
              <a:gd name="T11" fmla="*/ 2147483646 h 1841"/>
              <a:gd name="T12" fmla="*/ 2147483646 w 1957"/>
              <a:gd name="T13" fmla="*/ 2147483646 h 1841"/>
              <a:gd name="T14" fmla="*/ 2147483646 w 1957"/>
              <a:gd name="T15" fmla="*/ 2147483646 h 1841"/>
              <a:gd name="T16" fmla="*/ 2147483646 w 1957"/>
              <a:gd name="T17" fmla="*/ 0 h 18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57" h="1841">
                <a:moveTo>
                  <a:pt x="945" y="0"/>
                </a:moveTo>
                <a:lnTo>
                  <a:pt x="2" y="372"/>
                </a:lnTo>
                <a:lnTo>
                  <a:pt x="3" y="378"/>
                </a:lnTo>
                <a:lnTo>
                  <a:pt x="0" y="376"/>
                </a:lnTo>
                <a:lnTo>
                  <a:pt x="0" y="1427"/>
                </a:lnTo>
                <a:lnTo>
                  <a:pt x="991" y="1841"/>
                </a:lnTo>
                <a:lnTo>
                  <a:pt x="1957" y="1191"/>
                </a:lnTo>
                <a:lnTo>
                  <a:pt x="1957" y="200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7" name="Freeform 78"/>
          <p:cNvSpPr>
            <a:spLocks/>
          </p:cNvSpPr>
          <p:nvPr/>
        </p:nvSpPr>
        <p:spPr bwMode="auto">
          <a:xfrm>
            <a:off x="5141913" y="5140325"/>
            <a:ext cx="279400" cy="136525"/>
          </a:xfrm>
          <a:custGeom>
            <a:avLst/>
            <a:gdLst>
              <a:gd name="T0" fmla="*/ 0 w 872"/>
              <a:gd name="T1" fmla="*/ 2147483646 h 534"/>
              <a:gd name="T2" fmla="*/ 2147483646 w 872"/>
              <a:gd name="T3" fmla="*/ 0 h 534"/>
              <a:gd name="T4" fmla="*/ 2147483646 w 872"/>
              <a:gd name="T5" fmla="*/ 2147483646 h 534"/>
              <a:gd name="T6" fmla="*/ 0 w 872"/>
              <a:gd name="T7" fmla="*/ 2147483646 h 5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2" h="534">
                <a:moveTo>
                  <a:pt x="0" y="343"/>
                </a:moveTo>
                <a:lnTo>
                  <a:pt x="872" y="0"/>
                </a:lnTo>
                <a:lnTo>
                  <a:pt x="872" y="534"/>
                </a:lnTo>
                <a:lnTo>
                  <a:pt x="0" y="34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8" name="Freeform 79"/>
          <p:cNvSpPr>
            <a:spLocks/>
          </p:cNvSpPr>
          <p:nvPr/>
        </p:nvSpPr>
        <p:spPr bwMode="auto">
          <a:xfrm>
            <a:off x="5141913" y="5140325"/>
            <a:ext cx="279400" cy="90488"/>
          </a:xfrm>
          <a:custGeom>
            <a:avLst/>
            <a:gdLst>
              <a:gd name="T0" fmla="*/ 2147483646 w 872"/>
              <a:gd name="T1" fmla="*/ 2147483646 h 354"/>
              <a:gd name="T2" fmla="*/ 2147483646 w 872"/>
              <a:gd name="T3" fmla="*/ 0 h 354"/>
              <a:gd name="T4" fmla="*/ 0 w 872"/>
              <a:gd name="T5" fmla="*/ 2147483646 h 354"/>
              <a:gd name="T6" fmla="*/ 2147483646 w 872"/>
              <a:gd name="T7" fmla="*/ 2147483646 h 354"/>
              <a:gd name="T8" fmla="*/ 2147483646 w 872"/>
              <a:gd name="T9" fmla="*/ 2147483646 h 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2" h="354">
                <a:moveTo>
                  <a:pt x="872" y="30"/>
                </a:moveTo>
                <a:lnTo>
                  <a:pt x="872" y="0"/>
                </a:lnTo>
                <a:lnTo>
                  <a:pt x="0" y="343"/>
                </a:lnTo>
                <a:lnTo>
                  <a:pt x="50" y="354"/>
                </a:lnTo>
                <a:lnTo>
                  <a:pt x="872" y="30"/>
                </a:lnTo>
                <a:close/>
              </a:path>
            </a:pathLst>
          </a:custGeom>
          <a:solidFill>
            <a:srgbClr val="D19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9" name="Freeform 80"/>
          <p:cNvSpPr>
            <a:spLocks/>
          </p:cNvSpPr>
          <p:nvPr/>
        </p:nvSpPr>
        <p:spPr bwMode="auto">
          <a:xfrm>
            <a:off x="5262563" y="5257800"/>
            <a:ext cx="169862" cy="327025"/>
          </a:xfrm>
          <a:custGeom>
            <a:avLst/>
            <a:gdLst>
              <a:gd name="T0" fmla="*/ 2147483646 w 533"/>
              <a:gd name="T1" fmla="*/ 0 h 1281"/>
              <a:gd name="T2" fmla="*/ 0 w 533"/>
              <a:gd name="T3" fmla="*/ 2147483646 h 1281"/>
              <a:gd name="T4" fmla="*/ 2147483646 w 533"/>
              <a:gd name="T5" fmla="*/ 2147483646 h 1281"/>
              <a:gd name="T6" fmla="*/ 2147483646 w 533"/>
              <a:gd name="T7" fmla="*/ 2147483646 h 1281"/>
              <a:gd name="T8" fmla="*/ 2147483646 w 533"/>
              <a:gd name="T9" fmla="*/ 2147483646 h 1281"/>
              <a:gd name="T10" fmla="*/ 2147483646 w 533"/>
              <a:gd name="T11" fmla="*/ 2147483646 h 1281"/>
              <a:gd name="T12" fmla="*/ 2147483646 w 533"/>
              <a:gd name="T13" fmla="*/ 0 h 12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3" h="1281">
                <a:moveTo>
                  <a:pt x="10" y="0"/>
                </a:moveTo>
                <a:lnTo>
                  <a:pt x="0" y="38"/>
                </a:lnTo>
                <a:lnTo>
                  <a:pt x="492" y="147"/>
                </a:lnTo>
                <a:lnTo>
                  <a:pt x="492" y="1265"/>
                </a:lnTo>
                <a:lnTo>
                  <a:pt x="533" y="1281"/>
                </a:lnTo>
                <a:lnTo>
                  <a:pt x="533" y="114"/>
                </a:lnTo>
                <a:lnTo>
                  <a:pt x="1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0" name="Freeform 81"/>
          <p:cNvSpPr>
            <a:spLocks/>
          </p:cNvSpPr>
          <p:nvPr/>
        </p:nvSpPr>
        <p:spPr bwMode="auto">
          <a:xfrm>
            <a:off x="5135563" y="5245100"/>
            <a:ext cx="127000" cy="92075"/>
          </a:xfrm>
          <a:custGeom>
            <a:avLst/>
            <a:gdLst>
              <a:gd name="T0" fmla="*/ 0 w 391"/>
              <a:gd name="T1" fmla="*/ 2147483646 h 358"/>
              <a:gd name="T2" fmla="*/ 2147483646 w 391"/>
              <a:gd name="T3" fmla="*/ 2147483646 h 358"/>
              <a:gd name="T4" fmla="*/ 0 w 391"/>
              <a:gd name="T5" fmla="*/ 0 h 358"/>
              <a:gd name="T6" fmla="*/ 0 w 391"/>
              <a:gd name="T7" fmla="*/ 2147483646 h 3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1" h="358">
                <a:moveTo>
                  <a:pt x="0" y="358"/>
                </a:moveTo>
                <a:lnTo>
                  <a:pt x="391" y="85"/>
                </a:lnTo>
                <a:lnTo>
                  <a:pt x="0" y="0"/>
                </a:lnTo>
                <a:lnTo>
                  <a:pt x="0" y="358"/>
                </a:lnTo>
                <a:close/>
              </a:path>
            </a:pathLst>
          </a:custGeom>
          <a:solidFill>
            <a:srgbClr val="CC5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1" name="Freeform 82"/>
          <p:cNvSpPr>
            <a:spLocks/>
          </p:cNvSpPr>
          <p:nvPr/>
        </p:nvSpPr>
        <p:spPr bwMode="auto">
          <a:xfrm>
            <a:off x="5135563" y="5235575"/>
            <a:ext cx="127000" cy="31750"/>
          </a:xfrm>
          <a:custGeom>
            <a:avLst/>
            <a:gdLst>
              <a:gd name="T0" fmla="*/ 0 w 391"/>
              <a:gd name="T1" fmla="*/ 0 h 125"/>
              <a:gd name="T2" fmla="*/ 0 w 391"/>
              <a:gd name="T3" fmla="*/ 2147483646 h 125"/>
              <a:gd name="T4" fmla="*/ 2147483646 w 391"/>
              <a:gd name="T5" fmla="*/ 2147483646 h 125"/>
              <a:gd name="T6" fmla="*/ 2147483646 w 391"/>
              <a:gd name="T7" fmla="*/ 2147483646 h 125"/>
              <a:gd name="T8" fmla="*/ 0 w 391"/>
              <a:gd name="T9" fmla="*/ 0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1" h="125">
                <a:moveTo>
                  <a:pt x="0" y="0"/>
                </a:moveTo>
                <a:lnTo>
                  <a:pt x="0" y="40"/>
                </a:lnTo>
                <a:lnTo>
                  <a:pt x="391" y="125"/>
                </a:lnTo>
                <a:lnTo>
                  <a:pt x="389" y="83"/>
                </a:lnTo>
                <a:lnTo>
                  <a:pt x="0" y="0"/>
                </a:lnTo>
                <a:close/>
              </a:path>
            </a:pathLst>
          </a:custGeom>
          <a:solidFill>
            <a:srgbClr val="D882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2" name="Freeform 83"/>
          <p:cNvSpPr>
            <a:spLocks/>
          </p:cNvSpPr>
          <p:nvPr/>
        </p:nvSpPr>
        <p:spPr bwMode="auto">
          <a:xfrm>
            <a:off x="5432425" y="5138738"/>
            <a:ext cx="296863" cy="139700"/>
          </a:xfrm>
          <a:custGeom>
            <a:avLst/>
            <a:gdLst>
              <a:gd name="T0" fmla="*/ 2147483646 w 931"/>
              <a:gd name="T1" fmla="*/ 2147483646 h 556"/>
              <a:gd name="T2" fmla="*/ 0 w 931"/>
              <a:gd name="T3" fmla="*/ 2147483646 h 556"/>
              <a:gd name="T4" fmla="*/ 0 w 931"/>
              <a:gd name="T5" fmla="*/ 0 h 556"/>
              <a:gd name="T6" fmla="*/ 2147483646 w 931"/>
              <a:gd name="T7" fmla="*/ 2147483646 h 556"/>
              <a:gd name="T8" fmla="*/ 2147483646 w 931"/>
              <a:gd name="T9" fmla="*/ 2147483646 h 5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556">
                <a:moveTo>
                  <a:pt x="18" y="556"/>
                </a:moveTo>
                <a:lnTo>
                  <a:pt x="0" y="551"/>
                </a:lnTo>
                <a:lnTo>
                  <a:pt x="0" y="0"/>
                </a:lnTo>
                <a:lnTo>
                  <a:pt x="931" y="185"/>
                </a:lnTo>
                <a:lnTo>
                  <a:pt x="18" y="556"/>
                </a:lnTo>
                <a:close/>
              </a:path>
            </a:pathLst>
          </a:custGeom>
          <a:solidFill>
            <a:srgbClr val="A54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3" name="Freeform 84"/>
          <p:cNvSpPr>
            <a:spLocks/>
          </p:cNvSpPr>
          <p:nvPr/>
        </p:nvSpPr>
        <p:spPr bwMode="auto">
          <a:xfrm>
            <a:off x="5443538" y="5189538"/>
            <a:ext cx="300037" cy="400050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2147483646 w 935"/>
              <a:gd name="T5" fmla="*/ 0 h 1567"/>
              <a:gd name="T6" fmla="*/ 0 w 935"/>
              <a:gd name="T7" fmla="*/ 2147483646 h 1567"/>
              <a:gd name="T8" fmla="*/ 0 w 935"/>
              <a:gd name="T9" fmla="*/ 2147483646 h 1567"/>
              <a:gd name="T10" fmla="*/ 2147483646 w 935"/>
              <a:gd name="T11" fmla="*/ 2147483646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32" y="400"/>
                </a:moveTo>
                <a:lnTo>
                  <a:pt x="935" y="32"/>
                </a:lnTo>
                <a:lnTo>
                  <a:pt x="935" y="0"/>
                </a:lnTo>
                <a:lnTo>
                  <a:pt x="0" y="380"/>
                </a:lnTo>
                <a:lnTo>
                  <a:pt x="0" y="1567"/>
                </a:lnTo>
                <a:lnTo>
                  <a:pt x="32" y="1546"/>
                </a:lnTo>
                <a:lnTo>
                  <a:pt x="32" y="400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4" name="Freeform 85"/>
          <p:cNvSpPr>
            <a:spLocks/>
          </p:cNvSpPr>
          <p:nvPr/>
        </p:nvSpPr>
        <p:spPr bwMode="auto">
          <a:xfrm>
            <a:off x="5443538" y="5189538"/>
            <a:ext cx="300037" cy="400050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5" name="Rectangle 86"/>
          <p:cNvSpPr>
            <a:spLocks noChangeArrowheads="1"/>
          </p:cNvSpPr>
          <p:nvPr/>
        </p:nvSpPr>
        <p:spPr bwMode="auto">
          <a:xfrm>
            <a:off x="5260975" y="5256213"/>
            <a:ext cx="4763" cy="274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466" name="Freeform 87"/>
          <p:cNvSpPr>
            <a:spLocks/>
          </p:cNvSpPr>
          <p:nvPr/>
        </p:nvSpPr>
        <p:spPr bwMode="auto">
          <a:xfrm>
            <a:off x="5265738" y="5257800"/>
            <a:ext cx="6350" cy="273050"/>
          </a:xfrm>
          <a:custGeom>
            <a:avLst/>
            <a:gdLst>
              <a:gd name="T0" fmla="*/ 0 w 16"/>
              <a:gd name="T1" fmla="*/ 0 h 1073"/>
              <a:gd name="T2" fmla="*/ 0 w 16"/>
              <a:gd name="T3" fmla="*/ 2147483646 h 1073"/>
              <a:gd name="T4" fmla="*/ 2147483646 w 16"/>
              <a:gd name="T5" fmla="*/ 2147483646 h 1073"/>
              <a:gd name="T6" fmla="*/ 2147483646 w 16"/>
              <a:gd name="T7" fmla="*/ 2147483646 h 1073"/>
              <a:gd name="T8" fmla="*/ 0 w 16"/>
              <a:gd name="T9" fmla="*/ 0 h 10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073">
                <a:moveTo>
                  <a:pt x="0" y="0"/>
                </a:moveTo>
                <a:lnTo>
                  <a:pt x="0" y="1061"/>
                </a:lnTo>
                <a:lnTo>
                  <a:pt x="16" y="1073"/>
                </a:lnTo>
                <a:lnTo>
                  <a:pt x="16" y="7"/>
                </a:lnTo>
                <a:lnTo>
                  <a:pt x="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7" name="Freeform 88"/>
          <p:cNvSpPr>
            <a:spLocks/>
          </p:cNvSpPr>
          <p:nvPr/>
        </p:nvSpPr>
        <p:spPr bwMode="auto">
          <a:xfrm>
            <a:off x="5443538" y="5286375"/>
            <a:ext cx="300037" cy="193675"/>
          </a:xfrm>
          <a:custGeom>
            <a:avLst/>
            <a:gdLst>
              <a:gd name="T0" fmla="*/ 2147483646 w 935"/>
              <a:gd name="T1" fmla="*/ 2147483646 h 759"/>
              <a:gd name="T2" fmla="*/ 2147483646 w 935"/>
              <a:gd name="T3" fmla="*/ 2147483646 h 759"/>
              <a:gd name="T4" fmla="*/ 2147483646 w 935"/>
              <a:gd name="T5" fmla="*/ 0 h 759"/>
              <a:gd name="T6" fmla="*/ 0 w 935"/>
              <a:gd name="T7" fmla="*/ 2147483646 h 759"/>
              <a:gd name="T8" fmla="*/ 0 w 935"/>
              <a:gd name="T9" fmla="*/ 2147483646 h 759"/>
              <a:gd name="T10" fmla="*/ 2147483646 w 935"/>
              <a:gd name="T11" fmla="*/ 2147483646 h 759"/>
              <a:gd name="T12" fmla="*/ 2147483646 w 935"/>
              <a:gd name="T13" fmla="*/ 2147483646 h 7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759">
                <a:moveTo>
                  <a:pt x="935" y="557"/>
                </a:moveTo>
                <a:lnTo>
                  <a:pt x="935" y="548"/>
                </a:lnTo>
                <a:lnTo>
                  <a:pt x="2" y="0"/>
                </a:lnTo>
                <a:lnTo>
                  <a:pt x="0" y="1"/>
                </a:lnTo>
                <a:lnTo>
                  <a:pt x="0" y="388"/>
                </a:lnTo>
                <a:lnTo>
                  <a:pt x="635" y="759"/>
                </a:lnTo>
                <a:lnTo>
                  <a:pt x="935" y="557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8" name="Freeform 89"/>
          <p:cNvSpPr>
            <a:spLocks/>
          </p:cNvSpPr>
          <p:nvPr/>
        </p:nvSpPr>
        <p:spPr bwMode="auto">
          <a:xfrm>
            <a:off x="5443538" y="5399088"/>
            <a:ext cx="188912" cy="98425"/>
          </a:xfrm>
          <a:custGeom>
            <a:avLst/>
            <a:gdLst>
              <a:gd name="T0" fmla="*/ 2147483646 w 590"/>
              <a:gd name="T1" fmla="*/ 2147483646 h 386"/>
              <a:gd name="T2" fmla="*/ 0 w 590"/>
              <a:gd name="T3" fmla="*/ 0 h 386"/>
              <a:gd name="T4" fmla="*/ 0 w 590"/>
              <a:gd name="T5" fmla="*/ 2147483646 h 386"/>
              <a:gd name="T6" fmla="*/ 2147483646 w 590"/>
              <a:gd name="T7" fmla="*/ 2147483646 h 386"/>
              <a:gd name="T8" fmla="*/ 2147483646 w 590"/>
              <a:gd name="T9" fmla="*/ 2147483646 h 3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0" h="386">
                <a:moveTo>
                  <a:pt x="590" y="346"/>
                </a:moveTo>
                <a:lnTo>
                  <a:pt x="0" y="0"/>
                </a:lnTo>
                <a:lnTo>
                  <a:pt x="0" y="74"/>
                </a:lnTo>
                <a:lnTo>
                  <a:pt x="531" y="386"/>
                </a:lnTo>
                <a:lnTo>
                  <a:pt x="590" y="346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9" name="Freeform 90"/>
          <p:cNvSpPr>
            <a:spLocks/>
          </p:cNvSpPr>
          <p:nvPr/>
        </p:nvSpPr>
        <p:spPr bwMode="auto">
          <a:xfrm>
            <a:off x="5473700" y="5265738"/>
            <a:ext cx="269875" cy="136525"/>
          </a:xfrm>
          <a:custGeom>
            <a:avLst/>
            <a:gdLst>
              <a:gd name="T0" fmla="*/ 2147483646 w 839"/>
              <a:gd name="T1" fmla="*/ 2147483646 h 534"/>
              <a:gd name="T2" fmla="*/ 2147483646 w 839"/>
              <a:gd name="T3" fmla="*/ 0 h 534"/>
              <a:gd name="T4" fmla="*/ 0 w 839"/>
              <a:gd name="T5" fmla="*/ 2147483646 h 534"/>
              <a:gd name="T6" fmla="*/ 2147483646 w 839"/>
              <a:gd name="T7" fmla="*/ 2147483646 h 534"/>
              <a:gd name="T8" fmla="*/ 2147483646 w 839"/>
              <a:gd name="T9" fmla="*/ 2147483646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9" h="534">
                <a:moveTo>
                  <a:pt x="839" y="433"/>
                </a:moveTo>
                <a:lnTo>
                  <a:pt x="102" y="0"/>
                </a:lnTo>
                <a:lnTo>
                  <a:pt x="0" y="41"/>
                </a:lnTo>
                <a:lnTo>
                  <a:pt x="839" y="534"/>
                </a:lnTo>
                <a:lnTo>
                  <a:pt x="839" y="433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0" name="Freeform 91"/>
          <p:cNvSpPr>
            <a:spLocks/>
          </p:cNvSpPr>
          <p:nvPr/>
        </p:nvSpPr>
        <p:spPr bwMode="auto">
          <a:xfrm>
            <a:off x="5443538" y="5189538"/>
            <a:ext cx="300037" cy="400050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1" name="Freeform 92"/>
          <p:cNvSpPr>
            <a:spLocks/>
          </p:cNvSpPr>
          <p:nvPr/>
        </p:nvSpPr>
        <p:spPr bwMode="auto">
          <a:xfrm>
            <a:off x="5432425" y="5138738"/>
            <a:ext cx="296863" cy="50800"/>
          </a:xfrm>
          <a:custGeom>
            <a:avLst/>
            <a:gdLst>
              <a:gd name="T0" fmla="*/ 2147483646 w 931"/>
              <a:gd name="T1" fmla="*/ 2147483646 h 203"/>
              <a:gd name="T2" fmla="*/ 2147483646 w 931"/>
              <a:gd name="T3" fmla="*/ 2147483646 h 203"/>
              <a:gd name="T4" fmla="*/ 0 w 931"/>
              <a:gd name="T5" fmla="*/ 0 h 203"/>
              <a:gd name="T6" fmla="*/ 0 w 931"/>
              <a:gd name="T7" fmla="*/ 2147483646 h 203"/>
              <a:gd name="T8" fmla="*/ 2147483646 w 931"/>
              <a:gd name="T9" fmla="*/ 2147483646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203">
                <a:moveTo>
                  <a:pt x="886" y="203"/>
                </a:moveTo>
                <a:lnTo>
                  <a:pt x="931" y="185"/>
                </a:lnTo>
                <a:lnTo>
                  <a:pt x="0" y="0"/>
                </a:lnTo>
                <a:lnTo>
                  <a:pt x="0" y="28"/>
                </a:lnTo>
                <a:lnTo>
                  <a:pt x="886" y="20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2" name="Freeform 93"/>
          <p:cNvSpPr>
            <a:spLocks/>
          </p:cNvSpPr>
          <p:nvPr/>
        </p:nvSpPr>
        <p:spPr bwMode="auto">
          <a:xfrm>
            <a:off x="5197475" y="5332413"/>
            <a:ext cx="138113" cy="61912"/>
          </a:xfrm>
          <a:custGeom>
            <a:avLst/>
            <a:gdLst>
              <a:gd name="T0" fmla="*/ 2147483646 w 431"/>
              <a:gd name="T1" fmla="*/ 2147483646 h 244"/>
              <a:gd name="T2" fmla="*/ 2147483646 w 431"/>
              <a:gd name="T3" fmla="*/ 2147483646 h 244"/>
              <a:gd name="T4" fmla="*/ 2147483646 w 431"/>
              <a:gd name="T5" fmla="*/ 2147483646 h 244"/>
              <a:gd name="T6" fmla="*/ 2147483646 w 431"/>
              <a:gd name="T7" fmla="*/ 2147483646 h 244"/>
              <a:gd name="T8" fmla="*/ 2147483646 w 431"/>
              <a:gd name="T9" fmla="*/ 2147483646 h 244"/>
              <a:gd name="T10" fmla="*/ 2147483646 w 431"/>
              <a:gd name="T11" fmla="*/ 2147483646 h 244"/>
              <a:gd name="T12" fmla="*/ 2147483646 w 431"/>
              <a:gd name="T13" fmla="*/ 2147483646 h 244"/>
              <a:gd name="T14" fmla="*/ 2147483646 w 431"/>
              <a:gd name="T15" fmla="*/ 2147483646 h 244"/>
              <a:gd name="T16" fmla="*/ 2147483646 w 431"/>
              <a:gd name="T17" fmla="*/ 2147483646 h 244"/>
              <a:gd name="T18" fmla="*/ 2147483646 w 431"/>
              <a:gd name="T19" fmla="*/ 2147483646 h 244"/>
              <a:gd name="T20" fmla="*/ 2147483646 w 431"/>
              <a:gd name="T21" fmla="*/ 2147483646 h 244"/>
              <a:gd name="T22" fmla="*/ 2147483646 w 431"/>
              <a:gd name="T23" fmla="*/ 2147483646 h 244"/>
              <a:gd name="T24" fmla="*/ 2147483646 w 431"/>
              <a:gd name="T25" fmla="*/ 2147483646 h 244"/>
              <a:gd name="T26" fmla="*/ 2147483646 w 431"/>
              <a:gd name="T27" fmla="*/ 2147483646 h 244"/>
              <a:gd name="T28" fmla="*/ 2147483646 w 431"/>
              <a:gd name="T29" fmla="*/ 2147483646 h 244"/>
              <a:gd name="T30" fmla="*/ 2147483646 w 431"/>
              <a:gd name="T31" fmla="*/ 2147483646 h 244"/>
              <a:gd name="T32" fmla="*/ 2147483646 w 431"/>
              <a:gd name="T33" fmla="*/ 2147483646 h 244"/>
              <a:gd name="T34" fmla="*/ 2147483646 w 431"/>
              <a:gd name="T35" fmla="*/ 2147483646 h 244"/>
              <a:gd name="T36" fmla="*/ 2147483646 w 431"/>
              <a:gd name="T37" fmla="*/ 2147483646 h 244"/>
              <a:gd name="T38" fmla="*/ 2147483646 w 431"/>
              <a:gd name="T39" fmla="*/ 0 h 244"/>
              <a:gd name="T40" fmla="*/ 2147483646 w 431"/>
              <a:gd name="T41" fmla="*/ 2147483646 h 244"/>
              <a:gd name="T42" fmla="*/ 2147483646 w 431"/>
              <a:gd name="T43" fmla="*/ 2147483646 h 244"/>
              <a:gd name="T44" fmla="*/ 2147483646 w 431"/>
              <a:gd name="T45" fmla="*/ 2147483646 h 244"/>
              <a:gd name="T46" fmla="*/ 2147483646 w 431"/>
              <a:gd name="T47" fmla="*/ 2147483646 h 244"/>
              <a:gd name="T48" fmla="*/ 2147483646 w 431"/>
              <a:gd name="T49" fmla="*/ 2147483646 h 244"/>
              <a:gd name="T50" fmla="*/ 2147483646 w 431"/>
              <a:gd name="T51" fmla="*/ 2147483646 h 244"/>
              <a:gd name="T52" fmla="*/ 2147483646 w 431"/>
              <a:gd name="T53" fmla="*/ 2147483646 h 244"/>
              <a:gd name="T54" fmla="*/ 0 w 431"/>
              <a:gd name="T55" fmla="*/ 2147483646 h 244"/>
              <a:gd name="T56" fmla="*/ 0 w 431"/>
              <a:gd name="T57" fmla="*/ 2147483646 h 244"/>
              <a:gd name="T58" fmla="*/ 2147483646 w 431"/>
              <a:gd name="T59" fmla="*/ 2147483646 h 244"/>
              <a:gd name="T60" fmla="*/ 2147483646 w 431"/>
              <a:gd name="T61" fmla="*/ 2147483646 h 244"/>
              <a:gd name="T62" fmla="*/ 2147483646 w 431"/>
              <a:gd name="T63" fmla="*/ 2147483646 h 244"/>
              <a:gd name="T64" fmla="*/ 2147483646 w 431"/>
              <a:gd name="T65" fmla="*/ 2147483646 h 244"/>
              <a:gd name="T66" fmla="*/ 2147483646 w 431"/>
              <a:gd name="T67" fmla="*/ 2147483646 h 244"/>
              <a:gd name="T68" fmla="*/ 2147483646 w 431"/>
              <a:gd name="T69" fmla="*/ 2147483646 h 244"/>
              <a:gd name="T70" fmla="*/ 2147483646 w 431"/>
              <a:gd name="T71" fmla="*/ 2147483646 h 244"/>
              <a:gd name="T72" fmla="*/ 2147483646 w 431"/>
              <a:gd name="T73" fmla="*/ 2147483646 h 2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31" h="244">
                <a:moveTo>
                  <a:pt x="370" y="242"/>
                </a:moveTo>
                <a:lnTo>
                  <a:pt x="381" y="244"/>
                </a:lnTo>
                <a:lnTo>
                  <a:pt x="392" y="243"/>
                </a:lnTo>
                <a:lnTo>
                  <a:pt x="402" y="239"/>
                </a:lnTo>
                <a:lnTo>
                  <a:pt x="410" y="235"/>
                </a:lnTo>
                <a:lnTo>
                  <a:pt x="418" y="228"/>
                </a:lnTo>
                <a:lnTo>
                  <a:pt x="423" y="220"/>
                </a:lnTo>
                <a:lnTo>
                  <a:pt x="427" y="209"/>
                </a:lnTo>
                <a:lnTo>
                  <a:pt x="429" y="198"/>
                </a:lnTo>
                <a:lnTo>
                  <a:pt x="431" y="160"/>
                </a:lnTo>
                <a:lnTo>
                  <a:pt x="430" y="147"/>
                </a:lnTo>
                <a:lnTo>
                  <a:pt x="427" y="136"/>
                </a:lnTo>
                <a:lnTo>
                  <a:pt x="423" y="124"/>
                </a:lnTo>
                <a:lnTo>
                  <a:pt x="417" y="114"/>
                </a:lnTo>
                <a:lnTo>
                  <a:pt x="409" y="105"/>
                </a:lnTo>
                <a:lnTo>
                  <a:pt x="400" y="97"/>
                </a:lnTo>
                <a:lnTo>
                  <a:pt x="389" y="91"/>
                </a:lnTo>
                <a:lnTo>
                  <a:pt x="378" y="86"/>
                </a:lnTo>
                <a:lnTo>
                  <a:pt x="61" y="2"/>
                </a:lnTo>
                <a:lnTo>
                  <a:pt x="50" y="0"/>
                </a:lnTo>
                <a:lnTo>
                  <a:pt x="39" y="1"/>
                </a:lnTo>
                <a:lnTo>
                  <a:pt x="29" y="4"/>
                </a:lnTo>
                <a:lnTo>
                  <a:pt x="21" y="9"/>
                </a:lnTo>
                <a:lnTo>
                  <a:pt x="13" y="16"/>
                </a:lnTo>
                <a:lnTo>
                  <a:pt x="8" y="24"/>
                </a:lnTo>
                <a:lnTo>
                  <a:pt x="3" y="34"/>
                </a:lnTo>
                <a:lnTo>
                  <a:pt x="2" y="46"/>
                </a:lnTo>
                <a:lnTo>
                  <a:pt x="0" y="84"/>
                </a:lnTo>
                <a:lnTo>
                  <a:pt x="0" y="95"/>
                </a:lnTo>
                <a:lnTo>
                  <a:pt x="3" y="108"/>
                </a:lnTo>
                <a:lnTo>
                  <a:pt x="8" y="118"/>
                </a:lnTo>
                <a:lnTo>
                  <a:pt x="14" y="129"/>
                </a:lnTo>
                <a:lnTo>
                  <a:pt x="22" y="138"/>
                </a:lnTo>
                <a:lnTo>
                  <a:pt x="31" y="146"/>
                </a:lnTo>
                <a:lnTo>
                  <a:pt x="41" y="152"/>
                </a:lnTo>
                <a:lnTo>
                  <a:pt x="52" y="156"/>
                </a:lnTo>
                <a:lnTo>
                  <a:pt x="370" y="2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3" name="Freeform 94"/>
          <p:cNvSpPr>
            <a:spLocks/>
          </p:cNvSpPr>
          <p:nvPr/>
        </p:nvSpPr>
        <p:spPr bwMode="auto">
          <a:xfrm>
            <a:off x="5203825" y="5337175"/>
            <a:ext cx="122238" cy="31750"/>
          </a:xfrm>
          <a:custGeom>
            <a:avLst/>
            <a:gdLst>
              <a:gd name="T0" fmla="*/ 2147483646 w 384"/>
              <a:gd name="T1" fmla="*/ 2147483646 h 123"/>
              <a:gd name="T2" fmla="*/ 2147483646 w 384"/>
              <a:gd name="T3" fmla="*/ 2147483646 h 123"/>
              <a:gd name="T4" fmla="*/ 2147483646 w 384"/>
              <a:gd name="T5" fmla="*/ 2147483646 h 123"/>
              <a:gd name="T6" fmla="*/ 2147483646 w 384"/>
              <a:gd name="T7" fmla="*/ 2147483646 h 123"/>
              <a:gd name="T8" fmla="*/ 2147483646 w 384"/>
              <a:gd name="T9" fmla="*/ 2147483646 h 123"/>
              <a:gd name="T10" fmla="*/ 2147483646 w 384"/>
              <a:gd name="T11" fmla="*/ 2147483646 h 123"/>
              <a:gd name="T12" fmla="*/ 2147483646 w 384"/>
              <a:gd name="T13" fmla="*/ 2147483646 h 123"/>
              <a:gd name="T14" fmla="*/ 2147483646 w 384"/>
              <a:gd name="T15" fmla="*/ 2147483646 h 123"/>
              <a:gd name="T16" fmla="*/ 2147483646 w 384"/>
              <a:gd name="T17" fmla="*/ 2147483646 h 123"/>
              <a:gd name="T18" fmla="*/ 2147483646 w 384"/>
              <a:gd name="T19" fmla="*/ 2147483646 h 123"/>
              <a:gd name="T20" fmla="*/ 2147483646 w 384"/>
              <a:gd name="T21" fmla="*/ 2147483646 h 123"/>
              <a:gd name="T22" fmla="*/ 2147483646 w 384"/>
              <a:gd name="T23" fmla="*/ 2147483646 h 123"/>
              <a:gd name="T24" fmla="*/ 2147483646 w 384"/>
              <a:gd name="T25" fmla="*/ 2147483646 h 123"/>
              <a:gd name="T26" fmla="*/ 2147483646 w 384"/>
              <a:gd name="T27" fmla="*/ 2147483646 h 123"/>
              <a:gd name="T28" fmla="*/ 2147483646 w 384"/>
              <a:gd name="T29" fmla="*/ 2147483646 h 123"/>
              <a:gd name="T30" fmla="*/ 2147483646 w 384"/>
              <a:gd name="T31" fmla="*/ 2147483646 h 123"/>
              <a:gd name="T32" fmla="*/ 2147483646 w 384"/>
              <a:gd name="T33" fmla="*/ 2147483646 h 123"/>
              <a:gd name="T34" fmla="*/ 2147483646 w 384"/>
              <a:gd name="T35" fmla="*/ 2147483646 h 123"/>
              <a:gd name="T36" fmla="*/ 2147483646 w 384"/>
              <a:gd name="T37" fmla="*/ 2147483646 h 123"/>
              <a:gd name="T38" fmla="*/ 2147483646 w 384"/>
              <a:gd name="T39" fmla="*/ 2147483646 h 123"/>
              <a:gd name="T40" fmla="*/ 2147483646 w 384"/>
              <a:gd name="T41" fmla="*/ 2147483646 h 123"/>
              <a:gd name="T42" fmla="*/ 2147483646 w 384"/>
              <a:gd name="T43" fmla="*/ 2147483646 h 123"/>
              <a:gd name="T44" fmla="*/ 2147483646 w 384"/>
              <a:gd name="T45" fmla="*/ 2147483646 h 123"/>
              <a:gd name="T46" fmla="*/ 2147483646 w 384"/>
              <a:gd name="T47" fmla="*/ 2147483646 h 123"/>
              <a:gd name="T48" fmla="*/ 2147483646 w 384"/>
              <a:gd name="T49" fmla="*/ 0 h 123"/>
              <a:gd name="T50" fmla="*/ 2147483646 w 384"/>
              <a:gd name="T51" fmla="*/ 0 h 123"/>
              <a:gd name="T52" fmla="*/ 2147483646 w 384"/>
              <a:gd name="T53" fmla="*/ 2147483646 h 123"/>
              <a:gd name="T54" fmla="*/ 2147483646 w 384"/>
              <a:gd name="T55" fmla="*/ 2147483646 h 123"/>
              <a:gd name="T56" fmla="*/ 2147483646 w 384"/>
              <a:gd name="T57" fmla="*/ 2147483646 h 123"/>
              <a:gd name="T58" fmla="*/ 2147483646 w 384"/>
              <a:gd name="T59" fmla="*/ 2147483646 h 123"/>
              <a:gd name="T60" fmla="*/ 2147483646 w 384"/>
              <a:gd name="T61" fmla="*/ 2147483646 h 123"/>
              <a:gd name="T62" fmla="*/ 2147483646 w 384"/>
              <a:gd name="T63" fmla="*/ 2147483646 h 123"/>
              <a:gd name="T64" fmla="*/ 0 w 384"/>
              <a:gd name="T65" fmla="*/ 2147483646 h 123"/>
              <a:gd name="T66" fmla="*/ 2147483646 w 384"/>
              <a:gd name="T67" fmla="*/ 2147483646 h 123"/>
              <a:gd name="T68" fmla="*/ 2147483646 w 384"/>
              <a:gd name="T69" fmla="*/ 2147483646 h 123"/>
              <a:gd name="T70" fmla="*/ 2147483646 w 384"/>
              <a:gd name="T71" fmla="*/ 2147483646 h 123"/>
              <a:gd name="T72" fmla="*/ 2147483646 w 384"/>
              <a:gd name="T73" fmla="*/ 2147483646 h 123"/>
              <a:gd name="T74" fmla="*/ 2147483646 w 384"/>
              <a:gd name="T75" fmla="*/ 2147483646 h 123"/>
              <a:gd name="T76" fmla="*/ 2147483646 w 384"/>
              <a:gd name="T77" fmla="*/ 2147483646 h 123"/>
              <a:gd name="T78" fmla="*/ 2147483646 w 384"/>
              <a:gd name="T79" fmla="*/ 2147483646 h 123"/>
              <a:gd name="T80" fmla="*/ 2147483646 w 384"/>
              <a:gd name="T81" fmla="*/ 2147483646 h 12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84" h="123">
                <a:moveTo>
                  <a:pt x="14" y="99"/>
                </a:moveTo>
                <a:lnTo>
                  <a:pt x="17" y="65"/>
                </a:lnTo>
                <a:lnTo>
                  <a:pt x="18" y="55"/>
                </a:lnTo>
                <a:lnTo>
                  <a:pt x="21" y="46"/>
                </a:lnTo>
                <a:lnTo>
                  <a:pt x="27" y="38"/>
                </a:lnTo>
                <a:lnTo>
                  <a:pt x="33" y="31"/>
                </a:lnTo>
                <a:lnTo>
                  <a:pt x="41" y="27"/>
                </a:lnTo>
                <a:lnTo>
                  <a:pt x="50" y="24"/>
                </a:lnTo>
                <a:lnTo>
                  <a:pt x="59" y="24"/>
                </a:lnTo>
                <a:lnTo>
                  <a:pt x="70" y="25"/>
                </a:lnTo>
                <a:lnTo>
                  <a:pt x="355" y="101"/>
                </a:lnTo>
                <a:lnTo>
                  <a:pt x="363" y="104"/>
                </a:lnTo>
                <a:lnTo>
                  <a:pt x="371" y="108"/>
                </a:lnTo>
                <a:lnTo>
                  <a:pt x="378" y="114"/>
                </a:lnTo>
                <a:lnTo>
                  <a:pt x="384" y="119"/>
                </a:lnTo>
                <a:lnTo>
                  <a:pt x="381" y="112"/>
                </a:lnTo>
                <a:lnTo>
                  <a:pt x="377" y="105"/>
                </a:lnTo>
                <a:lnTo>
                  <a:pt x="373" y="99"/>
                </a:lnTo>
                <a:lnTo>
                  <a:pt x="368" y="93"/>
                </a:lnTo>
                <a:lnTo>
                  <a:pt x="361" y="88"/>
                </a:lnTo>
                <a:lnTo>
                  <a:pt x="355" y="84"/>
                </a:lnTo>
                <a:lnTo>
                  <a:pt x="348" y="80"/>
                </a:lnTo>
                <a:lnTo>
                  <a:pt x="340" y="78"/>
                </a:lnTo>
                <a:lnTo>
                  <a:pt x="55" y="1"/>
                </a:lnTo>
                <a:lnTo>
                  <a:pt x="44" y="0"/>
                </a:lnTo>
                <a:lnTo>
                  <a:pt x="35" y="0"/>
                </a:lnTo>
                <a:lnTo>
                  <a:pt x="26" y="3"/>
                </a:lnTo>
                <a:lnTo>
                  <a:pt x="19" y="6"/>
                </a:lnTo>
                <a:lnTo>
                  <a:pt x="12" y="13"/>
                </a:lnTo>
                <a:lnTo>
                  <a:pt x="7" y="21"/>
                </a:lnTo>
                <a:lnTo>
                  <a:pt x="4" y="31"/>
                </a:lnTo>
                <a:lnTo>
                  <a:pt x="2" y="41"/>
                </a:lnTo>
                <a:lnTo>
                  <a:pt x="0" y="74"/>
                </a:lnTo>
                <a:lnTo>
                  <a:pt x="2" y="87"/>
                </a:lnTo>
                <a:lnTo>
                  <a:pt x="4" y="100"/>
                </a:lnTo>
                <a:lnTo>
                  <a:pt x="10" y="111"/>
                </a:lnTo>
                <a:lnTo>
                  <a:pt x="18" y="123"/>
                </a:lnTo>
                <a:lnTo>
                  <a:pt x="17" y="117"/>
                </a:lnTo>
                <a:lnTo>
                  <a:pt x="15" y="110"/>
                </a:lnTo>
                <a:lnTo>
                  <a:pt x="14" y="104"/>
                </a:lnTo>
                <a:lnTo>
                  <a:pt x="14" y="99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4" name="Freeform 95"/>
          <p:cNvSpPr>
            <a:spLocks/>
          </p:cNvSpPr>
          <p:nvPr/>
        </p:nvSpPr>
        <p:spPr bwMode="auto">
          <a:xfrm>
            <a:off x="5443538" y="5189538"/>
            <a:ext cx="300037" cy="400050"/>
          </a:xfrm>
          <a:custGeom>
            <a:avLst/>
            <a:gdLst>
              <a:gd name="T0" fmla="*/ 0 w 935"/>
              <a:gd name="T1" fmla="*/ 2147483646 h 1567"/>
              <a:gd name="T2" fmla="*/ 0 w 935"/>
              <a:gd name="T3" fmla="*/ 2147483646 h 1567"/>
              <a:gd name="T4" fmla="*/ 2147483646 w 935"/>
              <a:gd name="T5" fmla="*/ 0 h 1567"/>
              <a:gd name="T6" fmla="*/ 2147483646 w 935"/>
              <a:gd name="T7" fmla="*/ 2147483646 h 1567"/>
              <a:gd name="T8" fmla="*/ 0 w 935"/>
              <a:gd name="T9" fmla="*/ 2147483646 h 15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5" h="1567">
                <a:moveTo>
                  <a:pt x="0" y="1567"/>
                </a:moveTo>
                <a:lnTo>
                  <a:pt x="0" y="380"/>
                </a:lnTo>
                <a:lnTo>
                  <a:pt x="935" y="0"/>
                </a:lnTo>
                <a:lnTo>
                  <a:pt x="935" y="936"/>
                </a:lnTo>
                <a:lnTo>
                  <a:pt x="0" y="1567"/>
                </a:lnTo>
                <a:close/>
              </a:path>
            </a:pathLst>
          </a:custGeom>
          <a:solidFill>
            <a:srgbClr val="FFB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5" name="Freeform 96"/>
          <p:cNvSpPr>
            <a:spLocks/>
          </p:cNvSpPr>
          <p:nvPr/>
        </p:nvSpPr>
        <p:spPr bwMode="auto">
          <a:xfrm>
            <a:off x="5135563" y="5235575"/>
            <a:ext cx="296862" cy="349250"/>
          </a:xfrm>
          <a:custGeom>
            <a:avLst/>
            <a:gdLst>
              <a:gd name="T0" fmla="*/ 2147483646 w 924"/>
              <a:gd name="T1" fmla="*/ 2147483646 h 1368"/>
              <a:gd name="T2" fmla="*/ 2147483646 w 924"/>
              <a:gd name="T3" fmla="*/ 2147483646 h 1368"/>
              <a:gd name="T4" fmla="*/ 0 w 924"/>
              <a:gd name="T5" fmla="*/ 2147483646 h 1368"/>
              <a:gd name="T6" fmla="*/ 0 w 924"/>
              <a:gd name="T7" fmla="*/ 0 h 1368"/>
              <a:gd name="T8" fmla="*/ 2147483646 w 924"/>
              <a:gd name="T9" fmla="*/ 2147483646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4" h="1368">
                <a:moveTo>
                  <a:pt x="924" y="201"/>
                </a:moveTo>
                <a:lnTo>
                  <a:pt x="924" y="1368"/>
                </a:lnTo>
                <a:lnTo>
                  <a:pt x="0" y="989"/>
                </a:lnTo>
                <a:lnTo>
                  <a:pt x="0" y="0"/>
                </a:lnTo>
                <a:lnTo>
                  <a:pt x="924" y="201"/>
                </a:lnTo>
                <a:close/>
              </a:path>
            </a:pathLst>
          </a:custGeom>
          <a:solidFill>
            <a:srgbClr val="D87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6" name="Text Box 97"/>
          <p:cNvSpPr txBox="1">
            <a:spLocks noChangeArrowheads="1"/>
          </p:cNvSpPr>
          <p:nvPr/>
        </p:nvSpPr>
        <p:spPr bwMode="auto">
          <a:xfrm>
            <a:off x="5138738" y="537845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16477" name="Text Box 98"/>
          <p:cNvSpPr txBox="1">
            <a:spLocks noChangeArrowheads="1"/>
          </p:cNvSpPr>
          <p:nvPr/>
        </p:nvSpPr>
        <p:spPr bwMode="auto">
          <a:xfrm>
            <a:off x="5165725" y="5229225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Lucida Console" panose="020B06090405040202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6478" name="Freeform 100"/>
          <p:cNvSpPr>
            <a:spLocks/>
          </p:cNvSpPr>
          <p:nvPr/>
        </p:nvSpPr>
        <p:spPr bwMode="auto">
          <a:xfrm>
            <a:off x="6026150" y="5273675"/>
            <a:ext cx="628650" cy="468313"/>
          </a:xfrm>
          <a:custGeom>
            <a:avLst/>
            <a:gdLst>
              <a:gd name="T0" fmla="*/ 2147483646 w 1957"/>
              <a:gd name="T1" fmla="*/ 0 h 1841"/>
              <a:gd name="T2" fmla="*/ 2147483646 w 1957"/>
              <a:gd name="T3" fmla="*/ 2147483646 h 1841"/>
              <a:gd name="T4" fmla="*/ 2147483646 w 1957"/>
              <a:gd name="T5" fmla="*/ 2147483646 h 1841"/>
              <a:gd name="T6" fmla="*/ 0 w 1957"/>
              <a:gd name="T7" fmla="*/ 2147483646 h 1841"/>
              <a:gd name="T8" fmla="*/ 0 w 1957"/>
              <a:gd name="T9" fmla="*/ 2147483646 h 1841"/>
              <a:gd name="T10" fmla="*/ 2147483646 w 1957"/>
              <a:gd name="T11" fmla="*/ 2147483646 h 1841"/>
              <a:gd name="T12" fmla="*/ 2147483646 w 1957"/>
              <a:gd name="T13" fmla="*/ 2147483646 h 1841"/>
              <a:gd name="T14" fmla="*/ 2147483646 w 1957"/>
              <a:gd name="T15" fmla="*/ 2147483646 h 1841"/>
              <a:gd name="T16" fmla="*/ 2147483646 w 1957"/>
              <a:gd name="T17" fmla="*/ 0 h 18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57" h="1841">
                <a:moveTo>
                  <a:pt x="945" y="0"/>
                </a:moveTo>
                <a:lnTo>
                  <a:pt x="2" y="372"/>
                </a:lnTo>
                <a:lnTo>
                  <a:pt x="3" y="378"/>
                </a:lnTo>
                <a:lnTo>
                  <a:pt x="0" y="376"/>
                </a:lnTo>
                <a:lnTo>
                  <a:pt x="0" y="1427"/>
                </a:lnTo>
                <a:lnTo>
                  <a:pt x="991" y="1841"/>
                </a:lnTo>
                <a:lnTo>
                  <a:pt x="1957" y="1191"/>
                </a:lnTo>
                <a:lnTo>
                  <a:pt x="1957" y="200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9" name="Freeform 101"/>
          <p:cNvSpPr>
            <a:spLocks/>
          </p:cNvSpPr>
          <p:nvPr/>
        </p:nvSpPr>
        <p:spPr bwMode="auto">
          <a:xfrm>
            <a:off x="6042025" y="5284788"/>
            <a:ext cx="280988" cy="136525"/>
          </a:xfrm>
          <a:custGeom>
            <a:avLst/>
            <a:gdLst>
              <a:gd name="T0" fmla="*/ 0 w 872"/>
              <a:gd name="T1" fmla="*/ 2147483646 h 534"/>
              <a:gd name="T2" fmla="*/ 2147483646 w 872"/>
              <a:gd name="T3" fmla="*/ 0 h 534"/>
              <a:gd name="T4" fmla="*/ 2147483646 w 872"/>
              <a:gd name="T5" fmla="*/ 2147483646 h 534"/>
              <a:gd name="T6" fmla="*/ 0 w 872"/>
              <a:gd name="T7" fmla="*/ 2147483646 h 5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2" h="534">
                <a:moveTo>
                  <a:pt x="0" y="343"/>
                </a:moveTo>
                <a:lnTo>
                  <a:pt x="872" y="0"/>
                </a:lnTo>
                <a:lnTo>
                  <a:pt x="872" y="534"/>
                </a:lnTo>
                <a:lnTo>
                  <a:pt x="0" y="34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0" name="Freeform 102"/>
          <p:cNvSpPr>
            <a:spLocks/>
          </p:cNvSpPr>
          <p:nvPr/>
        </p:nvSpPr>
        <p:spPr bwMode="auto">
          <a:xfrm>
            <a:off x="6042025" y="5284788"/>
            <a:ext cx="280988" cy="90487"/>
          </a:xfrm>
          <a:custGeom>
            <a:avLst/>
            <a:gdLst>
              <a:gd name="T0" fmla="*/ 2147483646 w 872"/>
              <a:gd name="T1" fmla="*/ 2147483646 h 354"/>
              <a:gd name="T2" fmla="*/ 2147483646 w 872"/>
              <a:gd name="T3" fmla="*/ 0 h 354"/>
              <a:gd name="T4" fmla="*/ 0 w 872"/>
              <a:gd name="T5" fmla="*/ 2147483646 h 354"/>
              <a:gd name="T6" fmla="*/ 2147483646 w 872"/>
              <a:gd name="T7" fmla="*/ 2147483646 h 354"/>
              <a:gd name="T8" fmla="*/ 2147483646 w 872"/>
              <a:gd name="T9" fmla="*/ 2147483646 h 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2" h="354">
                <a:moveTo>
                  <a:pt x="872" y="30"/>
                </a:moveTo>
                <a:lnTo>
                  <a:pt x="872" y="0"/>
                </a:lnTo>
                <a:lnTo>
                  <a:pt x="0" y="343"/>
                </a:lnTo>
                <a:lnTo>
                  <a:pt x="50" y="354"/>
                </a:lnTo>
                <a:lnTo>
                  <a:pt x="872" y="30"/>
                </a:lnTo>
                <a:close/>
              </a:path>
            </a:pathLst>
          </a:custGeom>
          <a:solidFill>
            <a:srgbClr val="D19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1" name="Freeform 103"/>
          <p:cNvSpPr>
            <a:spLocks/>
          </p:cNvSpPr>
          <p:nvPr/>
        </p:nvSpPr>
        <p:spPr bwMode="auto">
          <a:xfrm>
            <a:off x="6162675" y="5402263"/>
            <a:ext cx="171450" cy="325437"/>
          </a:xfrm>
          <a:custGeom>
            <a:avLst/>
            <a:gdLst>
              <a:gd name="T0" fmla="*/ 2147483646 w 533"/>
              <a:gd name="T1" fmla="*/ 0 h 1281"/>
              <a:gd name="T2" fmla="*/ 0 w 533"/>
              <a:gd name="T3" fmla="*/ 2147483646 h 1281"/>
              <a:gd name="T4" fmla="*/ 2147483646 w 533"/>
              <a:gd name="T5" fmla="*/ 2147483646 h 1281"/>
              <a:gd name="T6" fmla="*/ 2147483646 w 533"/>
              <a:gd name="T7" fmla="*/ 2147483646 h 1281"/>
              <a:gd name="T8" fmla="*/ 2147483646 w 533"/>
              <a:gd name="T9" fmla="*/ 2147483646 h 1281"/>
              <a:gd name="T10" fmla="*/ 2147483646 w 533"/>
              <a:gd name="T11" fmla="*/ 2147483646 h 1281"/>
              <a:gd name="T12" fmla="*/ 2147483646 w 533"/>
              <a:gd name="T13" fmla="*/ 0 h 12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3" h="1281">
                <a:moveTo>
                  <a:pt x="10" y="0"/>
                </a:moveTo>
                <a:lnTo>
                  <a:pt x="0" y="38"/>
                </a:lnTo>
                <a:lnTo>
                  <a:pt x="492" y="147"/>
                </a:lnTo>
                <a:lnTo>
                  <a:pt x="492" y="1265"/>
                </a:lnTo>
                <a:lnTo>
                  <a:pt x="533" y="1281"/>
                </a:lnTo>
                <a:lnTo>
                  <a:pt x="533" y="114"/>
                </a:lnTo>
                <a:lnTo>
                  <a:pt x="1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2" name="Freeform 104"/>
          <p:cNvSpPr>
            <a:spLocks/>
          </p:cNvSpPr>
          <p:nvPr/>
        </p:nvSpPr>
        <p:spPr bwMode="auto">
          <a:xfrm>
            <a:off x="6035675" y="5389563"/>
            <a:ext cx="127000" cy="92075"/>
          </a:xfrm>
          <a:custGeom>
            <a:avLst/>
            <a:gdLst>
              <a:gd name="T0" fmla="*/ 0 w 391"/>
              <a:gd name="T1" fmla="*/ 2147483646 h 358"/>
              <a:gd name="T2" fmla="*/ 2147483646 w 391"/>
              <a:gd name="T3" fmla="*/ 2147483646 h 358"/>
              <a:gd name="T4" fmla="*/ 0 w 391"/>
              <a:gd name="T5" fmla="*/ 0 h 358"/>
              <a:gd name="T6" fmla="*/ 0 w 391"/>
              <a:gd name="T7" fmla="*/ 2147483646 h 3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1" h="358">
                <a:moveTo>
                  <a:pt x="0" y="358"/>
                </a:moveTo>
                <a:lnTo>
                  <a:pt x="391" y="85"/>
                </a:lnTo>
                <a:lnTo>
                  <a:pt x="0" y="0"/>
                </a:lnTo>
                <a:lnTo>
                  <a:pt x="0" y="358"/>
                </a:lnTo>
                <a:close/>
              </a:path>
            </a:pathLst>
          </a:custGeom>
          <a:solidFill>
            <a:srgbClr val="CC5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3" name="Freeform 105"/>
          <p:cNvSpPr>
            <a:spLocks/>
          </p:cNvSpPr>
          <p:nvPr/>
        </p:nvSpPr>
        <p:spPr bwMode="auto">
          <a:xfrm>
            <a:off x="6035675" y="5380038"/>
            <a:ext cx="127000" cy="31750"/>
          </a:xfrm>
          <a:custGeom>
            <a:avLst/>
            <a:gdLst>
              <a:gd name="T0" fmla="*/ 0 w 391"/>
              <a:gd name="T1" fmla="*/ 0 h 125"/>
              <a:gd name="T2" fmla="*/ 0 w 391"/>
              <a:gd name="T3" fmla="*/ 2147483646 h 125"/>
              <a:gd name="T4" fmla="*/ 2147483646 w 391"/>
              <a:gd name="T5" fmla="*/ 2147483646 h 125"/>
              <a:gd name="T6" fmla="*/ 2147483646 w 391"/>
              <a:gd name="T7" fmla="*/ 2147483646 h 125"/>
              <a:gd name="T8" fmla="*/ 0 w 391"/>
              <a:gd name="T9" fmla="*/ 0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1" h="125">
                <a:moveTo>
                  <a:pt x="0" y="0"/>
                </a:moveTo>
                <a:lnTo>
                  <a:pt x="0" y="40"/>
                </a:lnTo>
                <a:lnTo>
                  <a:pt x="391" y="125"/>
                </a:lnTo>
                <a:lnTo>
                  <a:pt x="389" y="83"/>
                </a:lnTo>
                <a:lnTo>
                  <a:pt x="0" y="0"/>
                </a:lnTo>
                <a:close/>
              </a:path>
            </a:pathLst>
          </a:custGeom>
          <a:solidFill>
            <a:srgbClr val="D882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4" name="Freeform 106"/>
          <p:cNvSpPr>
            <a:spLocks/>
          </p:cNvSpPr>
          <p:nvPr/>
        </p:nvSpPr>
        <p:spPr bwMode="auto">
          <a:xfrm>
            <a:off x="6332538" y="5283200"/>
            <a:ext cx="298450" cy="139700"/>
          </a:xfrm>
          <a:custGeom>
            <a:avLst/>
            <a:gdLst>
              <a:gd name="T0" fmla="*/ 2147483646 w 931"/>
              <a:gd name="T1" fmla="*/ 2147483646 h 556"/>
              <a:gd name="T2" fmla="*/ 0 w 931"/>
              <a:gd name="T3" fmla="*/ 2147483646 h 556"/>
              <a:gd name="T4" fmla="*/ 0 w 931"/>
              <a:gd name="T5" fmla="*/ 0 h 556"/>
              <a:gd name="T6" fmla="*/ 2147483646 w 931"/>
              <a:gd name="T7" fmla="*/ 2147483646 h 556"/>
              <a:gd name="T8" fmla="*/ 2147483646 w 931"/>
              <a:gd name="T9" fmla="*/ 2147483646 h 5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556">
                <a:moveTo>
                  <a:pt x="18" y="556"/>
                </a:moveTo>
                <a:lnTo>
                  <a:pt x="0" y="551"/>
                </a:lnTo>
                <a:lnTo>
                  <a:pt x="0" y="0"/>
                </a:lnTo>
                <a:lnTo>
                  <a:pt x="931" y="185"/>
                </a:lnTo>
                <a:lnTo>
                  <a:pt x="18" y="556"/>
                </a:lnTo>
                <a:close/>
              </a:path>
            </a:pathLst>
          </a:custGeom>
          <a:solidFill>
            <a:srgbClr val="A54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5" name="Freeform 107"/>
          <p:cNvSpPr>
            <a:spLocks/>
          </p:cNvSpPr>
          <p:nvPr/>
        </p:nvSpPr>
        <p:spPr bwMode="auto">
          <a:xfrm>
            <a:off x="6343650" y="5334000"/>
            <a:ext cx="301625" cy="398463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2147483646 w 935"/>
              <a:gd name="T5" fmla="*/ 0 h 1567"/>
              <a:gd name="T6" fmla="*/ 0 w 935"/>
              <a:gd name="T7" fmla="*/ 2147483646 h 1567"/>
              <a:gd name="T8" fmla="*/ 0 w 935"/>
              <a:gd name="T9" fmla="*/ 2147483646 h 1567"/>
              <a:gd name="T10" fmla="*/ 2147483646 w 935"/>
              <a:gd name="T11" fmla="*/ 2147483646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32" y="400"/>
                </a:moveTo>
                <a:lnTo>
                  <a:pt x="935" y="32"/>
                </a:lnTo>
                <a:lnTo>
                  <a:pt x="935" y="0"/>
                </a:lnTo>
                <a:lnTo>
                  <a:pt x="0" y="380"/>
                </a:lnTo>
                <a:lnTo>
                  <a:pt x="0" y="1567"/>
                </a:lnTo>
                <a:lnTo>
                  <a:pt x="32" y="1546"/>
                </a:lnTo>
                <a:lnTo>
                  <a:pt x="32" y="400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6" name="Freeform 108"/>
          <p:cNvSpPr>
            <a:spLocks/>
          </p:cNvSpPr>
          <p:nvPr/>
        </p:nvSpPr>
        <p:spPr bwMode="auto">
          <a:xfrm>
            <a:off x="6343650" y="5334000"/>
            <a:ext cx="301625" cy="398463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7" name="Rectangle 109"/>
          <p:cNvSpPr>
            <a:spLocks noChangeArrowheads="1"/>
          </p:cNvSpPr>
          <p:nvPr/>
        </p:nvSpPr>
        <p:spPr bwMode="auto">
          <a:xfrm>
            <a:off x="6161088" y="5400675"/>
            <a:ext cx="6350" cy="273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6488" name="Freeform 110"/>
          <p:cNvSpPr>
            <a:spLocks/>
          </p:cNvSpPr>
          <p:nvPr/>
        </p:nvSpPr>
        <p:spPr bwMode="auto">
          <a:xfrm>
            <a:off x="6167438" y="5402263"/>
            <a:ext cx="4762" cy="271462"/>
          </a:xfrm>
          <a:custGeom>
            <a:avLst/>
            <a:gdLst>
              <a:gd name="T0" fmla="*/ 0 w 16"/>
              <a:gd name="T1" fmla="*/ 0 h 1073"/>
              <a:gd name="T2" fmla="*/ 0 w 16"/>
              <a:gd name="T3" fmla="*/ 2147483646 h 1073"/>
              <a:gd name="T4" fmla="*/ 2147483646 w 16"/>
              <a:gd name="T5" fmla="*/ 2147483646 h 1073"/>
              <a:gd name="T6" fmla="*/ 2147483646 w 16"/>
              <a:gd name="T7" fmla="*/ 2147483646 h 1073"/>
              <a:gd name="T8" fmla="*/ 0 w 16"/>
              <a:gd name="T9" fmla="*/ 0 h 10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073">
                <a:moveTo>
                  <a:pt x="0" y="0"/>
                </a:moveTo>
                <a:lnTo>
                  <a:pt x="0" y="1061"/>
                </a:lnTo>
                <a:lnTo>
                  <a:pt x="16" y="1073"/>
                </a:lnTo>
                <a:lnTo>
                  <a:pt x="16" y="7"/>
                </a:lnTo>
                <a:lnTo>
                  <a:pt x="0" y="0"/>
                </a:lnTo>
                <a:close/>
              </a:path>
            </a:pathLst>
          </a:custGeom>
          <a:solidFill>
            <a:srgbClr val="E29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9" name="Freeform 111"/>
          <p:cNvSpPr>
            <a:spLocks/>
          </p:cNvSpPr>
          <p:nvPr/>
        </p:nvSpPr>
        <p:spPr bwMode="auto">
          <a:xfrm>
            <a:off x="6343650" y="5430838"/>
            <a:ext cx="301625" cy="192087"/>
          </a:xfrm>
          <a:custGeom>
            <a:avLst/>
            <a:gdLst>
              <a:gd name="T0" fmla="*/ 2147483646 w 935"/>
              <a:gd name="T1" fmla="*/ 2147483646 h 759"/>
              <a:gd name="T2" fmla="*/ 2147483646 w 935"/>
              <a:gd name="T3" fmla="*/ 2147483646 h 759"/>
              <a:gd name="T4" fmla="*/ 2147483646 w 935"/>
              <a:gd name="T5" fmla="*/ 0 h 759"/>
              <a:gd name="T6" fmla="*/ 0 w 935"/>
              <a:gd name="T7" fmla="*/ 2147483646 h 759"/>
              <a:gd name="T8" fmla="*/ 0 w 935"/>
              <a:gd name="T9" fmla="*/ 2147483646 h 759"/>
              <a:gd name="T10" fmla="*/ 2147483646 w 935"/>
              <a:gd name="T11" fmla="*/ 2147483646 h 759"/>
              <a:gd name="T12" fmla="*/ 2147483646 w 935"/>
              <a:gd name="T13" fmla="*/ 2147483646 h 7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759">
                <a:moveTo>
                  <a:pt x="935" y="557"/>
                </a:moveTo>
                <a:lnTo>
                  <a:pt x="935" y="548"/>
                </a:lnTo>
                <a:lnTo>
                  <a:pt x="2" y="0"/>
                </a:lnTo>
                <a:lnTo>
                  <a:pt x="0" y="1"/>
                </a:lnTo>
                <a:lnTo>
                  <a:pt x="0" y="388"/>
                </a:lnTo>
                <a:lnTo>
                  <a:pt x="635" y="759"/>
                </a:lnTo>
                <a:lnTo>
                  <a:pt x="935" y="557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0" name="Freeform 112"/>
          <p:cNvSpPr>
            <a:spLocks/>
          </p:cNvSpPr>
          <p:nvPr/>
        </p:nvSpPr>
        <p:spPr bwMode="auto">
          <a:xfrm>
            <a:off x="6343650" y="5543550"/>
            <a:ext cx="190500" cy="96838"/>
          </a:xfrm>
          <a:custGeom>
            <a:avLst/>
            <a:gdLst>
              <a:gd name="T0" fmla="*/ 2147483646 w 590"/>
              <a:gd name="T1" fmla="*/ 2147483646 h 386"/>
              <a:gd name="T2" fmla="*/ 0 w 590"/>
              <a:gd name="T3" fmla="*/ 0 h 386"/>
              <a:gd name="T4" fmla="*/ 0 w 590"/>
              <a:gd name="T5" fmla="*/ 2147483646 h 386"/>
              <a:gd name="T6" fmla="*/ 2147483646 w 590"/>
              <a:gd name="T7" fmla="*/ 2147483646 h 386"/>
              <a:gd name="T8" fmla="*/ 2147483646 w 590"/>
              <a:gd name="T9" fmla="*/ 2147483646 h 3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0" h="386">
                <a:moveTo>
                  <a:pt x="590" y="346"/>
                </a:moveTo>
                <a:lnTo>
                  <a:pt x="0" y="0"/>
                </a:lnTo>
                <a:lnTo>
                  <a:pt x="0" y="74"/>
                </a:lnTo>
                <a:lnTo>
                  <a:pt x="531" y="386"/>
                </a:lnTo>
                <a:lnTo>
                  <a:pt x="590" y="346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1" name="Freeform 113"/>
          <p:cNvSpPr>
            <a:spLocks/>
          </p:cNvSpPr>
          <p:nvPr/>
        </p:nvSpPr>
        <p:spPr bwMode="auto">
          <a:xfrm>
            <a:off x="6375400" y="5410200"/>
            <a:ext cx="269875" cy="136525"/>
          </a:xfrm>
          <a:custGeom>
            <a:avLst/>
            <a:gdLst>
              <a:gd name="T0" fmla="*/ 2147483646 w 839"/>
              <a:gd name="T1" fmla="*/ 2147483646 h 534"/>
              <a:gd name="T2" fmla="*/ 2147483646 w 839"/>
              <a:gd name="T3" fmla="*/ 0 h 534"/>
              <a:gd name="T4" fmla="*/ 0 w 839"/>
              <a:gd name="T5" fmla="*/ 2147483646 h 534"/>
              <a:gd name="T6" fmla="*/ 2147483646 w 839"/>
              <a:gd name="T7" fmla="*/ 2147483646 h 534"/>
              <a:gd name="T8" fmla="*/ 2147483646 w 839"/>
              <a:gd name="T9" fmla="*/ 2147483646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9" h="534">
                <a:moveTo>
                  <a:pt x="839" y="433"/>
                </a:moveTo>
                <a:lnTo>
                  <a:pt x="102" y="0"/>
                </a:lnTo>
                <a:lnTo>
                  <a:pt x="0" y="41"/>
                </a:lnTo>
                <a:lnTo>
                  <a:pt x="839" y="534"/>
                </a:lnTo>
                <a:lnTo>
                  <a:pt x="839" y="433"/>
                </a:lnTo>
                <a:close/>
              </a:path>
            </a:pathLst>
          </a:custGeom>
          <a:solidFill>
            <a:srgbClr val="FFD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2" name="Freeform 114"/>
          <p:cNvSpPr>
            <a:spLocks/>
          </p:cNvSpPr>
          <p:nvPr/>
        </p:nvSpPr>
        <p:spPr bwMode="auto">
          <a:xfrm>
            <a:off x="6343650" y="5334000"/>
            <a:ext cx="301625" cy="398463"/>
          </a:xfrm>
          <a:custGeom>
            <a:avLst/>
            <a:gdLst>
              <a:gd name="T0" fmla="*/ 2147483646 w 935"/>
              <a:gd name="T1" fmla="*/ 2147483646 h 1567"/>
              <a:gd name="T2" fmla="*/ 2147483646 w 935"/>
              <a:gd name="T3" fmla="*/ 2147483646 h 1567"/>
              <a:gd name="T4" fmla="*/ 0 w 935"/>
              <a:gd name="T5" fmla="*/ 2147483646 h 1567"/>
              <a:gd name="T6" fmla="*/ 0 w 935"/>
              <a:gd name="T7" fmla="*/ 2147483646 h 1567"/>
              <a:gd name="T8" fmla="*/ 2147483646 w 935"/>
              <a:gd name="T9" fmla="*/ 2147483646 h 1567"/>
              <a:gd name="T10" fmla="*/ 2147483646 w 935"/>
              <a:gd name="T11" fmla="*/ 0 h 1567"/>
              <a:gd name="T12" fmla="*/ 2147483646 w 935"/>
              <a:gd name="T13" fmla="*/ 2147483646 h 1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5" h="1567">
                <a:moveTo>
                  <a:pt x="909" y="11"/>
                </a:moveTo>
                <a:lnTo>
                  <a:pt x="909" y="920"/>
                </a:lnTo>
                <a:lnTo>
                  <a:pt x="0" y="1533"/>
                </a:lnTo>
                <a:lnTo>
                  <a:pt x="0" y="1567"/>
                </a:lnTo>
                <a:lnTo>
                  <a:pt x="935" y="936"/>
                </a:lnTo>
                <a:lnTo>
                  <a:pt x="935" y="0"/>
                </a:lnTo>
                <a:lnTo>
                  <a:pt x="909" y="11"/>
                </a:lnTo>
                <a:close/>
              </a:path>
            </a:pathLst>
          </a:custGeom>
          <a:solidFill>
            <a:srgbClr val="E8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3" name="Freeform 115"/>
          <p:cNvSpPr>
            <a:spLocks/>
          </p:cNvSpPr>
          <p:nvPr/>
        </p:nvSpPr>
        <p:spPr bwMode="auto">
          <a:xfrm>
            <a:off x="6332538" y="5283200"/>
            <a:ext cx="298450" cy="50800"/>
          </a:xfrm>
          <a:custGeom>
            <a:avLst/>
            <a:gdLst>
              <a:gd name="T0" fmla="*/ 2147483646 w 931"/>
              <a:gd name="T1" fmla="*/ 2147483646 h 203"/>
              <a:gd name="T2" fmla="*/ 2147483646 w 931"/>
              <a:gd name="T3" fmla="*/ 2147483646 h 203"/>
              <a:gd name="T4" fmla="*/ 0 w 931"/>
              <a:gd name="T5" fmla="*/ 0 h 203"/>
              <a:gd name="T6" fmla="*/ 0 w 931"/>
              <a:gd name="T7" fmla="*/ 2147483646 h 203"/>
              <a:gd name="T8" fmla="*/ 2147483646 w 931"/>
              <a:gd name="T9" fmla="*/ 2147483646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203">
                <a:moveTo>
                  <a:pt x="886" y="203"/>
                </a:moveTo>
                <a:lnTo>
                  <a:pt x="931" y="185"/>
                </a:lnTo>
                <a:lnTo>
                  <a:pt x="0" y="0"/>
                </a:lnTo>
                <a:lnTo>
                  <a:pt x="0" y="28"/>
                </a:lnTo>
                <a:lnTo>
                  <a:pt x="886" y="203"/>
                </a:lnTo>
                <a:close/>
              </a:path>
            </a:pathLst>
          </a:custGeom>
          <a:solidFill>
            <a:srgbClr val="BF6D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4" name="Freeform 116"/>
          <p:cNvSpPr>
            <a:spLocks/>
          </p:cNvSpPr>
          <p:nvPr/>
        </p:nvSpPr>
        <p:spPr bwMode="auto">
          <a:xfrm>
            <a:off x="6097588" y="5476875"/>
            <a:ext cx="138112" cy="61913"/>
          </a:xfrm>
          <a:custGeom>
            <a:avLst/>
            <a:gdLst>
              <a:gd name="T0" fmla="*/ 2147483646 w 431"/>
              <a:gd name="T1" fmla="*/ 2147483646 h 244"/>
              <a:gd name="T2" fmla="*/ 2147483646 w 431"/>
              <a:gd name="T3" fmla="*/ 2147483646 h 244"/>
              <a:gd name="T4" fmla="*/ 2147483646 w 431"/>
              <a:gd name="T5" fmla="*/ 2147483646 h 244"/>
              <a:gd name="T6" fmla="*/ 2147483646 w 431"/>
              <a:gd name="T7" fmla="*/ 2147483646 h 244"/>
              <a:gd name="T8" fmla="*/ 2147483646 w 431"/>
              <a:gd name="T9" fmla="*/ 2147483646 h 244"/>
              <a:gd name="T10" fmla="*/ 2147483646 w 431"/>
              <a:gd name="T11" fmla="*/ 2147483646 h 244"/>
              <a:gd name="T12" fmla="*/ 2147483646 w 431"/>
              <a:gd name="T13" fmla="*/ 2147483646 h 244"/>
              <a:gd name="T14" fmla="*/ 2147483646 w 431"/>
              <a:gd name="T15" fmla="*/ 2147483646 h 244"/>
              <a:gd name="T16" fmla="*/ 2147483646 w 431"/>
              <a:gd name="T17" fmla="*/ 2147483646 h 244"/>
              <a:gd name="T18" fmla="*/ 2147483646 w 431"/>
              <a:gd name="T19" fmla="*/ 2147483646 h 244"/>
              <a:gd name="T20" fmla="*/ 2147483646 w 431"/>
              <a:gd name="T21" fmla="*/ 2147483646 h 244"/>
              <a:gd name="T22" fmla="*/ 2147483646 w 431"/>
              <a:gd name="T23" fmla="*/ 2147483646 h 244"/>
              <a:gd name="T24" fmla="*/ 2147483646 w 431"/>
              <a:gd name="T25" fmla="*/ 2147483646 h 244"/>
              <a:gd name="T26" fmla="*/ 2147483646 w 431"/>
              <a:gd name="T27" fmla="*/ 2147483646 h 244"/>
              <a:gd name="T28" fmla="*/ 2147483646 w 431"/>
              <a:gd name="T29" fmla="*/ 2147483646 h 244"/>
              <a:gd name="T30" fmla="*/ 2147483646 w 431"/>
              <a:gd name="T31" fmla="*/ 2147483646 h 244"/>
              <a:gd name="T32" fmla="*/ 2147483646 w 431"/>
              <a:gd name="T33" fmla="*/ 2147483646 h 244"/>
              <a:gd name="T34" fmla="*/ 2147483646 w 431"/>
              <a:gd name="T35" fmla="*/ 2147483646 h 244"/>
              <a:gd name="T36" fmla="*/ 2147483646 w 431"/>
              <a:gd name="T37" fmla="*/ 2147483646 h 244"/>
              <a:gd name="T38" fmla="*/ 2147483646 w 431"/>
              <a:gd name="T39" fmla="*/ 0 h 244"/>
              <a:gd name="T40" fmla="*/ 2147483646 w 431"/>
              <a:gd name="T41" fmla="*/ 2147483646 h 244"/>
              <a:gd name="T42" fmla="*/ 2147483646 w 431"/>
              <a:gd name="T43" fmla="*/ 2147483646 h 244"/>
              <a:gd name="T44" fmla="*/ 2147483646 w 431"/>
              <a:gd name="T45" fmla="*/ 2147483646 h 244"/>
              <a:gd name="T46" fmla="*/ 2147483646 w 431"/>
              <a:gd name="T47" fmla="*/ 2147483646 h 244"/>
              <a:gd name="T48" fmla="*/ 2147483646 w 431"/>
              <a:gd name="T49" fmla="*/ 2147483646 h 244"/>
              <a:gd name="T50" fmla="*/ 2147483646 w 431"/>
              <a:gd name="T51" fmla="*/ 2147483646 h 244"/>
              <a:gd name="T52" fmla="*/ 2147483646 w 431"/>
              <a:gd name="T53" fmla="*/ 2147483646 h 244"/>
              <a:gd name="T54" fmla="*/ 0 w 431"/>
              <a:gd name="T55" fmla="*/ 2147483646 h 244"/>
              <a:gd name="T56" fmla="*/ 0 w 431"/>
              <a:gd name="T57" fmla="*/ 2147483646 h 244"/>
              <a:gd name="T58" fmla="*/ 2147483646 w 431"/>
              <a:gd name="T59" fmla="*/ 2147483646 h 244"/>
              <a:gd name="T60" fmla="*/ 2147483646 w 431"/>
              <a:gd name="T61" fmla="*/ 2147483646 h 244"/>
              <a:gd name="T62" fmla="*/ 2147483646 w 431"/>
              <a:gd name="T63" fmla="*/ 2147483646 h 244"/>
              <a:gd name="T64" fmla="*/ 2147483646 w 431"/>
              <a:gd name="T65" fmla="*/ 2147483646 h 244"/>
              <a:gd name="T66" fmla="*/ 2147483646 w 431"/>
              <a:gd name="T67" fmla="*/ 2147483646 h 244"/>
              <a:gd name="T68" fmla="*/ 2147483646 w 431"/>
              <a:gd name="T69" fmla="*/ 2147483646 h 244"/>
              <a:gd name="T70" fmla="*/ 2147483646 w 431"/>
              <a:gd name="T71" fmla="*/ 2147483646 h 244"/>
              <a:gd name="T72" fmla="*/ 2147483646 w 431"/>
              <a:gd name="T73" fmla="*/ 2147483646 h 2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31" h="244">
                <a:moveTo>
                  <a:pt x="370" y="242"/>
                </a:moveTo>
                <a:lnTo>
                  <a:pt x="381" y="244"/>
                </a:lnTo>
                <a:lnTo>
                  <a:pt x="392" y="243"/>
                </a:lnTo>
                <a:lnTo>
                  <a:pt x="402" y="239"/>
                </a:lnTo>
                <a:lnTo>
                  <a:pt x="410" y="235"/>
                </a:lnTo>
                <a:lnTo>
                  <a:pt x="418" y="228"/>
                </a:lnTo>
                <a:lnTo>
                  <a:pt x="423" y="220"/>
                </a:lnTo>
                <a:lnTo>
                  <a:pt x="427" y="209"/>
                </a:lnTo>
                <a:lnTo>
                  <a:pt x="429" y="198"/>
                </a:lnTo>
                <a:lnTo>
                  <a:pt x="431" y="160"/>
                </a:lnTo>
                <a:lnTo>
                  <a:pt x="430" y="147"/>
                </a:lnTo>
                <a:lnTo>
                  <a:pt x="427" y="136"/>
                </a:lnTo>
                <a:lnTo>
                  <a:pt x="423" y="124"/>
                </a:lnTo>
                <a:lnTo>
                  <a:pt x="417" y="114"/>
                </a:lnTo>
                <a:lnTo>
                  <a:pt x="409" y="105"/>
                </a:lnTo>
                <a:lnTo>
                  <a:pt x="400" y="97"/>
                </a:lnTo>
                <a:lnTo>
                  <a:pt x="389" y="91"/>
                </a:lnTo>
                <a:lnTo>
                  <a:pt x="378" y="86"/>
                </a:lnTo>
                <a:lnTo>
                  <a:pt x="61" y="2"/>
                </a:lnTo>
                <a:lnTo>
                  <a:pt x="50" y="0"/>
                </a:lnTo>
                <a:lnTo>
                  <a:pt x="39" y="1"/>
                </a:lnTo>
                <a:lnTo>
                  <a:pt x="29" y="4"/>
                </a:lnTo>
                <a:lnTo>
                  <a:pt x="21" y="9"/>
                </a:lnTo>
                <a:lnTo>
                  <a:pt x="13" y="16"/>
                </a:lnTo>
                <a:lnTo>
                  <a:pt x="8" y="24"/>
                </a:lnTo>
                <a:lnTo>
                  <a:pt x="3" y="34"/>
                </a:lnTo>
                <a:lnTo>
                  <a:pt x="2" y="46"/>
                </a:lnTo>
                <a:lnTo>
                  <a:pt x="0" y="84"/>
                </a:lnTo>
                <a:lnTo>
                  <a:pt x="0" y="95"/>
                </a:lnTo>
                <a:lnTo>
                  <a:pt x="3" y="108"/>
                </a:lnTo>
                <a:lnTo>
                  <a:pt x="8" y="118"/>
                </a:lnTo>
                <a:lnTo>
                  <a:pt x="14" y="129"/>
                </a:lnTo>
                <a:lnTo>
                  <a:pt x="22" y="138"/>
                </a:lnTo>
                <a:lnTo>
                  <a:pt x="31" y="146"/>
                </a:lnTo>
                <a:lnTo>
                  <a:pt x="41" y="152"/>
                </a:lnTo>
                <a:lnTo>
                  <a:pt x="52" y="156"/>
                </a:lnTo>
                <a:lnTo>
                  <a:pt x="370" y="2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5" name="Freeform 117"/>
          <p:cNvSpPr>
            <a:spLocks/>
          </p:cNvSpPr>
          <p:nvPr/>
        </p:nvSpPr>
        <p:spPr bwMode="auto">
          <a:xfrm>
            <a:off x="6103938" y="5481638"/>
            <a:ext cx="122237" cy="31750"/>
          </a:xfrm>
          <a:custGeom>
            <a:avLst/>
            <a:gdLst>
              <a:gd name="T0" fmla="*/ 2147483646 w 384"/>
              <a:gd name="T1" fmla="*/ 2147483646 h 123"/>
              <a:gd name="T2" fmla="*/ 2147483646 w 384"/>
              <a:gd name="T3" fmla="*/ 2147483646 h 123"/>
              <a:gd name="T4" fmla="*/ 2147483646 w 384"/>
              <a:gd name="T5" fmla="*/ 2147483646 h 123"/>
              <a:gd name="T6" fmla="*/ 2147483646 w 384"/>
              <a:gd name="T7" fmla="*/ 2147483646 h 123"/>
              <a:gd name="T8" fmla="*/ 2147483646 w 384"/>
              <a:gd name="T9" fmla="*/ 2147483646 h 123"/>
              <a:gd name="T10" fmla="*/ 2147483646 w 384"/>
              <a:gd name="T11" fmla="*/ 2147483646 h 123"/>
              <a:gd name="T12" fmla="*/ 2147483646 w 384"/>
              <a:gd name="T13" fmla="*/ 2147483646 h 123"/>
              <a:gd name="T14" fmla="*/ 2147483646 w 384"/>
              <a:gd name="T15" fmla="*/ 2147483646 h 123"/>
              <a:gd name="T16" fmla="*/ 2147483646 w 384"/>
              <a:gd name="T17" fmla="*/ 2147483646 h 123"/>
              <a:gd name="T18" fmla="*/ 2147483646 w 384"/>
              <a:gd name="T19" fmla="*/ 2147483646 h 123"/>
              <a:gd name="T20" fmla="*/ 2147483646 w 384"/>
              <a:gd name="T21" fmla="*/ 2147483646 h 123"/>
              <a:gd name="T22" fmla="*/ 2147483646 w 384"/>
              <a:gd name="T23" fmla="*/ 2147483646 h 123"/>
              <a:gd name="T24" fmla="*/ 2147483646 w 384"/>
              <a:gd name="T25" fmla="*/ 2147483646 h 123"/>
              <a:gd name="T26" fmla="*/ 2147483646 w 384"/>
              <a:gd name="T27" fmla="*/ 2147483646 h 123"/>
              <a:gd name="T28" fmla="*/ 2147483646 w 384"/>
              <a:gd name="T29" fmla="*/ 2147483646 h 123"/>
              <a:gd name="T30" fmla="*/ 2147483646 w 384"/>
              <a:gd name="T31" fmla="*/ 2147483646 h 123"/>
              <a:gd name="T32" fmla="*/ 2147483646 w 384"/>
              <a:gd name="T33" fmla="*/ 2147483646 h 123"/>
              <a:gd name="T34" fmla="*/ 2147483646 w 384"/>
              <a:gd name="T35" fmla="*/ 2147483646 h 123"/>
              <a:gd name="T36" fmla="*/ 2147483646 w 384"/>
              <a:gd name="T37" fmla="*/ 2147483646 h 123"/>
              <a:gd name="T38" fmla="*/ 2147483646 w 384"/>
              <a:gd name="T39" fmla="*/ 2147483646 h 123"/>
              <a:gd name="T40" fmla="*/ 2147483646 w 384"/>
              <a:gd name="T41" fmla="*/ 2147483646 h 123"/>
              <a:gd name="T42" fmla="*/ 2147483646 w 384"/>
              <a:gd name="T43" fmla="*/ 2147483646 h 123"/>
              <a:gd name="T44" fmla="*/ 2147483646 w 384"/>
              <a:gd name="T45" fmla="*/ 2147483646 h 123"/>
              <a:gd name="T46" fmla="*/ 2147483646 w 384"/>
              <a:gd name="T47" fmla="*/ 2147483646 h 123"/>
              <a:gd name="T48" fmla="*/ 2147483646 w 384"/>
              <a:gd name="T49" fmla="*/ 0 h 123"/>
              <a:gd name="T50" fmla="*/ 2147483646 w 384"/>
              <a:gd name="T51" fmla="*/ 0 h 123"/>
              <a:gd name="T52" fmla="*/ 2147483646 w 384"/>
              <a:gd name="T53" fmla="*/ 2147483646 h 123"/>
              <a:gd name="T54" fmla="*/ 2147483646 w 384"/>
              <a:gd name="T55" fmla="*/ 2147483646 h 123"/>
              <a:gd name="T56" fmla="*/ 2147483646 w 384"/>
              <a:gd name="T57" fmla="*/ 2147483646 h 123"/>
              <a:gd name="T58" fmla="*/ 2147483646 w 384"/>
              <a:gd name="T59" fmla="*/ 2147483646 h 123"/>
              <a:gd name="T60" fmla="*/ 2147483646 w 384"/>
              <a:gd name="T61" fmla="*/ 2147483646 h 123"/>
              <a:gd name="T62" fmla="*/ 2147483646 w 384"/>
              <a:gd name="T63" fmla="*/ 2147483646 h 123"/>
              <a:gd name="T64" fmla="*/ 0 w 384"/>
              <a:gd name="T65" fmla="*/ 2147483646 h 123"/>
              <a:gd name="T66" fmla="*/ 2147483646 w 384"/>
              <a:gd name="T67" fmla="*/ 2147483646 h 123"/>
              <a:gd name="T68" fmla="*/ 2147483646 w 384"/>
              <a:gd name="T69" fmla="*/ 2147483646 h 123"/>
              <a:gd name="T70" fmla="*/ 2147483646 w 384"/>
              <a:gd name="T71" fmla="*/ 2147483646 h 123"/>
              <a:gd name="T72" fmla="*/ 2147483646 w 384"/>
              <a:gd name="T73" fmla="*/ 2147483646 h 123"/>
              <a:gd name="T74" fmla="*/ 2147483646 w 384"/>
              <a:gd name="T75" fmla="*/ 2147483646 h 123"/>
              <a:gd name="T76" fmla="*/ 2147483646 w 384"/>
              <a:gd name="T77" fmla="*/ 2147483646 h 123"/>
              <a:gd name="T78" fmla="*/ 2147483646 w 384"/>
              <a:gd name="T79" fmla="*/ 2147483646 h 123"/>
              <a:gd name="T80" fmla="*/ 2147483646 w 384"/>
              <a:gd name="T81" fmla="*/ 2147483646 h 12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84" h="123">
                <a:moveTo>
                  <a:pt x="14" y="99"/>
                </a:moveTo>
                <a:lnTo>
                  <a:pt x="17" y="65"/>
                </a:lnTo>
                <a:lnTo>
                  <a:pt x="18" y="55"/>
                </a:lnTo>
                <a:lnTo>
                  <a:pt x="21" y="46"/>
                </a:lnTo>
                <a:lnTo>
                  <a:pt x="27" y="38"/>
                </a:lnTo>
                <a:lnTo>
                  <a:pt x="33" y="31"/>
                </a:lnTo>
                <a:lnTo>
                  <a:pt x="41" y="27"/>
                </a:lnTo>
                <a:lnTo>
                  <a:pt x="50" y="24"/>
                </a:lnTo>
                <a:lnTo>
                  <a:pt x="59" y="24"/>
                </a:lnTo>
                <a:lnTo>
                  <a:pt x="70" y="25"/>
                </a:lnTo>
                <a:lnTo>
                  <a:pt x="355" y="101"/>
                </a:lnTo>
                <a:lnTo>
                  <a:pt x="363" y="104"/>
                </a:lnTo>
                <a:lnTo>
                  <a:pt x="371" y="108"/>
                </a:lnTo>
                <a:lnTo>
                  <a:pt x="378" y="114"/>
                </a:lnTo>
                <a:lnTo>
                  <a:pt x="384" y="119"/>
                </a:lnTo>
                <a:lnTo>
                  <a:pt x="381" y="112"/>
                </a:lnTo>
                <a:lnTo>
                  <a:pt x="377" y="105"/>
                </a:lnTo>
                <a:lnTo>
                  <a:pt x="373" y="99"/>
                </a:lnTo>
                <a:lnTo>
                  <a:pt x="368" y="93"/>
                </a:lnTo>
                <a:lnTo>
                  <a:pt x="361" y="88"/>
                </a:lnTo>
                <a:lnTo>
                  <a:pt x="355" y="84"/>
                </a:lnTo>
                <a:lnTo>
                  <a:pt x="348" y="80"/>
                </a:lnTo>
                <a:lnTo>
                  <a:pt x="340" y="78"/>
                </a:lnTo>
                <a:lnTo>
                  <a:pt x="55" y="1"/>
                </a:lnTo>
                <a:lnTo>
                  <a:pt x="44" y="0"/>
                </a:lnTo>
                <a:lnTo>
                  <a:pt x="35" y="0"/>
                </a:lnTo>
                <a:lnTo>
                  <a:pt x="26" y="3"/>
                </a:lnTo>
                <a:lnTo>
                  <a:pt x="19" y="6"/>
                </a:lnTo>
                <a:lnTo>
                  <a:pt x="12" y="13"/>
                </a:lnTo>
                <a:lnTo>
                  <a:pt x="7" y="21"/>
                </a:lnTo>
                <a:lnTo>
                  <a:pt x="4" y="31"/>
                </a:lnTo>
                <a:lnTo>
                  <a:pt x="2" y="41"/>
                </a:lnTo>
                <a:lnTo>
                  <a:pt x="0" y="74"/>
                </a:lnTo>
                <a:lnTo>
                  <a:pt x="2" y="87"/>
                </a:lnTo>
                <a:lnTo>
                  <a:pt x="4" y="100"/>
                </a:lnTo>
                <a:lnTo>
                  <a:pt x="10" y="111"/>
                </a:lnTo>
                <a:lnTo>
                  <a:pt x="18" y="123"/>
                </a:lnTo>
                <a:lnTo>
                  <a:pt x="17" y="117"/>
                </a:lnTo>
                <a:lnTo>
                  <a:pt x="15" y="110"/>
                </a:lnTo>
                <a:lnTo>
                  <a:pt x="14" y="104"/>
                </a:lnTo>
                <a:lnTo>
                  <a:pt x="14" y="99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6" name="Freeform 118"/>
          <p:cNvSpPr>
            <a:spLocks/>
          </p:cNvSpPr>
          <p:nvPr/>
        </p:nvSpPr>
        <p:spPr bwMode="auto">
          <a:xfrm>
            <a:off x="6343650" y="5334000"/>
            <a:ext cx="301625" cy="398463"/>
          </a:xfrm>
          <a:custGeom>
            <a:avLst/>
            <a:gdLst>
              <a:gd name="T0" fmla="*/ 0 w 935"/>
              <a:gd name="T1" fmla="*/ 2147483646 h 1567"/>
              <a:gd name="T2" fmla="*/ 0 w 935"/>
              <a:gd name="T3" fmla="*/ 2147483646 h 1567"/>
              <a:gd name="T4" fmla="*/ 2147483646 w 935"/>
              <a:gd name="T5" fmla="*/ 0 h 1567"/>
              <a:gd name="T6" fmla="*/ 2147483646 w 935"/>
              <a:gd name="T7" fmla="*/ 2147483646 h 1567"/>
              <a:gd name="T8" fmla="*/ 0 w 935"/>
              <a:gd name="T9" fmla="*/ 2147483646 h 15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5" h="1567">
                <a:moveTo>
                  <a:pt x="0" y="1567"/>
                </a:moveTo>
                <a:lnTo>
                  <a:pt x="0" y="380"/>
                </a:lnTo>
                <a:lnTo>
                  <a:pt x="935" y="0"/>
                </a:lnTo>
                <a:lnTo>
                  <a:pt x="935" y="936"/>
                </a:lnTo>
                <a:lnTo>
                  <a:pt x="0" y="1567"/>
                </a:lnTo>
                <a:close/>
              </a:path>
            </a:pathLst>
          </a:custGeom>
          <a:solidFill>
            <a:srgbClr val="FFB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7" name="Freeform 119"/>
          <p:cNvSpPr>
            <a:spLocks/>
          </p:cNvSpPr>
          <p:nvPr/>
        </p:nvSpPr>
        <p:spPr bwMode="auto">
          <a:xfrm>
            <a:off x="6035675" y="5380038"/>
            <a:ext cx="298450" cy="347662"/>
          </a:xfrm>
          <a:custGeom>
            <a:avLst/>
            <a:gdLst>
              <a:gd name="T0" fmla="*/ 2147483646 w 924"/>
              <a:gd name="T1" fmla="*/ 2147483646 h 1368"/>
              <a:gd name="T2" fmla="*/ 2147483646 w 924"/>
              <a:gd name="T3" fmla="*/ 2147483646 h 1368"/>
              <a:gd name="T4" fmla="*/ 0 w 924"/>
              <a:gd name="T5" fmla="*/ 2147483646 h 1368"/>
              <a:gd name="T6" fmla="*/ 0 w 924"/>
              <a:gd name="T7" fmla="*/ 0 h 1368"/>
              <a:gd name="T8" fmla="*/ 2147483646 w 924"/>
              <a:gd name="T9" fmla="*/ 2147483646 h 1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4" h="1368">
                <a:moveTo>
                  <a:pt x="924" y="201"/>
                </a:moveTo>
                <a:lnTo>
                  <a:pt x="924" y="1368"/>
                </a:lnTo>
                <a:lnTo>
                  <a:pt x="0" y="989"/>
                </a:lnTo>
                <a:lnTo>
                  <a:pt x="0" y="0"/>
                </a:lnTo>
                <a:lnTo>
                  <a:pt x="924" y="201"/>
                </a:lnTo>
                <a:close/>
              </a:path>
            </a:pathLst>
          </a:custGeom>
          <a:solidFill>
            <a:srgbClr val="D87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8" name="Text Box 120"/>
          <p:cNvSpPr txBox="1">
            <a:spLocks noChangeArrowheads="1"/>
          </p:cNvSpPr>
          <p:nvPr/>
        </p:nvSpPr>
        <p:spPr bwMode="auto">
          <a:xfrm>
            <a:off x="6038850" y="552291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16499" name="Text Box 121"/>
          <p:cNvSpPr txBox="1">
            <a:spLocks noChangeArrowheads="1"/>
          </p:cNvSpPr>
          <p:nvPr/>
        </p:nvSpPr>
        <p:spPr bwMode="auto">
          <a:xfrm>
            <a:off x="6065838" y="540861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Lucida Console" panose="020B06090405040202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16500" name="AutoShape 122"/>
          <p:cNvCxnSpPr>
            <a:cxnSpLocks noChangeShapeType="1"/>
            <a:stCxn id="16408" idx="2"/>
            <a:endCxn id="16433" idx="1"/>
          </p:cNvCxnSpPr>
          <p:nvPr/>
        </p:nvCxnSpPr>
        <p:spPr bwMode="auto">
          <a:xfrm rot="5400000" flipV="1">
            <a:off x="2742407" y="5476081"/>
            <a:ext cx="582612" cy="460375"/>
          </a:xfrm>
          <a:prstGeom prst="curvedConnector4">
            <a:avLst>
              <a:gd name="adj1" fmla="val -39236"/>
              <a:gd name="adj2" fmla="val 49657"/>
            </a:avLst>
          </a:prstGeom>
          <a:noFill/>
          <a:ln w="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01" name="AutoShape 123"/>
          <p:cNvCxnSpPr>
            <a:cxnSpLocks noChangeShapeType="1"/>
            <a:stCxn id="16430" idx="2"/>
            <a:endCxn id="16455" idx="1"/>
          </p:cNvCxnSpPr>
          <p:nvPr/>
        </p:nvCxnSpPr>
        <p:spPr bwMode="auto">
          <a:xfrm rot="-5400000">
            <a:off x="3886994" y="5503069"/>
            <a:ext cx="244475" cy="331787"/>
          </a:xfrm>
          <a:prstGeom prst="curvedConnector2">
            <a:avLst/>
          </a:prstGeom>
          <a:noFill/>
          <a:ln w="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02" name="AutoShape 124"/>
          <p:cNvCxnSpPr>
            <a:cxnSpLocks noChangeShapeType="1"/>
            <a:stCxn id="16434" idx="7"/>
            <a:endCxn id="16477" idx="1"/>
          </p:cNvCxnSpPr>
          <p:nvPr/>
        </p:nvCxnSpPr>
        <p:spPr bwMode="auto">
          <a:xfrm>
            <a:off x="4762500" y="5332413"/>
            <a:ext cx="403225" cy="34925"/>
          </a:xfrm>
          <a:prstGeom prst="curvedConnector3">
            <a:avLst>
              <a:gd name="adj1" fmla="val 49606"/>
            </a:avLst>
          </a:prstGeom>
          <a:noFill/>
          <a:ln w="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03" name="AutoShape 125"/>
          <p:cNvCxnSpPr>
            <a:cxnSpLocks noChangeShapeType="1"/>
            <a:stCxn id="16474" idx="2"/>
            <a:endCxn id="16499" idx="1"/>
          </p:cNvCxnSpPr>
          <p:nvPr/>
        </p:nvCxnSpPr>
        <p:spPr bwMode="auto">
          <a:xfrm rot="5400000" flipV="1">
            <a:off x="5726113" y="5207000"/>
            <a:ext cx="357187" cy="322263"/>
          </a:xfrm>
          <a:prstGeom prst="curvedConnector4">
            <a:avLst>
              <a:gd name="adj1" fmla="val -64000"/>
              <a:gd name="adj2" fmla="val 49755"/>
            </a:avLst>
          </a:prstGeom>
          <a:noFill/>
          <a:ln w="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직사각형 1"/>
          <p:cNvSpPr/>
          <p:nvPr/>
        </p:nvSpPr>
        <p:spPr>
          <a:xfrm>
            <a:off x="5922150" y="2078850"/>
            <a:ext cx="107555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0"/>
            <a:endCxn id="2" idx="2"/>
          </p:cNvCxnSpPr>
          <p:nvPr/>
        </p:nvCxnSpPr>
        <p:spPr>
          <a:xfrm>
            <a:off x="6459925" y="207885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11630" y="2076450"/>
            <a:ext cx="64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항목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38900" y="2078053"/>
            <a:ext cx="64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8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연결된 표현의 장단점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719263"/>
            <a:ext cx="4410075" cy="31257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mtClean="0"/>
              <a:t>장점</a:t>
            </a:r>
          </a:p>
          <a:p>
            <a:pPr lvl="1" eaLnBrk="1" hangingPunct="1"/>
            <a:r>
              <a:rPr lang="ko-KR" altLang="en-US" smtClean="0"/>
              <a:t>삽입</a:t>
            </a:r>
            <a:r>
              <a:rPr lang="en-US" altLang="ko-KR" smtClean="0"/>
              <a:t>, </a:t>
            </a:r>
            <a:r>
              <a:rPr lang="ko-KR" altLang="en-US" smtClean="0"/>
              <a:t>삭제가 보다 용이하다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연속된 메모리 공간이 필요 없다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크기 제한이 없다</a:t>
            </a:r>
          </a:p>
          <a:p>
            <a:pPr eaLnBrk="1" hangingPunct="1"/>
            <a:r>
              <a:rPr lang="ko-KR" altLang="en-US" smtClean="0"/>
              <a:t>단점</a:t>
            </a:r>
          </a:p>
          <a:p>
            <a:pPr lvl="1" eaLnBrk="1" hangingPunct="1"/>
            <a:r>
              <a:rPr lang="ko-KR" altLang="en-US" smtClean="0"/>
              <a:t>구현이 어렵다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오류가 발생하기 쉽다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접근이 오래 걸린다</a:t>
            </a:r>
            <a:r>
              <a:rPr lang="en-US" altLang="ko-KR" smtClean="0"/>
              <a:t>.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841875" y="3833813"/>
            <a:ext cx="3735388" cy="2343150"/>
            <a:chOff x="156" y="129"/>
            <a:chExt cx="5131" cy="3253"/>
          </a:xfrm>
        </p:grpSpPr>
        <p:sp>
          <p:nvSpPr>
            <p:cNvPr id="17565" name="Cloud"/>
            <p:cNvSpPr>
              <a:spLocks noChangeAspect="1" noEditPoints="1" noChangeArrowheads="1"/>
            </p:cNvSpPr>
            <p:nvPr/>
          </p:nvSpPr>
          <p:spPr bwMode="auto">
            <a:xfrm>
              <a:off x="156" y="129"/>
              <a:ext cx="5131" cy="3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6 w 21600"/>
                <a:gd name="T13" fmla="*/ 3260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6" name="Text Box 6"/>
            <p:cNvSpPr txBox="1">
              <a:spLocks noChangeArrowheads="1"/>
            </p:cNvSpPr>
            <p:nvPr/>
          </p:nvSpPr>
          <p:spPr bwMode="auto">
            <a:xfrm>
              <a:off x="2378" y="2970"/>
              <a:ext cx="136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메인 메모리</a:t>
              </a:r>
            </a:p>
          </p:txBody>
        </p:sp>
        <p:grpSp>
          <p:nvGrpSpPr>
            <p:cNvPr id="17567" name="Group 7"/>
            <p:cNvGrpSpPr>
              <a:grpSpLocks/>
            </p:cNvGrpSpPr>
            <p:nvPr/>
          </p:nvGrpSpPr>
          <p:grpSpPr bwMode="auto">
            <a:xfrm>
              <a:off x="529" y="1445"/>
              <a:ext cx="642" cy="725"/>
              <a:chOff x="1721" y="2749"/>
              <a:chExt cx="642" cy="725"/>
            </a:xfrm>
          </p:grpSpPr>
          <p:sp>
            <p:nvSpPr>
              <p:cNvPr id="17672" name="Freeform 8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3" name="Freeform 9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4" name="Freeform 10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5" name="Freeform 11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6" name="Freeform 12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7" name="Freeform 13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8" name="Freeform 14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9" name="Freeform 15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0" name="Freeform 16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1" name="Rectangle 17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682" name="Freeform 18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3" name="Freeform 19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4" name="Freeform 20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5" name="Freeform 21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6" name="Freeform 2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7" name="Freeform 23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8" name="Freeform 24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9" name="Freeform 25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0" name="Freeform 26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1" name="Freeform 27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2" name="Text Box 28"/>
              <p:cNvSpPr txBox="1">
                <a:spLocks noChangeArrowheads="1"/>
              </p:cNvSpPr>
              <p:nvPr/>
            </p:nvSpPr>
            <p:spPr bwMode="auto">
              <a:xfrm>
                <a:off x="1721" y="3093"/>
                <a:ext cx="253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568" name="Text Box 29"/>
            <p:cNvSpPr txBox="1">
              <a:spLocks noChangeArrowheads="1"/>
            </p:cNvSpPr>
            <p:nvPr/>
          </p:nvSpPr>
          <p:spPr bwMode="auto">
            <a:xfrm>
              <a:off x="592" y="1961"/>
              <a:ext cx="38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A</a:t>
              </a:r>
            </a:p>
          </p:txBody>
        </p:sp>
        <p:grpSp>
          <p:nvGrpSpPr>
            <p:cNvPr id="17569" name="Group 30"/>
            <p:cNvGrpSpPr>
              <a:grpSpLocks/>
            </p:cNvGrpSpPr>
            <p:nvPr/>
          </p:nvGrpSpPr>
          <p:grpSpPr bwMode="auto">
            <a:xfrm>
              <a:off x="1551" y="1962"/>
              <a:ext cx="642" cy="724"/>
              <a:chOff x="1721" y="2749"/>
              <a:chExt cx="642" cy="724"/>
            </a:xfrm>
          </p:grpSpPr>
          <p:sp>
            <p:nvSpPr>
              <p:cNvPr id="17651" name="Freeform 31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2" name="Freeform 32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3" name="Freeform 33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4" name="Freeform 34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5" name="Freeform 35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6" name="Freeform 36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7" name="Freeform 37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8" name="Freeform 38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9" name="Freeform 39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0" name="Rectangle 40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661" name="Freeform 41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2" name="Freeform 42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3" name="Freeform 43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4" name="Freeform 44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5" name="Freeform 45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6" name="Freeform 46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7" name="Freeform 47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8" name="Freeform 48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9" name="Freeform 49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0" name="Freeform 50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1" name="Text Box 51"/>
              <p:cNvSpPr txBox="1">
                <a:spLocks noChangeArrowheads="1"/>
              </p:cNvSpPr>
              <p:nvPr/>
            </p:nvSpPr>
            <p:spPr bwMode="auto">
              <a:xfrm>
                <a:off x="1721" y="3091"/>
                <a:ext cx="253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570" name="Text Box 52"/>
            <p:cNvSpPr txBox="1">
              <a:spLocks noChangeArrowheads="1"/>
            </p:cNvSpPr>
            <p:nvPr/>
          </p:nvSpPr>
          <p:spPr bwMode="auto">
            <a:xfrm>
              <a:off x="1615" y="2479"/>
              <a:ext cx="37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B</a:t>
              </a:r>
            </a:p>
          </p:txBody>
        </p:sp>
        <p:grpSp>
          <p:nvGrpSpPr>
            <p:cNvPr id="17571" name="Group 53"/>
            <p:cNvGrpSpPr>
              <a:grpSpLocks/>
            </p:cNvGrpSpPr>
            <p:nvPr/>
          </p:nvGrpSpPr>
          <p:grpSpPr bwMode="auto">
            <a:xfrm>
              <a:off x="2447" y="1351"/>
              <a:ext cx="642" cy="724"/>
              <a:chOff x="1721" y="2749"/>
              <a:chExt cx="642" cy="724"/>
            </a:xfrm>
          </p:grpSpPr>
          <p:sp>
            <p:nvSpPr>
              <p:cNvPr id="17630" name="Freeform 54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1" name="Freeform 55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2" name="Freeform 56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3" name="Freeform 57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4" name="Freeform 58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5" name="Freeform 59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6" name="Freeform 60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7" name="Freeform 61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8" name="Freeform 6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9" name="Rectangle 63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640" name="Freeform 64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1" name="Freeform 65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2" name="Freeform 66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3" name="Freeform 67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4" name="Freeform 68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5" name="Freeform 69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6" name="Freeform 70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7" name="Freeform 71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8" name="Freeform 7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9" name="Freeform 73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0" name="Text Box 74"/>
              <p:cNvSpPr txBox="1">
                <a:spLocks noChangeArrowheads="1"/>
              </p:cNvSpPr>
              <p:nvPr/>
            </p:nvSpPr>
            <p:spPr bwMode="auto">
              <a:xfrm>
                <a:off x="1721" y="3092"/>
                <a:ext cx="252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572" name="Text Box 75"/>
            <p:cNvSpPr txBox="1">
              <a:spLocks noChangeArrowheads="1"/>
            </p:cNvSpPr>
            <p:nvPr/>
          </p:nvSpPr>
          <p:spPr bwMode="auto">
            <a:xfrm>
              <a:off x="2511" y="1866"/>
              <a:ext cx="37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grpSp>
          <p:nvGrpSpPr>
            <p:cNvPr id="17573" name="Group 76"/>
            <p:cNvGrpSpPr>
              <a:grpSpLocks/>
            </p:cNvGrpSpPr>
            <p:nvPr/>
          </p:nvGrpSpPr>
          <p:grpSpPr bwMode="auto">
            <a:xfrm>
              <a:off x="3421" y="1156"/>
              <a:ext cx="642" cy="725"/>
              <a:chOff x="1721" y="2749"/>
              <a:chExt cx="642" cy="725"/>
            </a:xfrm>
          </p:grpSpPr>
          <p:sp>
            <p:nvSpPr>
              <p:cNvPr id="17609" name="Freeform 77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0" name="Freeform 78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1" name="Freeform 79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2" name="Freeform 80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3" name="Freeform 81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4" name="Freeform 82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5" name="Freeform 83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6" name="Freeform 84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7" name="Freeform 85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8" name="Rectangle 86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619" name="Freeform 87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0" name="Freeform 88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1" name="Freeform 89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2" name="Freeform 90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3" name="Freeform 91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4" name="Freeform 92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5" name="Freeform 93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6" name="Freeform 94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7" name="Freeform 95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8" name="Freeform 96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9" name="Text Box 97"/>
              <p:cNvSpPr txBox="1">
                <a:spLocks noChangeArrowheads="1"/>
              </p:cNvSpPr>
              <p:nvPr/>
            </p:nvSpPr>
            <p:spPr bwMode="auto">
              <a:xfrm>
                <a:off x="1721" y="3093"/>
                <a:ext cx="252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574" name="Text Box 98"/>
            <p:cNvSpPr txBox="1">
              <a:spLocks noChangeArrowheads="1"/>
            </p:cNvSpPr>
            <p:nvPr/>
          </p:nvSpPr>
          <p:spPr bwMode="auto">
            <a:xfrm>
              <a:off x="3486" y="1672"/>
              <a:ext cx="37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D</a:t>
              </a:r>
            </a:p>
          </p:txBody>
        </p:sp>
        <p:grpSp>
          <p:nvGrpSpPr>
            <p:cNvPr id="17575" name="Group 99"/>
            <p:cNvGrpSpPr>
              <a:grpSpLocks/>
            </p:cNvGrpSpPr>
            <p:nvPr/>
          </p:nvGrpSpPr>
          <p:grpSpPr bwMode="auto">
            <a:xfrm>
              <a:off x="4307" y="1341"/>
              <a:ext cx="642" cy="724"/>
              <a:chOff x="1721" y="2749"/>
              <a:chExt cx="642" cy="724"/>
            </a:xfrm>
          </p:grpSpPr>
          <p:sp>
            <p:nvSpPr>
              <p:cNvPr id="17588" name="Freeform 100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9" name="Freeform 101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0" name="Freeform 102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1" name="Freeform 103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2" name="Freeform 104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3" name="Freeform 105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4" name="Freeform 106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5" name="Freeform 107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6" name="Freeform 108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7" name="Rectangle 109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598" name="Freeform 110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9" name="Freeform 111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0" name="Freeform 112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1" name="Freeform 113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2" name="Freeform 114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3" name="Freeform 115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4" name="Freeform 116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5" name="Freeform 117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6" name="Freeform 118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7" name="Freeform 119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8" name="Text Box 120"/>
              <p:cNvSpPr txBox="1">
                <a:spLocks noChangeArrowheads="1"/>
              </p:cNvSpPr>
              <p:nvPr/>
            </p:nvSpPr>
            <p:spPr bwMode="auto">
              <a:xfrm>
                <a:off x="1721" y="3092"/>
                <a:ext cx="252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576" name="Text Box 121"/>
            <p:cNvSpPr txBox="1">
              <a:spLocks noChangeArrowheads="1"/>
            </p:cNvSpPr>
            <p:nvPr/>
          </p:nvSpPr>
          <p:spPr bwMode="auto">
            <a:xfrm>
              <a:off x="4369" y="1857"/>
              <a:ext cx="37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E</a:t>
              </a:r>
            </a:p>
          </p:txBody>
        </p:sp>
        <p:cxnSp>
          <p:nvCxnSpPr>
            <p:cNvPr id="17577" name="AutoShape 122"/>
            <p:cNvCxnSpPr>
              <a:cxnSpLocks noChangeShapeType="1"/>
              <a:stCxn id="17690" idx="2"/>
              <a:endCxn id="17570" idx="1"/>
            </p:cNvCxnSpPr>
            <p:nvPr/>
          </p:nvCxnSpPr>
          <p:spPr bwMode="auto">
            <a:xfrm rot="5400000" flipV="1">
              <a:off x="1010" y="1674"/>
              <a:ext cx="755" cy="454"/>
            </a:xfrm>
            <a:prstGeom prst="curvedConnector4">
              <a:avLst>
                <a:gd name="adj1" fmla="val -19074"/>
                <a:gd name="adj2" fmla="val 49778"/>
              </a:avLst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78" name="AutoShape 123"/>
            <p:cNvCxnSpPr>
              <a:cxnSpLocks noChangeShapeType="1"/>
              <a:stCxn id="17669" idx="2"/>
              <a:endCxn id="17572" idx="1"/>
            </p:cNvCxnSpPr>
            <p:nvPr/>
          </p:nvCxnSpPr>
          <p:spPr bwMode="auto">
            <a:xfrm rot="-5400000">
              <a:off x="2160" y="1690"/>
              <a:ext cx="373" cy="328"/>
            </a:xfrm>
            <a:prstGeom prst="curvedConnector2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79" name="AutoShape 124"/>
            <p:cNvCxnSpPr>
              <a:cxnSpLocks noChangeShapeType="1"/>
              <a:stCxn id="17630" idx="7"/>
              <a:endCxn id="17574" idx="1"/>
            </p:cNvCxnSpPr>
            <p:nvPr/>
          </p:nvCxnSpPr>
          <p:spPr bwMode="auto">
            <a:xfrm>
              <a:off x="3089" y="1417"/>
              <a:ext cx="396" cy="55"/>
            </a:xfrm>
            <a:prstGeom prst="curvedConnector3">
              <a:avLst>
                <a:gd name="adj1" fmla="val 49745"/>
              </a:avLst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80" name="AutoShape 125"/>
            <p:cNvCxnSpPr>
              <a:cxnSpLocks noChangeShapeType="1"/>
              <a:stCxn id="17627" idx="2"/>
              <a:endCxn id="17576" idx="1"/>
            </p:cNvCxnSpPr>
            <p:nvPr/>
          </p:nvCxnSpPr>
          <p:spPr bwMode="auto">
            <a:xfrm rot="5400000" flipV="1">
              <a:off x="4000" y="1287"/>
              <a:ext cx="423" cy="318"/>
            </a:xfrm>
            <a:prstGeom prst="curvedConnector4">
              <a:avLst>
                <a:gd name="adj1" fmla="val -34042"/>
                <a:gd name="adj2" fmla="val 49685"/>
              </a:avLst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81" name="Freeform 126"/>
            <p:cNvSpPr>
              <a:spLocks/>
            </p:cNvSpPr>
            <p:nvPr/>
          </p:nvSpPr>
          <p:spPr bwMode="auto">
            <a:xfrm>
              <a:off x="1761" y="749"/>
              <a:ext cx="1687" cy="1203"/>
            </a:xfrm>
            <a:custGeom>
              <a:avLst/>
              <a:gdLst>
                <a:gd name="T0" fmla="*/ 127 w 1687"/>
                <a:gd name="T1" fmla="*/ 1203 h 1203"/>
                <a:gd name="T2" fmla="*/ 143 w 1687"/>
                <a:gd name="T3" fmla="*/ 515 h 1203"/>
                <a:gd name="T4" fmla="*/ 983 w 1687"/>
                <a:gd name="T5" fmla="*/ 3 h 1203"/>
                <a:gd name="T6" fmla="*/ 1687 w 1687"/>
                <a:gd name="T7" fmla="*/ 531 h 1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7" h="1203">
                  <a:moveTo>
                    <a:pt x="127" y="1203"/>
                  </a:moveTo>
                  <a:cubicBezTo>
                    <a:pt x="63" y="959"/>
                    <a:pt x="0" y="715"/>
                    <a:pt x="143" y="515"/>
                  </a:cubicBezTo>
                  <a:cubicBezTo>
                    <a:pt x="286" y="315"/>
                    <a:pt x="726" y="0"/>
                    <a:pt x="983" y="3"/>
                  </a:cubicBezTo>
                  <a:cubicBezTo>
                    <a:pt x="1240" y="6"/>
                    <a:pt x="1463" y="268"/>
                    <a:pt x="1687" y="531"/>
                  </a:cubicBezTo>
                </a:path>
              </a:pathLst>
            </a:custGeom>
            <a:noFill/>
            <a:ln w="31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7582" name="Group 127"/>
            <p:cNvGrpSpPr>
              <a:grpSpLocks/>
            </p:cNvGrpSpPr>
            <p:nvPr/>
          </p:nvGrpSpPr>
          <p:grpSpPr bwMode="auto">
            <a:xfrm rot="1860157">
              <a:off x="2121" y="1692"/>
              <a:ext cx="272" cy="227"/>
              <a:chOff x="1728" y="3555"/>
              <a:chExt cx="461" cy="227"/>
            </a:xfrm>
          </p:grpSpPr>
          <p:sp>
            <p:nvSpPr>
              <p:cNvPr id="17586" name="Line 128"/>
              <p:cNvSpPr>
                <a:spLocks noChangeShapeType="1"/>
              </p:cNvSpPr>
              <p:nvPr/>
            </p:nvSpPr>
            <p:spPr bwMode="auto">
              <a:xfrm flipH="1">
                <a:off x="1728" y="3555"/>
                <a:ext cx="453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17587" name="Line 129"/>
              <p:cNvSpPr>
                <a:spLocks noChangeShapeType="1"/>
              </p:cNvSpPr>
              <p:nvPr/>
            </p:nvSpPr>
            <p:spPr bwMode="auto">
              <a:xfrm>
                <a:off x="1736" y="3555"/>
                <a:ext cx="453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grpSp>
          <p:nvGrpSpPr>
            <p:cNvPr id="17583" name="Group 130"/>
            <p:cNvGrpSpPr>
              <a:grpSpLocks/>
            </p:cNvGrpSpPr>
            <p:nvPr/>
          </p:nvGrpSpPr>
          <p:grpSpPr bwMode="auto">
            <a:xfrm rot="4645022">
              <a:off x="3089" y="1320"/>
              <a:ext cx="272" cy="227"/>
              <a:chOff x="1728" y="3555"/>
              <a:chExt cx="461" cy="227"/>
            </a:xfrm>
          </p:grpSpPr>
          <p:sp>
            <p:nvSpPr>
              <p:cNvPr id="17584" name="Line 131"/>
              <p:cNvSpPr>
                <a:spLocks noChangeShapeType="1"/>
              </p:cNvSpPr>
              <p:nvPr/>
            </p:nvSpPr>
            <p:spPr bwMode="auto">
              <a:xfrm flipH="1">
                <a:off x="1728" y="3555"/>
                <a:ext cx="453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17585" name="Line 132"/>
              <p:cNvSpPr>
                <a:spLocks noChangeShapeType="1"/>
              </p:cNvSpPr>
              <p:nvPr/>
            </p:nvSpPr>
            <p:spPr bwMode="auto">
              <a:xfrm>
                <a:off x="1736" y="3555"/>
                <a:ext cx="453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13" name="Group 282"/>
          <p:cNvGrpSpPr>
            <a:grpSpLocks/>
          </p:cNvGrpSpPr>
          <p:nvPr/>
        </p:nvGrpSpPr>
        <p:grpSpPr bwMode="auto">
          <a:xfrm>
            <a:off x="4706938" y="1403350"/>
            <a:ext cx="3641725" cy="2435225"/>
            <a:chOff x="156" y="129"/>
            <a:chExt cx="5131" cy="3253"/>
          </a:xfrm>
        </p:grpSpPr>
        <p:sp>
          <p:nvSpPr>
            <p:cNvPr id="17416" name="Cloud"/>
            <p:cNvSpPr>
              <a:spLocks noChangeAspect="1" noEditPoints="1" noChangeArrowheads="1"/>
            </p:cNvSpPr>
            <p:nvPr/>
          </p:nvSpPr>
          <p:spPr bwMode="auto">
            <a:xfrm>
              <a:off x="156" y="129"/>
              <a:ext cx="5131" cy="3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6 w 21600"/>
                <a:gd name="T13" fmla="*/ 3260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7" name="Text Box 134"/>
            <p:cNvSpPr txBox="1">
              <a:spLocks noChangeArrowheads="1"/>
            </p:cNvSpPr>
            <p:nvPr/>
          </p:nvSpPr>
          <p:spPr bwMode="auto">
            <a:xfrm>
              <a:off x="2377" y="2952"/>
              <a:ext cx="140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>
                  <a:latin typeface="HY엽서L" panose="02030600000101010101" pitchFamily="18" charset="-127"/>
                  <a:ea typeface="HY엽서L" panose="02030600000101010101" pitchFamily="18" charset="-127"/>
                </a:rPr>
                <a:t>메인 메모리</a:t>
              </a:r>
            </a:p>
          </p:txBody>
        </p:sp>
        <p:grpSp>
          <p:nvGrpSpPr>
            <p:cNvPr id="17418" name="Group 135"/>
            <p:cNvGrpSpPr>
              <a:grpSpLocks/>
            </p:cNvGrpSpPr>
            <p:nvPr/>
          </p:nvGrpSpPr>
          <p:grpSpPr bwMode="auto">
            <a:xfrm>
              <a:off x="527" y="1445"/>
              <a:ext cx="644" cy="693"/>
              <a:chOff x="1719" y="2749"/>
              <a:chExt cx="644" cy="693"/>
            </a:xfrm>
          </p:grpSpPr>
          <p:sp>
            <p:nvSpPr>
              <p:cNvPr id="17544" name="Freeform 136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45" name="Freeform 137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46" name="Freeform 138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47" name="Freeform 139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48" name="Freeform 140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49" name="Freeform 141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50" name="Freeform 142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51" name="Freeform 143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52" name="Freeform 144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53" name="Rectangle 145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554" name="Freeform 146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55" name="Freeform 147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56" name="Freeform 148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57" name="Freeform 149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58" name="Freeform 150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59" name="Freeform 151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60" name="Freeform 152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61" name="Freeform 153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62" name="Freeform 154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63" name="Freeform 155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64" name="Text Box 156"/>
              <p:cNvSpPr txBox="1">
                <a:spLocks noChangeArrowheads="1"/>
              </p:cNvSpPr>
              <p:nvPr/>
            </p:nvSpPr>
            <p:spPr bwMode="auto">
              <a:xfrm>
                <a:off x="1719" y="3074"/>
                <a:ext cx="2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419" name="Text Box 157"/>
            <p:cNvSpPr txBox="1">
              <a:spLocks noChangeArrowheads="1"/>
            </p:cNvSpPr>
            <p:nvPr/>
          </p:nvSpPr>
          <p:spPr bwMode="auto">
            <a:xfrm>
              <a:off x="592" y="1904"/>
              <a:ext cx="38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A</a:t>
              </a:r>
            </a:p>
          </p:txBody>
        </p:sp>
        <p:grpSp>
          <p:nvGrpSpPr>
            <p:cNvPr id="17420" name="Group 158"/>
            <p:cNvGrpSpPr>
              <a:grpSpLocks/>
            </p:cNvGrpSpPr>
            <p:nvPr/>
          </p:nvGrpSpPr>
          <p:grpSpPr bwMode="auto">
            <a:xfrm>
              <a:off x="1549" y="1962"/>
              <a:ext cx="644" cy="691"/>
              <a:chOff x="1719" y="2749"/>
              <a:chExt cx="644" cy="691"/>
            </a:xfrm>
          </p:grpSpPr>
          <p:sp>
            <p:nvSpPr>
              <p:cNvPr id="17523" name="Freeform 159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24" name="Freeform 160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25" name="Freeform 161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26" name="Freeform 162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27" name="Freeform 163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28" name="Freeform 164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29" name="Freeform 165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0" name="Freeform 166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1" name="Freeform 167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2" name="Rectangle 168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533" name="Freeform 169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4" name="Freeform 170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5" name="Freeform 171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6" name="Freeform 172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7" name="Freeform 173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8" name="Freeform 174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9" name="Freeform 175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40" name="Freeform 176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41" name="Freeform 177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42" name="Freeform 178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43" name="Text Box 179"/>
              <p:cNvSpPr txBox="1">
                <a:spLocks noChangeArrowheads="1"/>
              </p:cNvSpPr>
              <p:nvPr/>
            </p:nvSpPr>
            <p:spPr bwMode="auto">
              <a:xfrm>
                <a:off x="1719" y="3073"/>
                <a:ext cx="259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421" name="Text Box 180"/>
            <p:cNvSpPr txBox="1">
              <a:spLocks noChangeArrowheads="1"/>
            </p:cNvSpPr>
            <p:nvPr/>
          </p:nvSpPr>
          <p:spPr bwMode="auto">
            <a:xfrm>
              <a:off x="1614" y="2421"/>
              <a:ext cx="39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B</a:t>
              </a:r>
            </a:p>
          </p:txBody>
        </p:sp>
        <p:grpSp>
          <p:nvGrpSpPr>
            <p:cNvPr id="17422" name="Group 181"/>
            <p:cNvGrpSpPr>
              <a:grpSpLocks/>
            </p:cNvGrpSpPr>
            <p:nvPr/>
          </p:nvGrpSpPr>
          <p:grpSpPr bwMode="auto">
            <a:xfrm>
              <a:off x="2445" y="1351"/>
              <a:ext cx="644" cy="691"/>
              <a:chOff x="1719" y="2749"/>
              <a:chExt cx="644" cy="691"/>
            </a:xfrm>
          </p:grpSpPr>
          <p:sp>
            <p:nvSpPr>
              <p:cNvPr id="17502" name="Freeform 182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3" name="Freeform 183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4" name="Freeform 184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5" name="Freeform 185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6" name="Freeform 186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7" name="Freeform 187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8" name="Freeform 188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9" name="Freeform 189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0" name="Freeform 190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1" name="Rectangle 191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512" name="Freeform 192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3" name="Freeform 193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4" name="Freeform 194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5" name="Freeform 195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6" name="Freeform 196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7" name="Freeform 197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8" name="Freeform 198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19" name="Freeform 199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20" name="Freeform 200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21" name="Freeform 201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22" name="Text Box 202"/>
              <p:cNvSpPr txBox="1">
                <a:spLocks noChangeArrowheads="1"/>
              </p:cNvSpPr>
              <p:nvPr/>
            </p:nvSpPr>
            <p:spPr bwMode="auto">
              <a:xfrm>
                <a:off x="1719" y="3073"/>
                <a:ext cx="259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423" name="Text Box 203"/>
            <p:cNvSpPr txBox="1">
              <a:spLocks noChangeArrowheads="1"/>
            </p:cNvSpPr>
            <p:nvPr/>
          </p:nvSpPr>
          <p:spPr bwMode="auto">
            <a:xfrm>
              <a:off x="2511" y="1811"/>
              <a:ext cx="38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grpSp>
          <p:nvGrpSpPr>
            <p:cNvPr id="17424" name="Group 204"/>
            <p:cNvGrpSpPr>
              <a:grpSpLocks/>
            </p:cNvGrpSpPr>
            <p:nvPr/>
          </p:nvGrpSpPr>
          <p:grpSpPr bwMode="auto">
            <a:xfrm>
              <a:off x="3419" y="1156"/>
              <a:ext cx="644" cy="691"/>
              <a:chOff x="1719" y="2749"/>
              <a:chExt cx="644" cy="691"/>
            </a:xfrm>
          </p:grpSpPr>
          <p:sp>
            <p:nvSpPr>
              <p:cNvPr id="17481" name="Freeform 205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2" name="Freeform 206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3" name="Freeform 207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4" name="Freeform 208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5" name="Freeform 209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6" name="Freeform 210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7" name="Freeform 211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8" name="Freeform 21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9" name="Freeform 213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0" name="Rectangle 214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491" name="Freeform 215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2" name="Freeform 216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3" name="Freeform 217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4" name="Freeform 218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5" name="Freeform 219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6" name="Freeform 220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7" name="Freeform 221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8" name="Freeform 222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9" name="Freeform 223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0" name="Freeform 224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01" name="Text Box 225"/>
              <p:cNvSpPr txBox="1">
                <a:spLocks noChangeArrowheads="1"/>
              </p:cNvSpPr>
              <p:nvPr/>
            </p:nvSpPr>
            <p:spPr bwMode="auto">
              <a:xfrm>
                <a:off x="1719" y="3073"/>
                <a:ext cx="259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425" name="Text Box 226"/>
            <p:cNvSpPr txBox="1">
              <a:spLocks noChangeArrowheads="1"/>
            </p:cNvSpPr>
            <p:nvPr/>
          </p:nvSpPr>
          <p:spPr bwMode="auto">
            <a:xfrm>
              <a:off x="3484" y="1616"/>
              <a:ext cx="38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D</a:t>
              </a:r>
            </a:p>
          </p:txBody>
        </p:sp>
        <p:grpSp>
          <p:nvGrpSpPr>
            <p:cNvPr id="17426" name="Group 227"/>
            <p:cNvGrpSpPr>
              <a:grpSpLocks/>
            </p:cNvGrpSpPr>
            <p:nvPr/>
          </p:nvGrpSpPr>
          <p:grpSpPr bwMode="auto">
            <a:xfrm>
              <a:off x="4305" y="1341"/>
              <a:ext cx="644" cy="693"/>
              <a:chOff x="1719" y="2749"/>
              <a:chExt cx="644" cy="693"/>
            </a:xfrm>
          </p:grpSpPr>
          <p:sp>
            <p:nvSpPr>
              <p:cNvPr id="17460" name="Freeform 228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1" name="Freeform 229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2" name="Freeform 230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3" name="Freeform 231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4" name="Freeform 232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5" name="Freeform 233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6" name="Freeform 234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7" name="Freeform 235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8" name="Freeform 236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69" name="Rectangle 237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470" name="Freeform 238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1" name="Freeform 239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2" name="Freeform 240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3" name="Freeform 241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4" name="Freeform 24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5" name="Freeform 243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6" name="Freeform 244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7" name="Freeform 245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8" name="Freeform 246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79" name="Freeform 247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80" name="Text Box 248"/>
              <p:cNvSpPr txBox="1">
                <a:spLocks noChangeArrowheads="1"/>
              </p:cNvSpPr>
              <p:nvPr/>
            </p:nvSpPr>
            <p:spPr bwMode="auto">
              <a:xfrm>
                <a:off x="1719" y="3074"/>
                <a:ext cx="2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427" name="Text Box 249"/>
            <p:cNvSpPr txBox="1">
              <a:spLocks noChangeArrowheads="1"/>
            </p:cNvSpPr>
            <p:nvPr/>
          </p:nvSpPr>
          <p:spPr bwMode="auto">
            <a:xfrm>
              <a:off x="4370" y="1800"/>
              <a:ext cx="38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E</a:t>
              </a:r>
            </a:p>
          </p:txBody>
        </p:sp>
        <p:cxnSp>
          <p:nvCxnSpPr>
            <p:cNvPr id="17428" name="AutoShape 250"/>
            <p:cNvCxnSpPr>
              <a:cxnSpLocks noChangeShapeType="1"/>
              <a:stCxn id="17562" idx="2"/>
              <a:endCxn id="17421" idx="1"/>
            </p:cNvCxnSpPr>
            <p:nvPr/>
          </p:nvCxnSpPr>
          <p:spPr bwMode="auto">
            <a:xfrm rot="5400000" flipV="1">
              <a:off x="1010" y="1674"/>
              <a:ext cx="755" cy="454"/>
            </a:xfrm>
            <a:prstGeom prst="curvedConnector4">
              <a:avLst>
                <a:gd name="adj1" fmla="val -19074"/>
                <a:gd name="adj2" fmla="val 49778"/>
              </a:avLst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9" name="AutoShape 251"/>
            <p:cNvCxnSpPr>
              <a:cxnSpLocks noChangeShapeType="1"/>
              <a:stCxn id="17541" idx="2"/>
              <a:endCxn id="17423" idx="1"/>
            </p:cNvCxnSpPr>
            <p:nvPr/>
          </p:nvCxnSpPr>
          <p:spPr bwMode="auto">
            <a:xfrm rot="-5400000">
              <a:off x="2160" y="1690"/>
              <a:ext cx="373" cy="328"/>
            </a:xfrm>
            <a:prstGeom prst="curvedConnector2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0" name="AutoShape 252"/>
            <p:cNvCxnSpPr>
              <a:cxnSpLocks noChangeShapeType="1"/>
              <a:stCxn id="17502" idx="7"/>
              <a:endCxn id="17425" idx="1"/>
            </p:cNvCxnSpPr>
            <p:nvPr/>
          </p:nvCxnSpPr>
          <p:spPr bwMode="auto">
            <a:xfrm>
              <a:off x="3089" y="1417"/>
              <a:ext cx="396" cy="55"/>
            </a:xfrm>
            <a:prstGeom prst="curvedConnector3">
              <a:avLst>
                <a:gd name="adj1" fmla="val 49745"/>
              </a:avLst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1" name="AutoShape 253"/>
            <p:cNvCxnSpPr>
              <a:cxnSpLocks noChangeShapeType="1"/>
              <a:stCxn id="17499" idx="2"/>
              <a:endCxn id="17427" idx="1"/>
            </p:cNvCxnSpPr>
            <p:nvPr/>
          </p:nvCxnSpPr>
          <p:spPr bwMode="auto">
            <a:xfrm rot="5400000" flipV="1">
              <a:off x="4000" y="1287"/>
              <a:ext cx="423" cy="318"/>
            </a:xfrm>
            <a:prstGeom prst="curvedConnector4">
              <a:avLst>
                <a:gd name="adj1" fmla="val -34042"/>
                <a:gd name="adj2" fmla="val 49685"/>
              </a:avLst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432" name="Group 254"/>
            <p:cNvGrpSpPr>
              <a:grpSpLocks/>
            </p:cNvGrpSpPr>
            <p:nvPr/>
          </p:nvGrpSpPr>
          <p:grpSpPr bwMode="auto">
            <a:xfrm>
              <a:off x="1818" y="750"/>
              <a:ext cx="644" cy="691"/>
              <a:chOff x="1719" y="2749"/>
              <a:chExt cx="644" cy="691"/>
            </a:xfrm>
          </p:grpSpPr>
          <p:sp>
            <p:nvSpPr>
              <p:cNvPr id="17439" name="Freeform 255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0" name="Freeform 256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1" name="Freeform 257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2" name="Freeform 258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3" name="Freeform 259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4" name="Freeform 260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5" name="Freeform 261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6" name="Freeform 26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7" name="Freeform 263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8" name="Rectangle 264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7449" name="Freeform 265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0" name="Freeform 266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1" name="Freeform 267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2" name="Freeform 268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3" name="Freeform 269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4" name="Freeform 270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5" name="Freeform 271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6" name="Freeform 272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7" name="Freeform 273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8" name="Freeform 274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9" name="Text Box 275"/>
              <p:cNvSpPr txBox="1">
                <a:spLocks noChangeArrowheads="1"/>
              </p:cNvSpPr>
              <p:nvPr/>
            </p:nvSpPr>
            <p:spPr bwMode="auto">
              <a:xfrm>
                <a:off x="1719" y="3073"/>
                <a:ext cx="259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2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433" name="Text Box 276"/>
            <p:cNvSpPr txBox="1">
              <a:spLocks noChangeArrowheads="1"/>
            </p:cNvSpPr>
            <p:nvPr/>
          </p:nvSpPr>
          <p:spPr bwMode="auto">
            <a:xfrm>
              <a:off x="1885" y="1211"/>
              <a:ext cx="38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N</a:t>
              </a:r>
            </a:p>
          </p:txBody>
        </p:sp>
        <p:cxnSp>
          <p:nvCxnSpPr>
            <p:cNvPr id="17434" name="AutoShape 277"/>
            <p:cNvCxnSpPr>
              <a:cxnSpLocks noChangeShapeType="1"/>
              <a:stCxn id="17538" idx="2"/>
              <a:endCxn id="17433" idx="1"/>
            </p:cNvCxnSpPr>
            <p:nvPr/>
          </p:nvCxnSpPr>
          <p:spPr bwMode="auto">
            <a:xfrm rot="10800000" flipH="1">
              <a:off x="1877" y="1066"/>
              <a:ext cx="7" cy="908"/>
            </a:xfrm>
            <a:prstGeom prst="curvedConnector3">
              <a:avLst>
                <a:gd name="adj1" fmla="val -2057144"/>
              </a:avLst>
            </a:prstGeom>
            <a:noFill/>
            <a:ln w="0">
              <a:solidFill>
                <a:srgbClr val="FF0000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5" name="AutoShape 278"/>
            <p:cNvCxnSpPr>
              <a:cxnSpLocks noChangeShapeType="1"/>
              <a:stCxn id="17457" idx="3"/>
              <a:endCxn id="17423" idx="0"/>
            </p:cNvCxnSpPr>
            <p:nvPr/>
          </p:nvCxnSpPr>
          <p:spPr bwMode="auto">
            <a:xfrm>
              <a:off x="2452" y="1135"/>
              <a:ext cx="194" cy="349"/>
            </a:xfrm>
            <a:prstGeom prst="curvedConnector2">
              <a:avLst/>
            </a:prstGeom>
            <a:noFill/>
            <a:ln w="0">
              <a:solidFill>
                <a:srgbClr val="FF0000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436" name="Group 279"/>
            <p:cNvGrpSpPr>
              <a:grpSpLocks/>
            </p:cNvGrpSpPr>
            <p:nvPr/>
          </p:nvGrpSpPr>
          <p:grpSpPr bwMode="auto">
            <a:xfrm rot="2268381">
              <a:off x="2129" y="1704"/>
              <a:ext cx="272" cy="227"/>
              <a:chOff x="1728" y="3555"/>
              <a:chExt cx="461" cy="227"/>
            </a:xfrm>
          </p:grpSpPr>
          <p:sp>
            <p:nvSpPr>
              <p:cNvPr id="17437" name="Line 280"/>
              <p:cNvSpPr>
                <a:spLocks noChangeShapeType="1"/>
              </p:cNvSpPr>
              <p:nvPr/>
            </p:nvSpPr>
            <p:spPr bwMode="auto">
              <a:xfrm flipH="1">
                <a:off x="1728" y="3555"/>
                <a:ext cx="453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17438" name="Line 281"/>
              <p:cNvSpPr>
                <a:spLocks noChangeShapeType="1"/>
              </p:cNvSpPr>
              <p:nvPr/>
            </p:nvSpPr>
            <p:spPr bwMode="auto">
              <a:xfrm>
                <a:off x="1736" y="3555"/>
                <a:ext cx="453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7414" name="Text Box 283"/>
          <p:cNvSpPr txBox="1">
            <a:spLocks noChangeArrowheads="1"/>
          </p:cNvSpPr>
          <p:nvPr/>
        </p:nvSpPr>
        <p:spPr bwMode="auto">
          <a:xfrm>
            <a:off x="7969250" y="140335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삽입 연산</a:t>
            </a:r>
          </a:p>
        </p:txBody>
      </p:sp>
      <p:sp>
        <p:nvSpPr>
          <p:cNvPr id="17415" name="Text Box 284"/>
          <p:cNvSpPr txBox="1">
            <a:spLocks noChangeArrowheads="1"/>
          </p:cNvSpPr>
          <p:nvPr/>
        </p:nvSpPr>
        <p:spPr bwMode="auto">
          <a:xfrm>
            <a:off x="7969250" y="35639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삭제 연산</a:t>
            </a:r>
          </a:p>
        </p:txBody>
      </p:sp>
    </p:spTree>
    <p:extLst>
      <p:ext uri="{BB962C8B-B14F-4D97-AF65-F5344CB8AC3E}">
        <p14:creationId xmlns:p14="http://schemas.microsoft.com/office/powerpoint/2010/main" val="42174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리스트란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4099" name="Rectangle 34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967663" cy="749300"/>
          </a:xfrm>
        </p:spPr>
        <p:txBody>
          <a:bodyPr/>
          <a:lstStyle/>
          <a:p>
            <a:pPr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(list),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선형리스트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(linear list):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순서를 가진 항목들의 모임</a:t>
            </a:r>
          </a:p>
          <a:p>
            <a:pPr lvl="1" eaLnBrk="1" hangingPunct="1"/>
            <a:r>
              <a:rPr lang="ko-KR" altLang="en-US" sz="1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집합</a:t>
            </a:r>
            <a:r>
              <a:rPr lang="en-US" altLang="ko-KR" sz="1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항목간의 순서의 개념이 없음</a:t>
            </a:r>
          </a:p>
          <a:p>
            <a:pPr eaLnBrk="1" hangingPunct="1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100" name="Object 346"/>
          <p:cNvGraphicFramePr>
            <a:graphicFrameLocks noGrp="1" noChangeAspect="1"/>
          </p:cNvGraphicFramePr>
          <p:nvPr>
            <p:ph sz="half" idx="2"/>
          </p:nvPr>
        </p:nvGraphicFramePr>
        <p:xfrm>
          <a:off x="2322513" y="2349500"/>
          <a:ext cx="33289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수식" r:id="rId3" imgW="1689100" imgH="228600" progId="Equation.3">
                  <p:embed/>
                </p:oleObj>
              </mc:Choice>
              <mc:Fallback>
                <p:oleObj name="수식" r:id="rId3" imgW="168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349500"/>
                        <a:ext cx="33289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348"/>
          <p:cNvSpPr>
            <a:spLocks noChangeArrowheads="1"/>
          </p:cNvSpPr>
          <p:nvPr/>
        </p:nvSpPr>
        <p:spPr bwMode="auto">
          <a:xfrm>
            <a:off x="609600" y="2798763"/>
            <a:ext cx="8012113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1800" dirty="0"/>
              <a:t>리스트의 예</a:t>
            </a:r>
          </a:p>
          <a:p>
            <a:pPr lvl="1" eaLnBrk="1" hangingPunct="1"/>
            <a:r>
              <a:rPr lang="ko-KR" altLang="en-US" sz="1700" dirty="0"/>
              <a:t>요일</a:t>
            </a:r>
            <a:r>
              <a:rPr lang="en-US" altLang="ko-KR" sz="1700" dirty="0"/>
              <a:t>: (</a:t>
            </a:r>
            <a:r>
              <a:rPr lang="ko-KR" altLang="en-US" sz="1700" dirty="0"/>
              <a:t>일요일</a:t>
            </a:r>
            <a:r>
              <a:rPr lang="en-US" altLang="ko-KR" sz="1700" dirty="0"/>
              <a:t>, </a:t>
            </a:r>
            <a:r>
              <a:rPr lang="ko-KR" altLang="en-US" sz="1700" dirty="0"/>
              <a:t>월요일</a:t>
            </a:r>
            <a:r>
              <a:rPr lang="en-US" altLang="ko-KR" sz="1700" dirty="0"/>
              <a:t>, …, </a:t>
            </a:r>
            <a:r>
              <a:rPr lang="ko-KR" altLang="en-US" sz="1700" dirty="0"/>
              <a:t>토요일</a:t>
            </a:r>
            <a:r>
              <a:rPr lang="en-US" altLang="ko-KR" sz="1700" dirty="0"/>
              <a:t>)</a:t>
            </a:r>
          </a:p>
          <a:p>
            <a:pPr lvl="1" eaLnBrk="1" hangingPunct="1"/>
            <a:r>
              <a:rPr lang="ko-KR" altLang="en-US" sz="1700" dirty="0"/>
              <a:t>한글 자음의 모임</a:t>
            </a:r>
            <a:r>
              <a:rPr lang="en-US" altLang="ko-KR" sz="1700" dirty="0"/>
              <a:t>: (</a:t>
            </a:r>
            <a:r>
              <a:rPr lang="ko-KR" altLang="en-US" sz="1700" dirty="0" err="1"/>
              <a:t>ㄱ</a:t>
            </a:r>
            <a:r>
              <a:rPr lang="en-US" altLang="ko-KR" sz="1700" dirty="0"/>
              <a:t>,</a:t>
            </a:r>
            <a:r>
              <a:rPr lang="ko-KR" altLang="en-US" sz="1700" dirty="0"/>
              <a:t>ㄴ</a:t>
            </a:r>
            <a:r>
              <a:rPr lang="en-US" altLang="ko-KR" sz="1700" dirty="0"/>
              <a:t>,…,</a:t>
            </a:r>
            <a:r>
              <a:rPr lang="ko-KR" altLang="en-US" sz="1700" dirty="0" err="1"/>
              <a:t>ㅎ</a:t>
            </a:r>
            <a:r>
              <a:rPr lang="en-US" altLang="ko-KR" sz="1700" dirty="0"/>
              <a:t>)</a:t>
            </a:r>
          </a:p>
          <a:p>
            <a:pPr lvl="1" eaLnBrk="1" hangingPunct="1"/>
            <a:r>
              <a:rPr lang="ko-KR" altLang="en-US" sz="1700" dirty="0"/>
              <a:t>카드</a:t>
            </a:r>
            <a:r>
              <a:rPr lang="en-US" altLang="ko-KR" sz="1700" dirty="0"/>
              <a:t>: (Ace, 2,3,…,King)</a:t>
            </a:r>
          </a:p>
          <a:p>
            <a:pPr lvl="1" eaLnBrk="1" hangingPunct="1"/>
            <a:r>
              <a:rPr lang="ko-KR" altLang="en-US" sz="1700" dirty="0"/>
              <a:t>핸드폰의 문자 메시지 리스트</a:t>
            </a:r>
          </a:p>
        </p:txBody>
      </p:sp>
      <p:pic>
        <p:nvPicPr>
          <p:cNvPr id="4102" name="Picture 350" descr="MCj0297177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554538"/>
            <a:ext cx="140970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351" descr="MPj0309384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554538"/>
            <a:ext cx="1893888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1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구조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635500" cy="21891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ko-KR" altLang="en-US" smtClean="0"/>
              <a:t>노드 </a:t>
            </a:r>
            <a:r>
              <a:rPr lang="en-US" altLang="ko-KR" smtClean="0"/>
              <a:t>= </a:t>
            </a:r>
            <a:r>
              <a:rPr lang="ko-KR" altLang="en-US" smtClean="0"/>
              <a:t>데이터 필드 </a:t>
            </a:r>
            <a:r>
              <a:rPr lang="en-US" altLang="ko-KR" smtClean="0"/>
              <a:t>+ </a:t>
            </a:r>
            <a:r>
              <a:rPr lang="ko-KR" altLang="en-US" smtClean="0"/>
              <a:t>링크 필드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헤드 포인터</a:t>
            </a:r>
            <a:r>
              <a:rPr lang="en-US" altLang="ko-KR" smtClean="0"/>
              <a:t>(head pointer): </a:t>
            </a:r>
            <a:r>
              <a:rPr lang="ko-KR" altLang="en-US" smtClean="0"/>
              <a:t>리스트의 첫번째 노드를 가리키는 변수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508625" y="1854200"/>
            <a:ext cx="2978150" cy="495300"/>
            <a:chOff x="1049" y="709"/>
            <a:chExt cx="3407" cy="604"/>
          </a:xfrm>
        </p:grpSpPr>
        <p:grpSp>
          <p:nvGrpSpPr>
            <p:cNvPr id="18900" name="Group 5"/>
            <p:cNvGrpSpPr>
              <a:grpSpLocks/>
            </p:cNvGrpSpPr>
            <p:nvPr/>
          </p:nvGrpSpPr>
          <p:grpSpPr bwMode="auto">
            <a:xfrm>
              <a:off x="1049" y="709"/>
              <a:ext cx="680" cy="604"/>
              <a:chOff x="1683" y="2749"/>
              <a:chExt cx="680" cy="604"/>
            </a:xfrm>
          </p:grpSpPr>
          <p:sp>
            <p:nvSpPr>
              <p:cNvPr id="18906" name="Freeform 6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07" name="Freeform 7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08" name="Freeform 8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09" name="Freeform 9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10" name="Freeform 10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11" name="Freeform 11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12" name="Freeform 12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13" name="Freeform 13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14" name="Freeform 14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15" name="Rectangle 15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916" name="Freeform 16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17" name="Freeform 17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18" name="Freeform 18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19" name="Freeform 19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20" name="Freeform 20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21" name="Freeform 21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22" name="Freeform 22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23" name="Freeform 23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24" name="Freeform 24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25" name="Freeform 25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26" name="Text Box 26"/>
              <p:cNvSpPr txBox="1">
                <a:spLocks noChangeArrowheads="1"/>
              </p:cNvSpPr>
              <p:nvPr/>
            </p:nvSpPr>
            <p:spPr bwMode="auto">
              <a:xfrm>
                <a:off x="1683" y="3055"/>
                <a:ext cx="211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000">
                  <a:latin typeface="Lucida Console" panose="020B0609040504020204" pitchFamily="49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901" name="AutoShape 27"/>
            <p:cNvSpPr>
              <a:spLocks noChangeArrowheads="1"/>
            </p:cNvSpPr>
            <p:nvPr/>
          </p:nvSpPr>
          <p:spPr bwMode="auto">
            <a:xfrm>
              <a:off x="2911" y="723"/>
              <a:ext cx="773" cy="5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Lucida Console" panose="020B0609040504020204" pitchFamily="49" charset="0"/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18902" name="AutoShape 28"/>
            <p:cNvSpPr>
              <a:spLocks noChangeArrowheads="1"/>
            </p:cNvSpPr>
            <p:nvPr/>
          </p:nvSpPr>
          <p:spPr bwMode="auto">
            <a:xfrm>
              <a:off x="3456" y="723"/>
              <a:ext cx="692" cy="5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Lucida Console" panose="020B0609040504020204" pitchFamily="49" charset="0"/>
                  <a:ea typeface="굴림" panose="020B0600000101010101" pitchFamily="50" charset="-127"/>
                </a:rPr>
                <a:t>link</a:t>
              </a:r>
            </a:p>
          </p:txBody>
        </p:sp>
        <p:sp>
          <p:nvSpPr>
            <p:cNvPr id="18903" name="AutoShape 29"/>
            <p:cNvSpPr>
              <a:spLocks noChangeArrowheads="1"/>
            </p:cNvSpPr>
            <p:nvPr/>
          </p:nvSpPr>
          <p:spPr bwMode="auto">
            <a:xfrm>
              <a:off x="2455" y="840"/>
              <a:ext cx="227" cy="221"/>
            </a:xfrm>
            <a:prstGeom prst="leftRightArrow">
              <a:avLst>
                <a:gd name="adj1" fmla="val 50000"/>
                <a:gd name="adj2" fmla="val 20543"/>
              </a:avLst>
            </a:prstGeom>
            <a:solidFill>
              <a:srgbClr val="CC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904" name="Line 30"/>
            <p:cNvSpPr>
              <a:spLocks noChangeShapeType="1"/>
            </p:cNvSpPr>
            <p:nvPr/>
          </p:nvSpPr>
          <p:spPr bwMode="auto">
            <a:xfrm>
              <a:off x="1610" y="101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8905" name="Line 31"/>
            <p:cNvSpPr>
              <a:spLocks noChangeShapeType="1"/>
            </p:cNvSpPr>
            <p:nvPr/>
          </p:nvSpPr>
          <p:spPr bwMode="auto">
            <a:xfrm>
              <a:off x="3957" y="99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8437" name="Group 104"/>
          <p:cNvGrpSpPr>
            <a:grpSpLocks/>
          </p:cNvGrpSpPr>
          <p:nvPr/>
        </p:nvGrpSpPr>
        <p:grpSpPr bwMode="auto">
          <a:xfrm>
            <a:off x="4706938" y="3167063"/>
            <a:ext cx="3575050" cy="523875"/>
            <a:chOff x="113" y="2946"/>
            <a:chExt cx="4706" cy="663"/>
          </a:xfrm>
        </p:grpSpPr>
        <p:grpSp>
          <p:nvGrpSpPr>
            <p:cNvPr id="18828" name="Group 32"/>
            <p:cNvGrpSpPr>
              <a:grpSpLocks/>
            </p:cNvGrpSpPr>
            <p:nvPr/>
          </p:nvGrpSpPr>
          <p:grpSpPr bwMode="auto">
            <a:xfrm>
              <a:off x="1725" y="2946"/>
              <a:ext cx="636" cy="630"/>
              <a:chOff x="1727" y="2749"/>
              <a:chExt cx="636" cy="630"/>
            </a:xfrm>
          </p:grpSpPr>
          <p:sp>
            <p:nvSpPr>
              <p:cNvPr id="18879" name="Freeform 33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80" name="Freeform 34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81" name="Freeform 35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82" name="Freeform 36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83" name="Freeform 37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84" name="Freeform 38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85" name="Freeform 39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86" name="Freeform 40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87" name="Freeform 41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88" name="Rectangle 42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889" name="Freeform 43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0" name="Freeform 44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1" name="Freeform 45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2" name="Freeform 46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3" name="Freeform 47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4" name="Freeform 48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5" name="Freeform 49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6" name="Freeform 50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7" name="Freeform 51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8" name="Freeform 52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99" name="Text Box 53"/>
              <p:cNvSpPr txBox="1">
                <a:spLocks noChangeArrowheads="1"/>
              </p:cNvSpPr>
              <p:nvPr/>
            </p:nvSpPr>
            <p:spPr bwMode="auto">
              <a:xfrm>
                <a:off x="1727" y="3070"/>
                <a:ext cx="24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00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grpSp>
          <p:nvGrpSpPr>
            <p:cNvPr id="18829" name="Group 54"/>
            <p:cNvGrpSpPr>
              <a:grpSpLocks/>
            </p:cNvGrpSpPr>
            <p:nvPr/>
          </p:nvGrpSpPr>
          <p:grpSpPr bwMode="auto">
            <a:xfrm>
              <a:off x="2613" y="2975"/>
              <a:ext cx="636" cy="630"/>
              <a:chOff x="1727" y="2749"/>
              <a:chExt cx="636" cy="630"/>
            </a:xfrm>
          </p:grpSpPr>
          <p:sp>
            <p:nvSpPr>
              <p:cNvPr id="18858" name="Freeform 55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59" name="Freeform 56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60" name="Freeform 57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61" name="Freeform 58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62" name="Freeform 59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63" name="Freeform 60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64" name="Freeform 61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65" name="Freeform 6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66" name="Freeform 63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67" name="Rectangle 64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868" name="Freeform 65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69" name="Freeform 66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70" name="Freeform 67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71" name="Freeform 68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72" name="Freeform 69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73" name="Freeform 70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74" name="Freeform 71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75" name="Freeform 72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76" name="Freeform 73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77" name="Freeform 74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78" name="Text Box 75"/>
              <p:cNvSpPr txBox="1">
                <a:spLocks noChangeArrowheads="1"/>
              </p:cNvSpPr>
              <p:nvPr/>
            </p:nvSpPr>
            <p:spPr bwMode="auto">
              <a:xfrm>
                <a:off x="1727" y="3070"/>
                <a:ext cx="24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00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grpSp>
          <p:nvGrpSpPr>
            <p:cNvPr id="18830" name="Group 76"/>
            <p:cNvGrpSpPr>
              <a:grpSpLocks/>
            </p:cNvGrpSpPr>
            <p:nvPr/>
          </p:nvGrpSpPr>
          <p:grpSpPr bwMode="auto">
            <a:xfrm>
              <a:off x="3471" y="2979"/>
              <a:ext cx="638" cy="630"/>
              <a:chOff x="1725" y="2749"/>
              <a:chExt cx="638" cy="630"/>
            </a:xfrm>
          </p:grpSpPr>
          <p:sp>
            <p:nvSpPr>
              <p:cNvPr id="18837" name="Freeform 77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38" name="Freeform 78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39" name="Freeform 79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40" name="Freeform 80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41" name="Freeform 81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42" name="Freeform 82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43" name="Freeform 83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44" name="Freeform 84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45" name="Freeform 85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46" name="Rectangle 86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847" name="Freeform 87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48" name="Freeform 88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49" name="Freeform 89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50" name="Freeform 90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51" name="Freeform 91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52" name="Freeform 92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53" name="Freeform 93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54" name="Freeform 94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55" name="Freeform 95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56" name="Freeform 96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57" name="Text Box 97"/>
              <p:cNvSpPr txBox="1">
                <a:spLocks noChangeArrowheads="1"/>
              </p:cNvSpPr>
              <p:nvPr/>
            </p:nvSpPr>
            <p:spPr bwMode="auto">
              <a:xfrm>
                <a:off x="1725" y="3070"/>
                <a:ext cx="243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00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sp>
          <p:nvSpPr>
            <p:cNvPr id="18831" name="Line 98"/>
            <p:cNvSpPr>
              <a:spLocks noChangeShapeType="1"/>
            </p:cNvSpPr>
            <p:nvPr/>
          </p:nvSpPr>
          <p:spPr bwMode="auto">
            <a:xfrm flipV="1">
              <a:off x="1087" y="3298"/>
              <a:ext cx="5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832" name="Line 99"/>
            <p:cNvSpPr>
              <a:spLocks noChangeShapeType="1"/>
            </p:cNvSpPr>
            <p:nvPr/>
          </p:nvSpPr>
          <p:spPr bwMode="auto">
            <a:xfrm flipV="1">
              <a:off x="2197" y="3284"/>
              <a:ext cx="590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833" name="Line 100"/>
            <p:cNvSpPr>
              <a:spLocks noChangeShapeType="1"/>
            </p:cNvSpPr>
            <p:nvPr/>
          </p:nvSpPr>
          <p:spPr bwMode="auto">
            <a:xfrm>
              <a:off x="3063" y="3261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834" name="Line 101"/>
            <p:cNvSpPr>
              <a:spLocks noChangeShapeType="1"/>
            </p:cNvSpPr>
            <p:nvPr/>
          </p:nvSpPr>
          <p:spPr bwMode="auto">
            <a:xfrm>
              <a:off x="3837" y="3284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835" name="Text Box 102"/>
            <p:cNvSpPr txBox="1">
              <a:spLocks noChangeArrowheads="1"/>
            </p:cNvSpPr>
            <p:nvPr/>
          </p:nvSpPr>
          <p:spPr bwMode="auto">
            <a:xfrm>
              <a:off x="4418" y="3149"/>
              <a:ext cx="4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NULL</a:t>
              </a:r>
            </a:p>
          </p:txBody>
        </p:sp>
        <p:sp>
          <p:nvSpPr>
            <p:cNvPr id="18836" name="Text Box 103"/>
            <p:cNvSpPr txBox="1">
              <a:spLocks noChangeArrowheads="1"/>
            </p:cNvSpPr>
            <p:nvPr/>
          </p:nvSpPr>
          <p:spPr bwMode="auto">
            <a:xfrm>
              <a:off x="113" y="3245"/>
              <a:ext cx="113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헤드 포인터</a:t>
              </a:r>
            </a:p>
          </p:txBody>
        </p:sp>
      </p:grpSp>
      <p:sp>
        <p:nvSpPr>
          <p:cNvPr id="18438" name="Rectangle 105"/>
          <p:cNvSpPr>
            <a:spLocks noChangeArrowheads="1"/>
          </p:cNvSpPr>
          <p:nvPr/>
        </p:nvSpPr>
        <p:spPr bwMode="auto">
          <a:xfrm>
            <a:off x="657225" y="4238625"/>
            <a:ext cx="36925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/>
              <a:t>노드의 생성</a:t>
            </a:r>
            <a:r>
              <a:rPr lang="en-US" altLang="ko-KR"/>
              <a:t>: </a:t>
            </a:r>
            <a:r>
              <a:rPr lang="ko-KR" altLang="en-US"/>
              <a:t>필요할 때마다 동적 메모리 생성 하여 노드를 생성</a:t>
            </a:r>
          </a:p>
        </p:txBody>
      </p:sp>
      <p:grpSp>
        <p:nvGrpSpPr>
          <p:cNvPr id="18439" name="Group 106"/>
          <p:cNvGrpSpPr>
            <a:grpSpLocks/>
          </p:cNvGrpSpPr>
          <p:nvPr/>
        </p:nvGrpSpPr>
        <p:grpSpPr bwMode="auto">
          <a:xfrm>
            <a:off x="3671888" y="4284663"/>
            <a:ext cx="3713162" cy="2166937"/>
            <a:chOff x="234" y="400"/>
            <a:chExt cx="4755" cy="3199"/>
          </a:xfrm>
        </p:grpSpPr>
        <p:grpSp>
          <p:nvGrpSpPr>
            <p:cNvPr id="18440" name="Group 107"/>
            <p:cNvGrpSpPr>
              <a:grpSpLocks/>
            </p:cNvGrpSpPr>
            <p:nvPr/>
          </p:nvGrpSpPr>
          <p:grpSpPr bwMode="auto">
            <a:xfrm>
              <a:off x="1631" y="2833"/>
              <a:ext cx="617" cy="733"/>
              <a:chOff x="1746" y="2749"/>
              <a:chExt cx="617" cy="733"/>
            </a:xfrm>
          </p:grpSpPr>
          <p:sp>
            <p:nvSpPr>
              <p:cNvPr id="18807" name="Freeform 108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08" name="Freeform 109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09" name="Freeform 110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10" name="Freeform 111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11" name="Freeform 112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12" name="Freeform 113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13" name="Freeform 114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14" name="Freeform 115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15" name="Freeform 116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16" name="Rectangle 117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817" name="Freeform 118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18" name="Freeform 119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19" name="Freeform 120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20" name="Freeform 121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21" name="Freeform 12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22" name="Freeform 123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23" name="Freeform 124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24" name="Freeform 125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25" name="Freeform 126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26" name="Freeform 127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27" name="Text Box 128"/>
              <p:cNvSpPr txBox="1">
                <a:spLocks noChangeArrowheads="1"/>
              </p:cNvSpPr>
              <p:nvPr/>
            </p:nvSpPr>
            <p:spPr bwMode="auto">
              <a:xfrm>
                <a:off x="1748" y="3121"/>
                <a:ext cx="200" cy="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00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grpSp>
          <p:nvGrpSpPr>
            <p:cNvPr id="18441" name="Group 129"/>
            <p:cNvGrpSpPr>
              <a:grpSpLocks/>
            </p:cNvGrpSpPr>
            <p:nvPr/>
          </p:nvGrpSpPr>
          <p:grpSpPr bwMode="auto">
            <a:xfrm>
              <a:off x="2519" y="2862"/>
              <a:ext cx="617" cy="733"/>
              <a:chOff x="1746" y="2749"/>
              <a:chExt cx="617" cy="733"/>
            </a:xfrm>
          </p:grpSpPr>
          <p:sp>
            <p:nvSpPr>
              <p:cNvPr id="18786" name="Freeform 130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87" name="Freeform 131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88" name="Freeform 132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89" name="Freeform 133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90" name="Freeform 134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91" name="Freeform 135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92" name="Freeform 136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93" name="Freeform 137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94" name="Freeform 138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95" name="Rectangle 139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796" name="Freeform 140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97" name="Freeform 141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98" name="Freeform 142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99" name="Freeform 143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00" name="Freeform 144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01" name="Freeform 145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02" name="Freeform 146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03" name="Freeform 147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04" name="Freeform 148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05" name="Freeform 149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06" name="Text Box 150"/>
              <p:cNvSpPr txBox="1">
                <a:spLocks noChangeArrowheads="1"/>
              </p:cNvSpPr>
              <p:nvPr/>
            </p:nvSpPr>
            <p:spPr bwMode="auto">
              <a:xfrm>
                <a:off x="1748" y="3121"/>
                <a:ext cx="200" cy="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00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grpSp>
          <p:nvGrpSpPr>
            <p:cNvPr id="18442" name="Group 151"/>
            <p:cNvGrpSpPr>
              <a:grpSpLocks/>
            </p:cNvGrpSpPr>
            <p:nvPr/>
          </p:nvGrpSpPr>
          <p:grpSpPr bwMode="auto">
            <a:xfrm>
              <a:off x="3379" y="2866"/>
              <a:ext cx="617" cy="733"/>
              <a:chOff x="1746" y="2749"/>
              <a:chExt cx="617" cy="733"/>
            </a:xfrm>
          </p:grpSpPr>
          <p:sp>
            <p:nvSpPr>
              <p:cNvPr id="18765" name="Freeform 152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66" name="Freeform 153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67" name="Freeform 154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68" name="Freeform 155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69" name="Freeform 156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70" name="Freeform 157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71" name="Freeform 158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72" name="Freeform 159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73" name="Freeform 160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74" name="Rectangle 161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775" name="Freeform 162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76" name="Freeform 163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77" name="Freeform 164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78" name="Freeform 165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79" name="Freeform 166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80" name="Freeform 167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81" name="Freeform 168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82" name="Freeform 169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83" name="Freeform 170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84" name="Freeform 171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85" name="Text Box 172"/>
              <p:cNvSpPr txBox="1">
                <a:spLocks noChangeArrowheads="1"/>
              </p:cNvSpPr>
              <p:nvPr/>
            </p:nvSpPr>
            <p:spPr bwMode="auto">
              <a:xfrm>
                <a:off x="1749" y="3121"/>
                <a:ext cx="200" cy="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00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sp>
          <p:nvSpPr>
            <p:cNvPr id="18443" name="Line 173"/>
            <p:cNvSpPr>
              <a:spLocks noChangeShapeType="1"/>
            </p:cNvSpPr>
            <p:nvPr/>
          </p:nvSpPr>
          <p:spPr bwMode="auto">
            <a:xfrm flipV="1">
              <a:off x="1157" y="3148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444" name="Line 174"/>
            <p:cNvSpPr>
              <a:spLocks noChangeShapeType="1"/>
            </p:cNvSpPr>
            <p:nvPr/>
          </p:nvSpPr>
          <p:spPr bwMode="auto">
            <a:xfrm flipV="1">
              <a:off x="2072" y="3130"/>
              <a:ext cx="590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445" name="Line 175"/>
            <p:cNvSpPr>
              <a:spLocks noChangeShapeType="1"/>
            </p:cNvSpPr>
            <p:nvPr/>
          </p:nvSpPr>
          <p:spPr bwMode="auto">
            <a:xfrm>
              <a:off x="2950" y="314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446" name="Line 176"/>
            <p:cNvSpPr>
              <a:spLocks noChangeShapeType="1"/>
            </p:cNvSpPr>
            <p:nvPr/>
          </p:nvSpPr>
          <p:spPr bwMode="auto">
            <a:xfrm>
              <a:off x="3724" y="3171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447" name="Text Box 177"/>
            <p:cNvSpPr txBox="1">
              <a:spLocks noChangeArrowheads="1"/>
            </p:cNvSpPr>
            <p:nvPr/>
          </p:nvSpPr>
          <p:spPr bwMode="auto">
            <a:xfrm>
              <a:off x="4305" y="3036"/>
              <a:ext cx="4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NULL</a:t>
              </a:r>
            </a:p>
          </p:txBody>
        </p:sp>
        <p:sp>
          <p:nvSpPr>
            <p:cNvPr id="18448" name="Text Box 178"/>
            <p:cNvSpPr txBox="1">
              <a:spLocks noChangeArrowheads="1"/>
            </p:cNvSpPr>
            <p:nvPr/>
          </p:nvSpPr>
          <p:spPr bwMode="auto">
            <a:xfrm>
              <a:off x="234" y="3140"/>
              <a:ext cx="1104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헤드 포인터</a:t>
              </a:r>
            </a:p>
          </p:txBody>
        </p:sp>
        <p:sp>
          <p:nvSpPr>
            <p:cNvPr id="18449" name="Text Box 179"/>
            <p:cNvSpPr txBox="1">
              <a:spLocks noChangeArrowheads="1"/>
            </p:cNvSpPr>
            <p:nvPr/>
          </p:nvSpPr>
          <p:spPr bwMode="auto">
            <a:xfrm>
              <a:off x="4048" y="2069"/>
              <a:ext cx="941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동적 생성</a:t>
              </a:r>
            </a:p>
          </p:txBody>
        </p:sp>
        <p:grpSp>
          <p:nvGrpSpPr>
            <p:cNvPr id="18450" name="Group 180"/>
            <p:cNvGrpSpPr>
              <a:grpSpLocks/>
            </p:cNvGrpSpPr>
            <p:nvPr/>
          </p:nvGrpSpPr>
          <p:grpSpPr bwMode="auto">
            <a:xfrm>
              <a:off x="1355" y="1487"/>
              <a:ext cx="887" cy="901"/>
              <a:chOff x="643" y="1114"/>
              <a:chExt cx="887" cy="901"/>
            </a:xfrm>
          </p:grpSpPr>
          <p:sp>
            <p:nvSpPr>
              <p:cNvPr id="18742" name="Rectangle 181"/>
              <p:cNvSpPr>
                <a:spLocks noChangeArrowheads="1"/>
              </p:cNvSpPr>
              <p:nvPr/>
            </p:nvSpPr>
            <p:spPr bwMode="auto">
              <a:xfrm>
                <a:off x="1454" y="1217"/>
                <a:ext cx="76" cy="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743" name="Freeform 182"/>
              <p:cNvSpPr>
                <a:spLocks/>
              </p:cNvSpPr>
              <p:nvPr/>
            </p:nvSpPr>
            <p:spPr bwMode="auto">
              <a:xfrm>
                <a:off x="881" y="1114"/>
                <a:ext cx="84" cy="435"/>
              </a:xfrm>
              <a:custGeom>
                <a:avLst/>
                <a:gdLst>
                  <a:gd name="T0" fmla="*/ 0 w 170"/>
                  <a:gd name="T1" fmla="*/ 0 h 871"/>
                  <a:gd name="T2" fmla="*/ 0 w 170"/>
                  <a:gd name="T3" fmla="*/ 0 h 871"/>
                  <a:gd name="T4" fmla="*/ 0 w 170"/>
                  <a:gd name="T5" fmla="*/ 0 h 871"/>
                  <a:gd name="T6" fmla="*/ 0 w 170"/>
                  <a:gd name="T7" fmla="*/ 0 h 871"/>
                  <a:gd name="T8" fmla="*/ 0 w 170"/>
                  <a:gd name="T9" fmla="*/ 0 h 8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0" h="871">
                    <a:moveTo>
                      <a:pt x="37" y="0"/>
                    </a:moveTo>
                    <a:lnTo>
                      <a:pt x="126" y="0"/>
                    </a:lnTo>
                    <a:lnTo>
                      <a:pt x="170" y="871"/>
                    </a:lnTo>
                    <a:lnTo>
                      <a:pt x="0" y="87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44" name="Freeform 183"/>
              <p:cNvSpPr>
                <a:spLocks/>
              </p:cNvSpPr>
              <p:nvPr/>
            </p:nvSpPr>
            <p:spPr bwMode="auto">
              <a:xfrm>
                <a:off x="736" y="1114"/>
                <a:ext cx="85" cy="435"/>
              </a:xfrm>
              <a:custGeom>
                <a:avLst/>
                <a:gdLst>
                  <a:gd name="T0" fmla="*/ 0 w 171"/>
                  <a:gd name="T1" fmla="*/ 0 h 871"/>
                  <a:gd name="T2" fmla="*/ 0 w 171"/>
                  <a:gd name="T3" fmla="*/ 0 h 871"/>
                  <a:gd name="T4" fmla="*/ 0 w 171"/>
                  <a:gd name="T5" fmla="*/ 0 h 871"/>
                  <a:gd name="T6" fmla="*/ 0 w 171"/>
                  <a:gd name="T7" fmla="*/ 0 h 871"/>
                  <a:gd name="T8" fmla="*/ 0 w 171"/>
                  <a:gd name="T9" fmla="*/ 0 h 8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871">
                    <a:moveTo>
                      <a:pt x="37" y="0"/>
                    </a:moveTo>
                    <a:lnTo>
                      <a:pt x="126" y="0"/>
                    </a:lnTo>
                    <a:lnTo>
                      <a:pt x="171" y="871"/>
                    </a:lnTo>
                    <a:lnTo>
                      <a:pt x="0" y="87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45" name="Freeform 184"/>
              <p:cNvSpPr>
                <a:spLocks/>
              </p:cNvSpPr>
              <p:nvPr/>
            </p:nvSpPr>
            <p:spPr bwMode="auto">
              <a:xfrm>
                <a:off x="643" y="1570"/>
                <a:ext cx="421" cy="237"/>
              </a:xfrm>
              <a:custGeom>
                <a:avLst/>
                <a:gdLst>
                  <a:gd name="T0" fmla="*/ 0 w 843"/>
                  <a:gd name="T1" fmla="*/ 0 h 474"/>
                  <a:gd name="T2" fmla="*/ 0 w 843"/>
                  <a:gd name="T3" fmla="*/ 0 h 474"/>
                  <a:gd name="T4" fmla="*/ 0 w 843"/>
                  <a:gd name="T5" fmla="*/ 1 h 474"/>
                  <a:gd name="T6" fmla="*/ 0 w 843"/>
                  <a:gd name="T7" fmla="*/ 1 h 474"/>
                  <a:gd name="T8" fmla="*/ 0 w 843"/>
                  <a:gd name="T9" fmla="*/ 1 h 474"/>
                  <a:gd name="T10" fmla="*/ 0 w 843"/>
                  <a:gd name="T11" fmla="*/ 0 h 4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43" h="474">
                    <a:moveTo>
                      <a:pt x="0" y="0"/>
                    </a:moveTo>
                    <a:lnTo>
                      <a:pt x="843" y="0"/>
                    </a:lnTo>
                    <a:lnTo>
                      <a:pt x="843" y="474"/>
                    </a:lnTo>
                    <a:lnTo>
                      <a:pt x="39" y="474"/>
                    </a:lnTo>
                    <a:lnTo>
                      <a:pt x="39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46" name="Freeform 185"/>
              <p:cNvSpPr>
                <a:spLocks/>
              </p:cNvSpPr>
              <p:nvPr/>
            </p:nvSpPr>
            <p:spPr bwMode="auto">
              <a:xfrm>
                <a:off x="775" y="1265"/>
                <a:ext cx="645" cy="750"/>
              </a:xfrm>
              <a:custGeom>
                <a:avLst/>
                <a:gdLst>
                  <a:gd name="T0" fmla="*/ 1 w 1288"/>
                  <a:gd name="T1" fmla="*/ 0 h 1501"/>
                  <a:gd name="T2" fmla="*/ 1 w 1288"/>
                  <a:gd name="T3" fmla="*/ 0 h 1501"/>
                  <a:gd name="T4" fmla="*/ 1 w 1288"/>
                  <a:gd name="T5" fmla="*/ 0 h 1501"/>
                  <a:gd name="T6" fmla="*/ 1 w 1288"/>
                  <a:gd name="T7" fmla="*/ 0 h 1501"/>
                  <a:gd name="T8" fmla="*/ 1 w 1288"/>
                  <a:gd name="T9" fmla="*/ 0 h 1501"/>
                  <a:gd name="T10" fmla="*/ 1 w 1288"/>
                  <a:gd name="T11" fmla="*/ 0 h 1501"/>
                  <a:gd name="T12" fmla="*/ 1 w 1288"/>
                  <a:gd name="T13" fmla="*/ 0 h 1501"/>
                  <a:gd name="T14" fmla="*/ 1 w 1288"/>
                  <a:gd name="T15" fmla="*/ 0 h 1501"/>
                  <a:gd name="T16" fmla="*/ 1 w 1288"/>
                  <a:gd name="T17" fmla="*/ 0 h 1501"/>
                  <a:gd name="T18" fmla="*/ 1 w 1288"/>
                  <a:gd name="T19" fmla="*/ 0 h 1501"/>
                  <a:gd name="T20" fmla="*/ 1 w 1288"/>
                  <a:gd name="T21" fmla="*/ 0 h 1501"/>
                  <a:gd name="T22" fmla="*/ 1 w 1288"/>
                  <a:gd name="T23" fmla="*/ 0 h 1501"/>
                  <a:gd name="T24" fmla="*/ 1 w 1288"/>
                  <a:gd name="T25" fmla="*/ 0 h 1501"/>
                  <a:gd name="T26" fmla="*/ 1 w 1288"/>
                  <a:gd name="T27" fmla="*/ 0 h 1501"/>
                  <a:gd name="T28" fmla="*/ 1 w 1288"/>
                  <a:gd name="T29" fmla="*/ 0 h 1501"/>
                  <a:gd name="T30" fmla="*/ 1 w 1288"/>
                  <a:gd name="T31" fmla="*/ 0 h 1501"/>
                  <a:gd name="T32" fmla="*/ 1 w 1288"/>
                  <a:gd name="T33" fmla="*/ 0 h 1501"/>
                  <a:gd name="T34" fmla="*/ 1 w 1288"/>
                  <a:gd name="T35" fmla="*/ 0 h 1501"/>
                  <a:gd name="T36" fmla="*/ 1 w 1288"/>
                  <a:gd name="T37" fmla="*/ 0 h 1501"/>
                  <a:gd name="T38" fmla="*/ 1 w 1288"/>
                  <a:gd name="T39" fmla="*/ 0 h 1501"/>
                  <a:gd name="T40" fmla="*/ 1 w 1288"/>
                  <a:gd name="T41" fmla="*/ 0 h 1501"/>
                  <a:gd name="T42" fmla="*/ 1 w 1288"/>
                  <a:gd name="T43" fmla="*/ 0 h 1501"/>
                  <a:gd name="T44" fmla="*/ 1 w 1288"/>
                  <a:gd name="T45" fmla="*/ 0 h 1501"/>
                  <a:gd name="T46" fmla="*/ 1 w 1288"/>
                  <a:gd name="T47" fmla="*/ 0 h 1501"/>
                  <a:gd name="T48" fmla="*/ 1 w 1288"/>
                  <a:gd name="T49" fmla="*/ 0 h 1501"/>
                  <a:gd name="T50" fmla="*/ 1 w 1288"/>
                  <a:gd name="T51" fmla="*/ 0 h 1501"/>
                  <a:gd name="T52" fmla="*/ 1 w 1288"/>
                  <a:gd name="T53" fmla="*/ 0 h 1501"/>
                  <a:gd name="T54" fmla="*/ 1 w 1288"/>
                  <a:gd name="T55" fmla="*/ 0 h 1501"/>
                  <a:gd name="T56" fmla="*/ 1 w 1288"/>
                  <a:gd name="T57" fmla="*/ 0 h 1501"/>
                  <a:gd name="T58" fmla="*/ 1 w 1288"/>
                  <a:gd name="T59" fmla="*/ 0 h 1501"/>
                  <a:gd name="T60" fmla="*/ 1 w 1288"/>
                  <a:gd name="T61" fmla="*/ 0 h 1501"/>
                  <a:gd name="T62" fmla="*/ 1 w 1288"/>
                  <a:gd name="T63" fmla="*/ 0 h 1501"/>
                  <a:gd name="T64" fmla="*/ 1 w 1288"/>
                  <a:gd name="T65" fmla="*/ 0 h 1501"/>
                  <a:gd name="T66" fmla="*/ 1 w 1288"/>
                  <a:gd name="T67" fmla="*/ 0 h 1501"/>
                  <a:gd name="T68" fmla="*/ 1 w 1288"/>
                  <a:gd name="T69" fmla="*/ 0 h 1501"/>
                  <a:gd name="T70" fmla="*/ 1 w 1288"/>
                  <a:gd name="T71" fmla="*/ 0 h 1501"/>
                  <a:gd name="T72" fmla="*/ 1 w 1288"/>
                  <a:gd name="T73" fmla="*/ 0 h 1501"/>
                  <a:gd name="T74" fmla="*/ 1 w 1288"/>
                  <a:gd name="T75" fmla="*/ 0 h 1501"/>
                  <a:gd name="T76" fmla="*/ 1 w 1288"/>
                  <a:gd name="T77" fmla="*/ 0 h 1501"/>
                  <a:gd name="T78" fmla="*/ 1 w 1288"/>
                  <a:gd name="T79" fmla="*/ 0 h 1501"/>
                  <a:gd name="T80" fmla="*/ 1 w 1288"/>
                  <a:gd name="T81" fmla="*/ 0 h 1501"/>
                  <a:gd name="T82" fmla="*/ 1 w 1288"/>
                  <a:gd name="T83" fmla="*/ 0 h 1501"/>
                  <a:gd name="T84" fmla="*/ 1 w 1288"/>
                  <a:gd name="T85" fmla="*/ 0 h 1501"/>
                  <a:gd name="T86" fmla="*/ 0 w 1288"/>
                  <a:gd name="T87" fmla="*/ 0 h 1501"/>
                  <a:gd name="T88" fmla="*/ 1 w 1288"/>
                  <a:gd name="T89" fmla="*/ 0 h 1501"/>
                  <a:gd name="T90" fmla="*/ 1 w 1288"/>
                  <a:gd name="T91" fmla="*/ 0 h 1501"/>
                  <a:gd name="T92" fmla="*/ 1 w 1288"/>
                  <a:gd name="T93" fmla="*/ 0 h 150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288" h="1501">
                    <a:moveTo>
                      <a:pt x="988" y="122"/>
                    </a:moveTo>
                    <a:lnTo>
                      <a:pt x="911" y="143"/>
                    </a:lnTo>
                    <a:lnTo>
                      <a:pt x="911" y="131"/>
                    </a:lnTo>
                    <a:lnTo>
                      <a:pt x="909" y="118"/>
                    </a:lnTo>
                    <a:lnTo>
                      <a:pt x="907" y="106"/>
                    </a:lnTo>
                    <a:lnTo>
                      <a:pt x="904" y="94"/>
                    </a:lnTo>
                    <a:lnTo>
                      <a:pt x="899" y="82"/>
                    </a:lnTo>
                    <a:lnTo>
                      <a:pt x="892" y="70"/>
                    </a:lnTo>
                    <a:lnTo>
                      <a:pt x="885" y="59"/>
                    </a:lnTo>
                    <a:lnTo>
                      <a:pt x="876" y="47"/>
                    </a:lnTo>
                    <a:lnTo>
                      <a:pt x="867" y="37"/>
                    </a:lnTo>
                    <a:lnTo>
                      <a:pt x="857" y="29"/>
                    </a:lnTo>
                    <a:lnTo>
                      <a:pt x="846" y="20"/>
                    </a:lnTo>
                    <a:lnTo>
                      <a:pt x="835" y="14"/>
                    </a:lnTo>
                    <a:lnTo>
                      <a:pt x="823" y="9"/>
                    </a:lnTo>
                    <a:lnTo>
                      <a:pt x="812" y="4"/>
                    </a:lnTo>
                    <a:lnTo>
                      <a:pt x="799" y="1"/>
                    </a:lnTo>
                    <a:lnTo>
                      <a:pt x="787" y="0"/>
                    </a:lnTo>
                    <a:lnTo>
                      <a:pt x="779" y="0"/>
                    </a:lnTo>
                    <a:lnTo>
                      <a:pt x="771" y="0"/>
                    </a:lnTo>
                    <a:lnTo>
                      <a:pt x="763" y="1"/>
                    </a:lnTo>
                    <a:lnTo>
                      <a:pt x="756" y="3"/>
                    </a:lnTo>
                    <a:lnTo>
                      <a:pt x="749" y="6"/>
                    </a:lnTo>
                    <a:lnTo>
                      <a:pt x="743" y="9"/>
                    </a:lnTo>
                    <a:lnTo>
                      <a:pt x="736" y="14"/>
                    </a:lnTo>
                    <a:lnTo>
                      <a:pt x="730" y="18"/>
                    </a:lnTo>
                    <a:lnTo>
                      <a:pt x="719" y="29"/>
                    </a:lnTo>
                    <a:lnTo>
                      <a:pt x="713" y="41"/>
                    </a:lnTo>
                    <a:lnTo>
                      <a:pt x="707" y="55"/>
                    </a:lnTo>
                    <a:lnTo>
                      <a:pt x="705" y="70"/>
                    </a:lnTo>
                    <a:lnTo>
                      <a:pt x="609" y="158"/>
                    </a:lnTo>
                    <a:lnTo>
                      <a:pt x="594" y="153"/>
                    </a:lnTo>
                    <a:lnTo>
                      <a:pt x="579" y="151"/>
                    </a:lnTo>
                    <a:lnTo>
                      <a:pt x="565" y="150"/>
                    </a:lnTo>
                    <a:lnTo>
                      <a:pt x="553" y="150"/>
                    </a:lnTo>
                    <a:lnTo>
                      <a:pt x="539" y="153"/>
                    </a:lnTo>
                    <a:lnTo>
                      <a:pt x="527" y="156"/>
                    </a:lnTo>
                    <a:lnTo>
                      <a:pt x="516" y="162"/>
                    </a:lnTo>
                    <a:lnTo>
                      <a:pt x="505" y="170"/>
                    </a:lnTo>
                    <a:lnTo>
                      <a:pt x="490" y="188"/>
                    </a:lnTo>
                    <a:lnTo>
                      <a:pt x="481" y="207"/>
                    </a:lnTo>
                    <a:lnTo>
                      <a:pt x="477" y="230"/>
                    </a:lnTo>
                    <a:lnTo>
                      <a:pt x="477" y="255"/>
                    </a:lnTo>
                    <a:lnTo>
                      <a:pt x="0" y="384"/>
                    </a:lnTo>
                    <a:lnTo>
                      <a:pt x="301" y="1501"/>
                    </a:lnTo>
                    <a:lnTo>
                      <a:pt x="1288" y="1233"/>
                    </a:lnTo>
                    <a:lnTo>
                      <a:pt x="988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47" name="Freeform 186"/>
              <p:cNvSpPr>
                <a:spLocks/>
              </p:cNvSpPr>
              <p:nvPr/>
            </p:nvSpPr>
            <p:spPr bwMode="auto">
              <a:xfrm>
                <a:off x="1147" y="1284"/>
                <a:ext cx="64" cy="68"/>
              </a:xfrm>
              <a:custGeom>
                <a:avLst/>
                <a:gdLst>
                  <a:gd name="T0" fmla="*/ 1 w 126"/>
                  <a:gd name="T1" fmla="*/ 1 h 135"/>
                  <a:gd name="T2" fmla="*/ 1 w 126"/>
                  <a:gd name="T3" fmla="*/ 1 h 135"/>
                  <a:gd name="T4" fmla="*/ 1 w 126"/>
                  <a:gd name="T5" fmla="*/ 1 h 135"/>
                  <a:gd name="T6" fmla="*/ 1 w 126"/>
                  <a:gd name="T7" fmla="*/ 0 h 135"/>
                  <a:gd name="T8" fmla="*/ 1 w 126"/>
                  <a:gd name="T9" fmla="*/ 0 h 135"/>
                  <a:gd name="T10" fmla="*/ 1 w 126"/>
                  <a:gd name="T11" fmla="*/ 1 h 135"/>
                  <a:gd name="T12" fmla="*/ 1 w 126"/>
                  <a:gd name="T13" fmla="*/ 1 h 135"/>
                  <a:gd name="T14" fmla="*/ 1 w 126"/>
                  <a:gd name="T15" fmla="*/ 1 h 135"/>
                  <a:gd name="T16" fmla="*/ 1 w 126"/>
                  <a:gd name="T17" fmla="*/ 1 h 135"/>
                  <a:gd name="T18" fmla="*/ 1 w 126"/>
                  <a:gd name="T19" fmla="*/ 1 h 135"/>
                  <a:gd name="T20" fmla="*/ 1 w 126"/>
                  <a:gd name="T21" fmla="*/ 1 h 135"/>
                  <a:gd name="T22" fmla="*/ 1 w 126"/>
                  <a:gd name="T23" fmla="*/ 1 h 135"/>
                  <a:gd name="T24" fmla="*/ 1 w 126"/>
                  <a:gd name="T25" fmla="*/ 1 h 135"/>
                  <a:gd name="T26" fmla="*/ 1 w 126"/>
                  <a:gd name="T27" fmla="*/ 1 h 135"/>
                  <a:gd name="T28" fmla="*/ 1 w 126"/>
                  <a:gd name="T29" fmla="*/ 1 h 135"/>
                  <a:gd name="T30" fmla="*/ 1 w 126"/>
                  <a:gd name="T31" fmla="*/ 1 h 135"/>
                  <a:gd name="T32" fmla="*/ 1 w 126"/>
                  <a:gd name="T33" fmla="*/ 1 h 135"/>
                  <a:gd name="T34" fmla="*/ 1 w 126"/>
                  <a:gd name="T35" fmla="*/ 1 h 135"/>
                  <a:gd name="T36" fmla="*/ 1 w 126"/>
                  <a:gd name="T37" fmla="*/ 1 h 135"/>
                  <a:gd name="T38" fmla="*/ 1 w 126"/>
                  <a:gd name="T39" fmla="*/ 1 h 135"/>
                  <a:gd name="T40" fmla="*/ 1 w 126"/>
                  <a:gd name="T41" fmla="*/ 1 h 135"/>
                  <a:gd name="T42" fmla="*/ 1 w 126"/>
                  <a:gd name="T43" fmla="*/ 1 h 135"/>
                  <a:gd name="T44" fmla="*/ 1 w 126"/>
                  <a:gd name="T45" fmla="*/ 1 h 135"/>
                  <a:gd name="T46" fmla="*/ 1 w 126"/>
                  <a:gd name="T47" fmla="*/ 1 h 135"/>
                  <a:gd name="T48" fmla="*/ 1 w 126"/>
                  <a:gd name="T49" fmla="*/ 1 h 135"/>
                  <a:gd name="T50" fmla="*/ 1 w 126"/>
                  <a:gd name="T51" fmla="*/ 1 h 135"/>
                  <a:gd name="T52" fmla="*/ 1 w 126"/>
                  <a:gd name="T53" fmla="*/ 1 h 135"/>
                  <a:gd name="T54" fmla="*/ 1 w 126"/>
                  <a:gd name="T55" fmla="*/ 1 h 135"/>
                  <a:gd name="T56" fmla="*/ 1 w 126"/>
                  <a:gd name="T57" fmla="*/ 1 h 135"/>
                  <a:gd name="T58" fmla="*/ 1 w 126"/>
                  <a:gd name="T59" fmla="*/ 1 h 135"/>
                  <a:gd name="T60" fmla="*/ 1 w 126"/>
                  <a:gd name="T61" fmla="*/ 1 h 135"/>
                  <a:gd name="T62" fmla="*/ 1 w 126"/>
                  <a:gd name="T63" fmla="*/ 1 h 135"/>
                  <a:gd name="T64" fmla="*/ 1 w 126"/>
                  <a:gd name="T65" fmla="*/ 1 h 135"/>
                  <a:gd name="T66" fmla="*/ 1 w 126"/>
                  <a:gd name="T67" fmla="*/ 1 h 135"/>
                  <a:gd name="T68" fmla="*/ 0 w 126"/>
                  <a:gd name="T69" fmla="*/ 1 h 135"/>
                  <a:gd name="T70" fmla="*/ 0 w 126"/>
                  <a:gd name="T71" fmla="*/ 1 h 135"/>
                  <a:gd name="T72" fmla="*/ 1 w 126"/>
                  <a:gd name="T73" fmla="*/ 1 h 135"/>
                  <a:gd name="T74" fmla="*/ 1 w 126"/>
                  <a:gd name="T75" fmla="*/ 1 h 135"/>
                  <a:gd name="T76" fmla="*/ 1 w 126"/>
                  <a:gd name="T77" fmla="*/ 1 h 13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6" h="135">
                    <a:moveTo>
                      <a:pt x="12" y="9"/>
                    </a:moveTo>
                    <a:lnTo>
                      <a:pt x="19" y="5"/>
                    </a:lnTo>
                    <a:lnTo>
                      <a:pt x="27" y="1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49" y="1"/>
                    </a:lnTo>
                    <a:lnTo>
                      <a:pt x="57" y="3"/>
                    </a:lnTo>
                    <a:lnTo>
                      <a:pt x="65" y="7"/>
                    </a:lnTo>
                    <a:lnTo>
                      <a:pt x="73" y="10"/>
                    </a:lnTo>
                    <a:lnTo>
                      <a:pt x="80" y="16"/>
                    </a:lnTo>
                    <a:lnTo>
                      <a:pt x="88" y="21"/>
                    </a:lnTo>
                    <a:lnTo>
                      <a:pt x="95" y="28"/>
                    </a:lnTo>
                    <a:lnTo>
                      <a:pt x="102" y="34"/>
                    </a:lnTo>
                    <a:lnTo>
                      <a:pt x="117" y="55"/>
                    </a:lnTo>
                    <a:lnTo>
                      <a:pt x="125" y="77"/>
                    </a:lnTo>
                    <a:lnTo>
                      <a:pt x="126" y="98"/>
                    </a:lnTo>
                    <a:lnTo>
                      <a:pt x="122" y="116"/>
                    </a:lnTo>
                    <a:lnTo>
                      <a:pt x="121" y="116"/>
                    </a:lnTo>
                    <a:lnTo>
                      <a:pt x="122" y="119"/>
                    </a:lnTo>
                    <a:lnTo>
                      <a:pt x="121" y="121"/>
                    </a:lnTo>
                    <a:lnTo>
                      <a:pt x="118" y="122"/>
                    </a:lnTo>
                    <a:lnTo>
                      <a:pt x="117" y="124"/>
                    </a:lnTo>
                    <a:lnTo>
                      <a:pt x="115" y="127"/>
                    </a:lnTo>
                    <a:lnTo>
                      <a:pt x="106" y="132"/>
                    </a:lnTo>
                    <a:lnTo>
                      <a:pt x="95" y="135"/>
                    </a:lnTo>
                    <a:lnTo>
                      <a:pt x="84" y="135"/>
                    </a:lnTo>
                    <a:lnTo>
                      <a:pt x="72" y="132"/>
                    </a:lnTo>
                    <a:lnTo>
                      <a:pt x="60" y="128"/>
                    </a:lnTo>
                    <a:lnTo>
                      <a:pt x="48" y="121"/>
                    </a:lnTo>
                    <a:lnTo>
                      <a:pt x="35" y="113"/>
                    </a:lnTo>
                    <a:lnTo>
                      <a:pt x="25" y="101"/>
                    </a:lnTo>
                    <a:lnTo>
                      <a:pt x="16" y="89"/>
                    </a:lnTo>
                    <a:lnTo>
                      <a:pt x="8" y="76"/>
                    </a:lnTo>
                    <a:lnTo>
                      <a:pt x="3" y="63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1" y="26"/>
                    </a:lnTo>
                    <a:lnTo>
                      <a:pt x="5" y="1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48" name="Freeform 187"/>
              <p:cNvSpPr>
                <a:spLocks/>
              </p:cNvSpPr>
              <p:nvPr/>
            </p:nvSpPr>
            <p:spPr bwMode="auto">
              <a:xfrm>
                <a:off x="1081" y="1324"/>
                <a:ext cx="84" cy="84"/>
              </a:xfrm>
              <a:custGeom>
                <a:avLst/>
                <a:gdLst>
                  <a:gd name="T0" fmla="*/ 1 w 168"/>
                  <a:gd name="T1" fmla="*/ 1 h 167"/>
                  <a:gd name="T2" fmla="*/ 1 w 168"/>
                  <a:gd name="T3" fmla="*/ 1 h 167"/>
                  <a:gd name="T4" fmla="*/ 1 w 168"/>
                  <a:gd name="T5" fmla="*/ 1 h 167"/>
                  <a:gd name="T6" fmla="*/ 1 w 168"/>
                  <a:gd name="T7" fmla="*/ 1 h 167"/>
                  <a:gd name="T8" fmla="*/ 1 w 168"/>
                  <a:gd name="T9" fmla="*/ 1 h 167"/>
                  <a:gd name="T10" fmla="*/ 1 w 168"/>
                  <a:gd name="T11" fmla="*/ 1 h 167"/>
                  <a:gd name="T12" fmla="*/ 1 w 168"/>
                  <a:gd name="T13" fmla="*/ 1 h 167"/>
                  <a:gd name="T14" fmla="*/ 1 w 168"/>
                  <a:gd name="T15" fmla="*/ 1 h 167"/>
                  <a:gd name="T16" fmla="*/ 1 w 168"/>
                  <a:gd name="T17" fmla="*/ 1 h 167"/>
                  <a:gd name="T18" fmla="*/ 1 w 168"/>
                  <a:gd name="T19" fmla="*/ 1 h 167"/>
                  <a:gd name="T20" fmla="*/ 1 w 168"/>
                  <a:gd name="T21" fmla="*/ 1 h 167"/>
                  <a:gd name="T22" fmla="*/ 1 w 168"/>
                  <a:gd name="T23" fmla="*/ 1 h 167"/>
                  <a:gd name="T24" fmla="*/ 1 w 168"/>
                  <a:gd name="T25" fmla="*/ 1 h 167"/>
                  <a:gd name="T26" fmla="*/ 1 w 168"/>
                  <a:gd name="T27" fmla="*/ 1 h 167"/>
                  <a:gd name="T28" fmla="*/ 1 w 168"/>
                  <a:gd name="T29" fmla="*/ 1 h 167"/>
                  <a:gd name="T30" fmla="*/ 0 w 168"/>
                  <a:gd name="T31" fmla="*/ 1 h 167"/>
                  <a:gd name="T32" fmla="*/ 1 w 168"/>
                  <a:gd name="T33" fmla="*/ 1 h 167"/>
                  <a:gd name="T34" fmla="*/ 1 w 168"/>
                  <a:gd name="T35" fmla="*/ 1 h 167"/>
                  <a:gd name="T36" fmla="*/ 1 w 168"/>
                  <a:gd name="T37" fmla="*/ 1 h 167"/>
                  <a:gd name="T38" fmla="*/ 1 w 168"/>
                  <a:gd name="T39" fmla="*/ 1 h 167"/>
                  <a:gd name="T40" fmla="*/ 1 w 168"/>
                  <a:gd name="T41" fmla="*/ 1 h 167"/>
                  <a:gd name="T42" fmla="*/ 1 w 168"/>
                  <a:gd name="T43" fmla="*/ 1 h 167"/>
                  <a:gd name="T44" fmla="*/ 1 w 168"/>
                  <a:gd name="T45" fmla="*/ 1 h 167"/>
                  <a:gd name="T46" fmla="*/ 1 w 168"/>
                  <a:gd name="T47" fmla="*/ 1 h 167"/>
                  <a:gd name="T48" fmla="*/ 1 w 168"/>
                  <a:gd name="T49" fmla="*/ 1 h 167"/>
                  <a:gd name="T50" fmla="*/ 1 w 168"/>
                  <a:gd name="T51" fmla="*/ 0 h 167"/>
                  <a:gd name="T52" fmla="*/ 1 w 168"/>
                  <a:gd name="T53" fmla="*/ 1 h 167"/>
                  <a:gd name="T54" fmla="*/ 1 w 168"/>
                  <a:gd name="T55" fmla="*/ 1 h 167"/>
                  <a:gd name="T56" fmla="*/ 1 w 168"/>
                  <a:gd name="T57" fmla="*/ 1 h 167"/>
                  <a:gd name="T58" fmla="*/ 1 w 168"/>
                  <a:gd name="T59" fmla="*/ 1 h 167"/>
                  <a:gd name="T60" fmla="*/ 1 w 168"/>
                  <a:gd name="T61" fmla="*/ 1 h 167"/>
                  <a:gd name="T62" fmla="*/ 1 w 168"/>
                  <a:gd name="T63" fmla="*/ 1 h 167"/>
                  <a:gd name="T64" fmla="*/ 1 w 168"/>
                  <a:gd name="T65" fmla="*/ 1 h 167"/>
                  <a:gd name="T66" fmla="*/ 1 w 168"/>
                  <a:gd name="T67" fmla="*/ 1 h 167"/>
                  <a:gd name="T68" fmla="*/ 1 w 168"/>
                  <a:gd name="T69" fmla="*/ 1 h 167"/>
                  <a:gd name="T70" fmla="*/ 1 w 168"/>
                  <a:gd name="T71" fmla="*/ 1 h 167"/>
                  <a:gd name="T72" fmla="*/ 1 w 168"/>
                  <a:gd name="T73" fmla="*/ 1 h 167"/>
                  <a:gd name="T74" fmla="*/ 1 w 168"/>
                  <a:gd name="T75" fmla="*/ 1 h 16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68" h="167">
                    <a:moveTo>
                      <a:pt x="168" y="81"/>
                    </a:moveTo>
                    <a:lnTo>
                      <a:pt x="78" y="159"/>
                    </a:lnTo>
                    <a:lnTo>
                      <a:pt x="73" y="164"/>
                    </a:lnTo>
                    <a:lnTo>
                      <a:pt x="66" y="166"/>
                    </a:lnTo>
                    <a:lnTo>
                      <a:pt x="60" y="167"/>
                    </a:lnTo>
                    <a:lnTo>
                      <a:pt x="54" y="167"/>
                    </a:lnTo>
                    <a:lnTo>
                      <a:pt x="48" y="166"/>
                    </a:lnTo>
                    <a:lnTo>
                      <a:pt x="44" y="165"/>
                    </a:lnTo>
                    <a:lnTo>
                      <a:pt x="38" y="164"/>
                    </a:lnTo>
                    <a:lnTo>
                      <a:pt x="33" y="161"/>
                    </a:lnTo>
                    <a:lnTo>
                      <a:pt x="29" y="158"/>
                    </a:lnTo>
                    <a:lnTo>
                      <a:pt x="23" y="155"/>
                    </a:lnTo>
                    <a:lnTo>
                      <a:pt x="20" y="151"/>
                    </a:lnTo>
                    <a:lnTo>
                      <a:pt x="15" y="147"/>
                    </a:lnTo>
                    <a:lnTo>
                      <a:pt x="5" y="129"/>
                    </a:lnTo>
                    <a:lnTo>
                      <a:pt x="0" y="111"/>
                    </a:lnTo>
                    <a:lnTo>
                      <a:pt x="1" y="96"/>
                    </a:lnTo>
                    <a:lnTo>
                      <a:pt x="10" y="83"/>
                    </a:lnTo>
                    <a:lnTo>
                      <a:pt x="13" y="81"/>
                    </a:lnTo>
                    <a:lnTo>
                      <a:pt x="20" y="74"/>
                    </a:lnTo>
                    <a:lnTo>
                      <a:pt x="30" y="65"/>
                    </a:lnTo>
                    <a:lnTo>
                      <a:pt x="44" y="52"/>
                    </a:lnTo>
                    <a:lnTo>
                      <a:pt x="58" y="40"/>
                    </a:lnTo>
                    <a:lnTo>
                      <a:pt x="73" y="26"/>
                    </a:lnTo>
                    <a:lnTo>
                      <a:pt x="88" y="13"/>
                    </a:lnTo>
                    <a:lnTo>
                      <a:pt x="100" y="0"/>
                    </a:lnTo>
                    <a:lnTo>
                      <a:pt x="105" y="13"/>
                    </a:lnTo>
                    <a:lnTo>
                      <a:pt x="112" y="26"/>
                    </a:lnTo>
                    <a:lnTo>
                      <a:pt x="119" y="37"/>
                    </a:lnTo>
                    <a:lnTo>
                      <a:pt x="128" y="49"/>
                    </a:lnTo>
                    <a:lnTo>
                      <a:pt x="133" y="53"/>
                    </a:lnTo>
                    <a:lnTo>
                      <a:pt x="137" y="58"/>
                    </a:lnTo>
                    <a:lnTo>
                      <a:pt x="143" y="63"/>
                    </a:lnTo>
                    <a:lnTo>
                      <a:pt x="147" y="67"/>
                    </a:lnTo>
                    <a:lnTo>
                      <a:pt x="153" y="71"/>
                    </a:lnTo>
                    <a:lnTo>
                      <a:pt x="158" y="74"/>
                    </a:lnTo>
                    <a:lnTo>
                      <a:pt x="164" y="78"/>
                    </a:lnTo>
                    <a:lnTo>
                      <a:pt x="168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49" name="Freeform 188"/>
              <p:cNvSpPr>
                <a:spLocks/>
              </p:cNvSpPr>
              <p:nvPr/>
            </p:nvSpPr>
            <p:spPr bwMode="auto">
              <a:xfrm>
                <a:off x="1034" y="1360"/>
                <a:ext cx="88" cy="93"/>
              </a:xfrm>
              <a:custGeom>
                <a:avLst/>
                <a:gdLst>
                  <a:gd name="T0" fmla="*/ 1 w 176"/>
                  <a:gd name="T1" fmla="*/ 1 h 186"/>
                  <a:gd name="T2" fmla="*/ 1 w 176"/>
                  <a:gd name="T3" fmla="*/ 1 h 186"/>
                  <a:gd name="T4" fmla="*/ 1 w 176"/>
                  <a:gd name="T5" fmla="*/ 1 h 186"/>
                  <a:gd name="T6" fmla="*/ 1 w 176"/>
                  <a:gd name="T7" fmla="*/ 1 h 186"/>
                  <a:gd name="T8" fmla="*/ 1 w 176"/>
                  <a:gd name="T9" fmla="*/ 0 h 186"/>
                  <a:gd name="T10" fmla="*/ 1 w 176"/>
                  <a:gd name="T11" fmla="*/ 0 h 186"/>
                  <a:gd name="T12" fmla="*/ 1 w 176"/>
                  <a:gd name="T13" fmla="*/ 0 h 186"/>
                  <a:gd name="T14" fmla="*/ 1 w 176"/>
                  <a:gd name="T15" fmla="*/ 0 h 186"/>
                  <a:gd name="T16" fmla="*/ 1 w 176"/>
                  <a:gd name="T17" fmla="*/ 1 h 186"/>
                  <a:gd name="T18" fmla="*/ 1 w 176"/>
                  <a:gd name="T19" fmla="*/ 1 h 186"/>
                  <a:gd name="T20" fmla="*/ 1 w 176"/>
                  <a:gd name="T21" fmla="*/ 1 h 186"/>
                  <a:gd name="T22" fmla="*/ 1 w 176"/>
                  <a:gd name="T23" fmla="*/ 1 h 186"/>
                  <a:gd name="T24" fmla="*/ 1 w 176"/>
                  <a:gd name="T25" fmla="*/ 1 h 186"/>
                  <a:gd name="T26" fmla="*/ 1 w 176"/>
                  <a:gd name="T27" fmla="*/ 1 h 186"/>
                  <a:gd name="T28" fmla="*/ 1 w 176"/>
                  <a:gd name="T29" fmla="*/ 1 h 186"/>
                  <a:gd name="T30" fmla="*/ 1 w 176"/>
                  <a:gd name="T31" fmla="*/ 1 h 186"/>
                  <a:gd name="T32" fmla="*/ 1 w 176"/>
                  <a:gd name="T33" fmla="*/ 1 h 186"/>
                  <a:gd name="T34" fmla="*/ 1 w 176"/>
                  <a:gd name="T35" fmla="*/ 1 h 186"/>
                  <a:gd name="T36" fmla="*/ 1 w 176"/>
                  <a:gd name="T37" fmla="*/ 1 h 186"/>
                  <a:gd name="T38" fmla="*/ 1 w 176"/>
                  <a:gd name="T39" fmla="*/ 1 h 186"/>
                  <a:gd name="T40" fmla="*/ 1 w 176"/>
                  <a:gd name="T41" fmla="*/ 1 h 186"/>
                  <a:gd name="T42" fmla="*/ 1 w 176"/>
                  <a:gd name="T43" fmla="*/ 1 h 186"/>
                  <a:gd name="T44" fmla="*/ 1 w 176"/>
                  <a:gd name="T45" fmla="*/ 1 h 186"/>
                  <a:gd name="T46" fmla="*/ 1 w 176"/>
                  <a:gd name="T47" fmla="*/ 1 h 186"/>
                  <a:gd name="T48" fmla="*/ 1 w 176"/>
                  <a:gd name="T49" fmla="*/ 1 h 186"/>
                  <a:gd name="T50" fmla="*/ 1 w 176"/>
                  <a:gd name="T51" fmla="*/ 1 h 186"/>
                  <a:gd name="T52" fmla="*/ 1 w 176"/>
                  <a:gd name="T53" fmla="*/ 1 h 186"/>
                  <a:gd name="T54" fmla="*/ 1 w 176"/>
                  <a:gd name="T55" fmla="*/ 1 h 186"/>
                  <a:gd name="T56" fmla="*/ 1 w 176"/>
                  <a:gd name="T57" fmla="*/ 1 h 186"/>
                  <a:gd name="T58" fmla="*/ 1 w 176"/>
                  <a:gd name="T59" fmla="*/ 1 h 186"/>
                  <a:gd name="T60" fmla="*/ 1 w 176"/>
                  <a:gd name="T61" fmla="*/ 1 h 186"/>
                  <a:gd name="T62" fmla="*/ 1 w 176"/>
                  <a:gd name="T63" fmla="*/ 1 h 186"/>
                  <a:gd name="T64" fmla="*/ 1 w 176"/>
                  <a:gd name="T65" fmla="*/ 1 h 186"/>
                  <a:gd name="T66" fmla="*/ 1 w 176"/>
                  <a:gd name="T67" fmla="*/ 1 h 186"/>
                  <a:gd name="T68" fmla="*/ 1 w 176"/>
                  <a:gd name="T69" fmla="*/ 1 h 186"/>
                  <a:gd name="T70" fmla="*/ 1 w 176"/>
                  <a:gd name="T71" fmla="*/ 1 h 186"/>
                  <a:gd name="T72" fmla="*/ 1 w 176"/>
                  <a:gd name="T73" fmla="*/ 1 h 186"/>
                  <a:gd name="T74" fmla="*/ 1 w 176"/>
                  <a:gd name="T75" fmla="*/ 1 h 186"/>
                  <a:gd name="T76" fmla="*/ 1 w 176"/>
                  <a:gd name="T77" fmla="*/ 1 h 186"/>
                  <a:gd name="T78" fmla="*/ 1 w 176"/>
                  <a:gd name="T79" fmla="*/ 1 h 186"/>
                  <a:gd name="T80" fmla="*/ 1 w 176"/>
                  <a:gd name="T81" fmla="*/ 1 h 186"/>
                  <a:gd name="T82" fmla="*/ 1 w 176"/>
                  <a:gd name="T83" fmla="*/ 1 h 186"/>
                  <a:gd name="T84" fmla="*/ 1 w 176"/>
                  <a:gd name="T85" fmla="*/ 1 h 186"/>
                  <a:gd name="T86" fmla="*/ 1 w 176"/>
                  <a:gd name="T87" fmla="*/ 1 h 186"/>
                  <a:gd name="T88" fmla="*/ 1 w 176"/>
                  <a:gd name="T89" fmla="*/ 1 h 186"/>
                  <a:gd name="T90" fmla="*/ 1 w 176"/>
                  <a:gd name="T91" fmla="*/ 1 h 186"/>
                  <a:gd name="T92" fmla="*/ 1 w 176"/>
                  <a:gd name="T93" fmla="*/ 1 h 186"/>
                  <a:gd name="T94" fmla="*/ 1 w 176"/>
                  <a:gd name="T95" fmla="*/ 1 h 186"/>
                  <a:gd name="T96" fmla="*/ 1 w 176"/>
                  <a:gd name="T97" fmla="*/ 1 h 186"/>
                  <a:gd name="T98" fmla="*/ 0 w 176"/>
                  <a:gd name="T99" fmla="*/ 1 h 186"/>
                  <a:gd name="T100" fmla="*/ 1 w 176"/>
                  <a:gd name="T101" fmla="*/ 1 h 186"/>
                  <a:gd name="T102" fmla="*/ 1 w 176"/>
                  <a:gd name="T103" fmla="*/ 1 h 186"/>
                  <a:gd name="T104" fmla="*/ 1 w 176"/>
                  <a:gd name="T105" fmla="*/ 1 h 18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6" h="186">
                    <a:moveTo>
                      <a:pt x="15" y="10"/>
                    </a:moveTo>
                    <a:lnTo>
                      <a:pt x="19" y="7"/>
                    </a:lnTo>
                    <a:lnTo>
                      <a:pt x="24" y="4"/>
                    </a:lnTo>
                    <a:lnTo>
                      <a:pt x="30" y="2"/>
                    </a:lnTo>
                    <a:lnTo>
                      <a:pt x="36" y="0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2" y="1"/>
                    </a:lnTo>
                    <a:lnTo>
                      <a:pt x="54" y="24"/>
                    </a:lnTo>
                    <a:lnTo>
                      <a:pt x="54" y="50"/>
                    </a:lnTo>
                    <a:lnTo>
                      <a:pt x="62" y="77"/>
                    </a:lnTo>
                    <a:lnTo>
                      <a:pt x="78" y="101"/>
                    </a:lnTo>
                    <a:lnTo>
                      <a:pt x="85" y="108"/>
                    </a:lnTo>
                    <a:lnTo>
                      <a:pt x="92" y="115"/>
                    </a:lnTo>
                    <a:lnTo>
                      <a:pt x="100" y="120"/>
                    </a:lnTo>
                    <a:lnTo>
                      <a:pt x="108" y="124"/>
                    </a:lnTo>
                    <a:lnTo>
                      <a:pt x="117" y="129"/>
                    </a:lnTo>
                    <a:lnTo>
                      <a:pt x="125" y="131"/>
                    </a:lnTo>
                    <a:lnTo>
                      <a:pt x="135" y="133"/>
                    </a:lnTo>
                    <a:lnTo>
                      <a:pt x="144" y="135"/>
                    </a:lnTo>
                    <a:lnTo>
                      <a:pt x="152" y="135"/>
                    </a:lnTo>
                    <a:lnTo>
                      <a:pt x="160" y="135"/>
                    </a:lnTo>
                    <a:lnTo>
                      <a:pt x="168" y="132"/>
                    </a:lnTo>
                    <a:lnTo>
                      <a:pt x="176" y="130"/>
                    </a:lnTo>
                    <a:lnTo>
                      <a:pt x="176" y="144"/>
                    </a:lnTo>
                    <a:lnTo>
                      <a:pt x="173" y="156"/>
                    </a:lnTo>
                    <a:lnTo>
                      <a:pt x="168" y="167"/>
                    </a:lnTo>
                    <a:lnTo>
                      <a:pt x="160" y="176"/>
                    </a:lnTo>
                    <a:lnTo>
                      <a:pt x="155" y="180"/>
                    </a:lnTo>
                    <a:lnTo>
                      <a:pt x="151" y="182"/>
                    </a:lnTo>
                    <a:lnTo>
                      <a:pt x="146" y="184"/>
                    </a:lnTo>
                    <a:lnTo>
                      <a:pt x="141" y="185"/>
                    </a:lnTo>
                    <a:lnTo>
                      <a:pt x="137" y="186"/>
                    </a:lnTo>
                    <a:lnTo>
                      <a:pt x="132" y="186"/>
                    </a:lnTo>
                    <a:lnTo>
                      <a:pt x="128" y="186"/>
                    </a:lnTo>
                    <a:lnTo>
                      <a:pt x="123" y="186"/>
                    </a:lnTo>
                    <a:lnTo>
                      <a:pt x="113" y="185"/>
                    </a:lnTo>
                    <a:lnTo>
                      <a:pt x="101" y="182"/>
                    </a:lnTo>
                    <a:lnTo>
                      <a:pt x="90" y="177"/>
                    </a:lnTo>
                    <a:lnTo>
                      <a:pt x="78" y="171"/>
                    </a:lnTo>
                    <a:lnTo>
                      <a:pt x="68" y="165"/>
                    </a:lnTo>
                    <a:lnTo>
                      <a:pt x="56" y="156"/>
                    </a:lnTo>
                    <a:lnTo>
                      <a:pt x="47" y="147"/>
                    </a:lnTo>
                    <a:lnTo>
                      <a:pt x="37" y="137"/>
                    </a:lnTo>
                    <a:lnTo>
                      <a:pt x="23" y="120"/>
                    </a:lnTo>
                    <a:lnTo>
                      <a:pt x="12" y="101"/>
                    </a:lnTo>
                    <a:lnTo>
                      <a:pt x="6" y="83"/>
                    </a:lnTo>
                    <a:lnTo>
                      <a:pt x="1" y="65"/>
                    </a:lnTo>
                    <a:lnTo>
                      <a:pt x="0" y="48"/>
                    </a:lnTo>
                    <a:lnTo>
                      <a:pt x="1" y="33"/>
                    </a:lnTo>
                    <a:lnTo>
                      <a:pt x="7" y="21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0" name="Freeform 189"/>
              <p:cNvSpPr>
                <a:spLocks/>
              </p:cNvSpPr>
              <p:nvPr/>
            </p:nvSpPr>
            <p:spPr bwMode="auto">
              <a:xfrm>
                <a:off x="800" y="1351"/>
                <a:ext cx="595" cy="640"/>
              </a:xfrm>
              <a:custGeom>
                <a:avLst/>
                <a:gdLst>
                  <a:gd name="T0" fmla="*/ 0 w 1190"/>
                  <a:gd name="T1" fmla="*/ 1 h 1280"/>
                  <a:gd name="T2" fmla="*/ 1 w 1190"/>
                  <a:gd name="T3" fmla="*/ 1 h 1280"/>
                  <a:gd name="T4" fmla="*/ 1 w 1190"/>
                  <a:gd name="T5" fmla="*/ 1 h 1280"/>
                  <a:gd name="T6" fmla="*/ 1 w 1190"/>
                  <a:gd name="T7" fmla="*/ 1 h 1280"/>
                  <a:gd name="T8" fmla="*/ 1 w 1190"/>
                  <a:gd name="T9" fmla="*/ 1 h 1280"/>
                  <a:gd name="T10" fmla="*/ 1 w 1190"/>
                  <a:gd name="T11" fmla="*/ 1 h 1280"/>
                  <a:gd name="T12" fmla="*/ 1 w 1190"/>
                  <a:gd name="T13" fmla="*/ 1 h 1280"/>
                  <a:gd name="T14" fmla="*/ 1 w 1190"/>
                  <a:gd name="T15" fmla="*/ 1 h 1280"/>
                  <a:gd name="T16" fmla="*/ 1 w 1190"/>
                  <a:gd name="T17" fmla="*/ 1 h 1280"/>
                  <a:gd name="T18" fmla="*/ 1 w 1190"/>
                  <a:gd name="T19" fmla="*/ 1 h 1280"/>
                  <a:gd name="T20" fmla="*/ 1 w 1190"/>
                  <a:gd name="T21" fmla="*/ 1 h 1280"/>
                  <a:gd name="T22" fmla="*/ 1 w 1190"/>
                  <a:gd name="T23" fmla="*/ 1 h 1280"/>
                  <a:gd name="T24" fmla="*/ 1 w 1190"/>
                  <a:gd name="T25" fmla="*/ 1 h 1280"/>
                  <a:gd name="T26" fmla="*/ 1 w 1190"/>
                  <a:gd name="T27" fmla="*/ 1 h 1280"/>
                  <a:gd name="T28" fmla="*/ 1 w 1190"/>
                  <a:gd name="T29" fmla="*/ 1 h 1280"/>
                  <a:gd name="T30" fmla="*/ 1 w 1190"/>
                  <a:gd name="T31" fmla="*/ 1 h 1280"/>
                  <a:gd name="T32" fmla="*/ 1 w 1190"/>
                  <a:gd name="T33" fmla="*/ 1 h 1280"/>
                  <a:gd name="T34" fmla="*/ 1 w 1190"/>
                  <a:gd name="T35" fmla="*/ 1 h 1280"/>
                  <a:gd name="T36" fmla="*/ 1 w 1190"/>
                  <a:gd name="T37" fmla="*/ 1 h 1280"/>
                  <a:gd name="T38" fmla="*/ 1 w 1190"/>
                  <a:gd name="T39" fmla="*/ 1 h 1280"/>
                  <a:gd name="T40" fmla="*/ 1 w 1190"/>
                  <a:gd name="T41" fmla="*/ 1 h 1280"/>
                  <a:gd name="T42" fmla="*/ 1 w 1190"/>
                  <a:gd name="T43" fmla="*/ 1 h 1280"/>
                  <a:gd name="T44" fmla="*/ 1 w 1190"/>
                  <a:gd name="T45" fmla="*/ 1 h 1280"/>
                  <a:gd name="T46" fmla="*/ 1 w 1190"/>
                  <a:gd name="T47" fmla="*/ 1 h 1280"/>
                  <a:gd name="T48" fmla="*/ 1 w 1190"/>
                  <a:gd name="T49" fmla="*/ 1 h 1280"/>
                  <a:gd name="T50" fmla="*/ 1 w 1190"/>
                  <a:gd name="T51" fmla="*/ 1 h 1280"/>
                  <a:gd name="T52" fmla="*/ 1 w 1190"/>
                  <a:gd name="T53" fmla="*/ 1 h 1280"/>
                  <a:gd name="T54" fmla="*/ 1 w 1190"/>
                  <a:gd name="T55" fmla="*/ 1 h 1280"/>
                  <a:gd name="T56" fmla="*/ 1 w 1190"/>
                  <a:gd name="T57" fmla="*/ 1 h 1280"/>
                  <a:gd name="T58" fmla="*/ 1 w 1190"/>
                  <a:gd name="T59" fmla="*/ 1 h 1280"/>
                  <a:gd name="T60" fmla="*/ 1 w 1190"/>
                  <a:gd name="T61" fmla="*/ 1 h 1280"/>
                  <a:gd name="T62" fmla="*/ 1 w 1190"/>
                  <a:gd name="T63" fmla="*/ 1 h 1280"/>
                  <a:gd name="T64" fmla="*/ 1 w 1190"/>
                  <a:gd name="T65" fmla="*/ 1 h 1280"/>
                  <a:gd name="T66" fmla="*/ 1 w 1190"/>
                  <a:gd name="T67" fmla="*/ 1 h 1280"/>
                  <a:gd name="T68" fmla="*/ 1 w 1190"/>
                  <a:gd name="T69" fmla="*/ 1 h 1280"/>
                  <a:gd name="T70" fmla="*/ 1 w 1190"/>
                  <a:gd name="T71" fmla="*/ 1 h 1280"/>
                  <a:gd name="T72" fmla="*/ 1 w 1190"/>
                  <a:gd name="T73" fmla="*/ 1 h 1280"/>
                  <a:gd name="T74" fmla="*/ 1 w 1190"/>
                  <a:gd name="T75" fmla="*/ 1 h 1280"/>
                  <a:gd name="T76" fmla="*/ 1 w 1190"/>
                  <a:gd name="T77" fmla="*/ 1 h 1280"/>
                  <a:gd name="T78" fmla="*/ 1 w 1190"/>
                  <a:gd name="T79" fmla="*/ 1 h 1280"/>
                  <a:gd name="T80" fmla="*/ 1 w 1190"/>
                  <a:gd name="T81" fmla="*/ 1 h 1280"/>
                  <a:gd name="T82" fmla="*/ 1 w 1190"/>
                  <a:gd name="T83" fmla="*/ 1 h 1280"/>
                  <a:gd name="T84" fmla="*/ 1 w 1190"/>
                  <a:gd name="T85" fmla="*/ 1 h 1280"/>
                  <a:gd name="T86" fmla="*/ 1 w 1190"/>
                  <a:gd name="T87" fmla="*/ 1 h 1280"/>
                  <a:gd name="T88" fmla="*/ 1 w 1190"/>
                  <a:gd name="T89" fmla="*/ 1 h 1280"/>
                  <a:gd name="T90" fmla="*/ 1 w 1190"/>
                  <a:gd name="T91" fmla="*/ 1 h 1280"/>
                  <a:gd name="T92" fmla="*/ 1 w 1190"/>
                  <a:gd name="T93" fmla="*/ 1 h 1280"/>
                  <a:gd name="T94" fmla="*/ 1 w 1190"/>
                  <a:gd name="T95" fmla="*/ 1 h 1280"/>
                  <a:gd name="T96" fmla="*/ 1 w 1190"/>
                  <a:gd name="T97" fmla="*/ 1 h 1280"/>
                  <a:gd name="T98" fmla="*/ 1 w 1190"/>
                  <a:gd name="T99" fmla="*/ 1 h 1280"/>
                  <a:gd name="T100" fmla="*/ 1 w 1190"/>
                  <a:gd name="T101" fmla="*/ 1 h 1280"/>
                  <a:gd name="T102" fmla="*/ 1 w 1190"/>
                  <a:gd name="T103" fmla="*/ 1 h 1280"/>
                  <a:gd name="T104" fmla="*/ 1 w 1190"/>
                  <a:gd name="T105" fmla="*/ 1 h 1280"/>
                  <a:gd name="T106" fmla="*/ 1 w 1190"/>
                  <a:gd name="T107" fmla="*/ 0 h 1280"/>
                  <a:gd name="T108" fmla="*/ 1 w 1190"/>
                  <a:gd name="T109" fmla="*/ 1 h 1280"/>
                  <a:gd name="T110" fmla="*/ 1 w 1190"/>
                  <a:gd name="T111" fmla="*/ 1 h 1280"/>
                  <a:gd name="T112" fmla="*/ 0 w 1190"/>
                  <a:gd name="T113" fmla="*/ 1 h 128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190" h="1280">
                    <a:moveTo>
                      <a:pt x="0" y="242"/>
                    </a:moveTo>
                    <a:lnTo>
                      <a:pt x="438" y="122"/>
                    </a:lnTo>
                    <a:lnTo>
                      <a:pt x="442" y="133"/>
                    </a:lnTo>
                    <a:lnTo>
                      <a:pt x="447" y="142"/>
                    </a:lnTo>
                    <a:lnTo>
                      <a:pt x="453" y="151"/>
                    </a:lnTo>
                    <a:lnTo>
                      <a:pt x="459" y="160"/>
                    </a:lnTo>
                    <a:lnTo>
                      <a:pt x="327" y="270"/>
                    </a:lnTo>
                    <a:lnTo>
                      <a:pt x="353" y="301"/>
                    </a:lnTo>
                    <a:lnTo>
                      <a:pt x="484" y="192"/>
                    </a:lnTo>
                    <a:lnTo>
                      <a:pt x="495" y="203"/>
                    </a:lnTo>
                    <a:lnTo>
                      <a:pt x="508" y="212"/>
                    </a:lnTo>
                    <a:lnTo>
                      <a:pt x="521" y="222"/>
                    </a:lnTo>
                    <a:lnTo>
                      <a:pt x="535" y="228"/>
                    </a:lnTo>
                    <a:lnTo>
                      <a:pt x="547" y="235"/>
                    </a:lnTo>
                    <a:lnTo>
                      <a:pt x="561" y="240"/>
                    </a:lnTo>
                    <a:lnTo>
                      <a:pt x="575" y="243"/>
                    </a:lnTo>
                    <a:lnTo>
                      <a:pt x="589" y="246"/>
                    </a:lnTo>
                    <a:lnTo>
                      <a:pt x="598" y="246"/>
                    </a:lnTo>
                    <a:lnTo>
                      <a:pt x="607" y="245"/>
                    </a:lnTo>
                    <a:lnTo>
                      <a:pt x="616" y="243"/>
                    </a:lnTo>
                    <a:lnTo>
                      <a:pt x="624" y="241"/>
                    </a:lnTo>
                    <a:lnTo>
                      <a:pt x="632" y="239"/>
                    </a:lnTo>
                    <a:lnTo>
                      <a:pt x="641" y="234"/>
                    </a:lnTo>
                    <a:lnTo>
                      <a:pt x="647" y="231"/>
                    </a:lnTo>
                    <a:lnTo>
                      <a:pt x="654" y="225"/>
                    </a:lnTo>
                    <a:lnTo>
                      <a:pt x="664" y="216"/>
                    </a:lnTo>
                    <a:lnTo>
                      <a:pt x="670" y="205"/>
                    </a:lnTo>
                    <a:lnTo>
                      <a:pt x="676" y="194"/>
                    </a:lnTo>
                    <a:lnTo>
                      <a:pt x="681" y="181"/>
                    </a:lnTo>
                    <a:lnTo>
                      <a:pt x="683" y="167"/>
                    </a:lnTo>
                    <a:lnTo>
                      <a:pt x="684" y="154"/>
                    </a:lnTo>
                    <a:lnTo>
                      <a:pt x="683" y="139"/>
                    </a:lnTo>
                    <a:lnTo>
                      <a:pt x="681" y="124"/>
                    </a:lnTo>
                    <a:lnTo>
                      <a:pt x="692" y="114"/>
                    </a:lnTo>
                    <a:lnTo>
                      <a:pt x="705" y="103"/>
                    </a:lnTo>
                    <a:lnTo>
                      <a:pt x="719" y="90"/>
                    </a:lnTo>
                    <a:lnTo>
                      <a:pt x="733" y="78"/>
                    </a:lnTo>
                    <a:lnTo>
                      <a:pt x="746" y="66"/>
                    </a:lnTo>
                    <a:lnTo>
                      <a:pt x="758" y="56"/>
                    </a:lnTo>
                    <a:lnTo>
                      <a:pt x="768" y="48"/>
                    </a:lnTo>
                    <a:lnTo>
                      <a:pt x="774" y="42"/>
                    </a:lnTo>
                    <a:lnTo>
                      <a:pt x="782" y="42"/>
                    </a:lnTo>
                    <a:lnTo>
                      <a:pt x="791" y="42"/>
                    </a:lnTo>
                    <a:lnTo>
                      <a:pt x="799" y="41"/>
                    </a:lnTo>
                    <a:lnTo>
                      <a:pt x="808" y="40"/>
                    </a:lnTo>
                    <a:lnTo>
                      <a:pt x="814" y="37"/>
                    </a:lnTo>
                    <a:lnTo>
                      <a:pt x="822" y="34"/>
                    </a:lnTo>
                    <a:lnTo>
                      <a:pt x="829" y="29"/>
                    </a:lnTo>
                    <a:lnTo>
                      <a:pt x="835" y="25"/>
                    </a:lnTo>
                    <a:lnTo>
                      <a:pt x="837" y="23"/>
                    </a:lnTo>
                    <a:lnTo>
                      <a:pt x="839" y="22"/>
                    </a:lnTo>
                    <a:lnTo>
                      <a:pt x="841" y="20"/>
                    </a:lnTo>
                    <a:lnTo>
                      <a:pt x="842" y="19"/>
                    </a:lnTo>
                    <a:lnTo>
                      <a:pt x="910" y="0"/>
                    </a:lnTo>
                    <a:lnTo>
                      <a:pt x="1190" y="1034"/>
                    </a:lnTo>
                    <a:lnTo>
                      <a:pt x="280" y="1280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1" name="Freeform 190"/>
              <p:cNvSpPr>
                <a:spLocks/>
              </p:cNvSpPr>
              <p:nvPr/>
            </p:nvSpPr>
            <p:spPr bwMode="auto">
              <a:xfrm>
                <a:off x="908" y="1566"/>
                <a:ext cx="352" cy="115"/>
              </a:xfrm>
              <a:custGeom>
                <a:avLst/>
                <a:gdLst>
                  <a:gd name="T0" fmla="*/ 1 w 703"/>
                  <a:gd name="T1" fmla="*/ 0 h 231"/>
                  <a:gd name="T2" fmla="*/ 0 w 703"/>
                  <a:gd name="T3" fmla="*/ 0 h 231"/>
                  <a:gd name="T4" fmla="*/ 1 w 703"/>
                  <a:gd name="T5" fmla="*/ 0 h 231"/>
                  <a:gd name="T6" fmla="*/ 1 w 703"/>
                  <a:gd name="T7" fmla="*/ 0 h 231"/>
                  <a:gd name="T8" fmla="*/ 1 w 703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231">
                    <a:moveTo>
                      <a:pt x="693" y="0"/>
                    </a:moveTo>
                    <a:lnTo>
                      <a:pt x="0" y="191"/>
                    </a:lnTo>
                    <a:lnTo>
                      <a:pt x="10" y="231"/>
                    </a:lnTo>
                    <a:lnTo>
                      <a:pt x="703" y="3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2" name="Freeform 191"/>
              <p:cNvSpPr>
                <a:spLocks/>
              </p:cNvSpPr>
              <p:nvPr/>
            </p:nvSpPr>
            <p:spPr bwMode="auto">
              <a:xfrm>
                <a:off x="920" y="1612"/>
                <a:ext cx="352" cy="115"/>
              </a:xfrm>
              <a:custGeom>
                <a:avLst/>
                <a:gdLst>
                  <a:gd name="T0" fmla="*/ 1 w 704"/>
                  <a:gd name="T1" fmla="*/ 1 h 230"/>
                  <a:gd name="T2" fmla="*/ 1 w 704"/>
                  <a:gd name="T3" fmla="*/ 0 h 230"/>
                  <a:gd name="T4" fmla="*/ 0 w 704"/>
                  <a:gd name="T5" fmla="*/ 1 h 230"/>
                  <a:gd name="T6" fmla="*/ 1 w 704"/>
                  <a:gd name="T7" fmla="*/ 1 h 230"/>
                  <a:gd name="T8" fmla="*/ 1 w 704"/>
                  <a:gd name="T9" fmla="*/ 1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4" h="230">
                    <a:moveTo>
                      <a:pt x="704" y="38"/>
                    </a:moveTo>
                    <a:lnTo>
                      <a:pt x="693" y="0"/>
                    </a:lnTo>
                    <a:lnTo>
                      <a:pt x="0" y="190"/>
                    </a:lnTo>
                    <a:lnTo>
                      <a:pt x="10" y="230"/>
                    </a:lnTo>
                    <a:lnTo>
                      <a:pt x="704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3" name="Freeform 192"/>
              <p:cNvSpPr>
                <a:spLocks/>
              </p:cNvSpPr>
              <p:nvPr/>
            </p:nvSpPr>
            <p:spPr bwMode="auto">
              <a:xfrm>
                <a:off x="933" y="1658"/>
                <a:ext cx="352" cy="114"/>
              </a:xfrm>
              <a:custGeom>
                <a:avLst/>
                <a:gdLst>
                  <a:gd name="T0" fmla="*/ 0 w 705"/>
                  <a:gd name="T1" fmla="*/ 0 h 230"/>
                  <a:gd name="T2" fmla="*/ 0 w 705"/>
                  <a:gd name="T3" fmla="*/ 0 h 230"/>
                  <a:gd name="T4" fmla="*/ 0 w 705"/>
                  <a:gd name="T5" fmla="*/ 0 h 230"/>
                  <a:gd name="T6" fmla="*/ 0 w 705"/>
                  <a:gd name="T7" fmla="*/ 0 h 230"/>
                  <a:gd name="T8" fmla="*/ 0 w 705"/>
                  <a:gd name="T9" fmla="*/ 0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5" h="230">
                    <a:moveTo>
                      <a:pt x="12" y="230"/>
                    </a:moveTo>
                    <a:lnTo>
                      <a:pt x="705" y="38"/>
                    </a:lnTo>
                    <a:lnTo>
                      <a:pt x="695" y="0"/>
                    </a:lnTo>
                    <a:lnTo>
                      <a:pt x="0" y="192"/>
                    </a:lnTo>
                    <a:lnTo>
                      <a:pt x="12" y="2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4" name="Freeform 193"/>
              <p:cNvSpPr>
                <a:spLocks/>
              </p:cNvSpPr>
              <p:nvPr/>
            </p:nvSpPr>
            <p:spPr bwMode="auto">
              <a:xfrm>
                <a:off x="939" y="1758"/>
                <a:ext cx="152" cy="59"/>
              </a:xfrm>
              <a:custGeom>
                <a:avLst/>
                <a:gdLst>
                  <a:gd name="T0" fmla="*/ 1 w 304"/>
                  <a:gd name="T1" fmla="*/ 1 h 117"/>
                  <a:gd name="T2" fmla="*/ 1 w 304"/>
                  <a:gd name="T3" fmla="*/ 1 h 117"/>
                  <a:gd name="T4" fmla="*/ 1 w 304"/>
                  <a:gd name="T5" fmla="*/ 0 h 117"/>
                  <a:gd name="T6" fmla="*/ 0 w 304"/>
                  <a:gd name="T7" fmla="*/ 1 h 117"/>
                  <a:gd name="T8" fmla="*/ 1 w 304"/>
                  <a:gd name="T9" fmla="*/ 1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117">
                    <a:moveTo>
                      <a:pt x="11" y="117"/>
                    </a:moveTo>
                    <a:lnTo>
                      <a:pt x="304" y="38"/>
                    </a:lnTo>
                    <a:lnTo>
                      <a:pt x="293" y="0"/>
                    </a:lnTo>
                    <a:lnTo>
                      <a:pt x="0" y="79"/>
                    </a:lnTo>
                    <a:lnTo>
                      <a:pt x="11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5" name="Freeform 194"/>
              <p:cNvSpPr>
                <a:spLocks/>
              </p:cNvSpPr>
              <p:nvPr/>
            </p:nvSpPr>
            <p:spPr bwMode="auto">
              <a:xfrm>
                <a:off x="878" y="1539"/>
                <a:ext cx="67" cy="73"/>
              </a:xfrm>
              <a:custGeom>
                <a:avLst/>
                <a:gdLst>
                  <a:gd name="T0" fmla="*/ 1 w 134"/>
                  <a:gd name="T1" fmla="*/ 1 h 145"/>
                  <a:gd name="T2" fmla="*/ 0 w 134"/>
                  <a:gd name="T3" fmla="*/ 1 h 145"/>
                  <a:gd name="T4" fmla="*/ 1 w 134"/>
                  <a:gd name="T5" fmla="*/ 1 h 145"/>
                  <a:gd name="T6" fmla="*/ 1 w 134"/>
                  <a:gd name="T7" fmla="*/ 1 h 145"/>
                  <a:gd name="T8" fmla="*/ 1 w 134"/>
                  <a:gd name="T9" fmla="*/ 1 h 145"/>
                  <a:gd name="T10" fmla="*/ 1 w 134"/>
                  <a:gd name="T11" fmla="*/ 1 h 145"/>
                  <a:gd name="T12" fmla="*/ 1 w 134"/>
                  <a:gd name="T13" fmla="*/ 1 h 145"/>
                  <a:gd name="T14" fmla="*/ 1 w 134"/>
                  <a:gd name="T15" fmla="*/ 1 h 145"/>
                  <a:gd name="T16" fmla="*/ 1 w 134"/>
                  <a:gd name="T17" fmla="*/ 1 h 145"/>
                  <a:gd name="T18" fmla="*/ 1 w 134"/>
                  <a:gd name="T19" fmla="*/ 1 h 145"/>
                  <a:gd name="T20" fmla="*/ 1 w 134"/>
                  <a:gd name="T21" fmla="*/ 1 h 145"/>
                  <a:gd name="T22" fmla="*/ 1 w 134"/>
                  <a:gd name="T23" fmla="*/ 1 h 145"/>
                  <a:gd name="T24" fmla="*/ 1 w 134"/>
                  <a:gd name="T25" fmla="*/ 1 h 145"/>
                  <a:gd name="T26" fmla="*/ 1 w 134"/>
                  <a:gd name="T27" fmla="*/ 1 h 145"/>
                  <a:gd name="T28" fmla="*/ 1 w 134"/>
                  <a:gd name="T29" fmla="*/ 1 h 145"/>
                  <a:gd name="T30" fmla="*/ 1 w 134"/>
                  <a:gd name="T31" fmla="*/ 1 h 145"/>
                  <a:gd name="T32" fmla="*/ 1 w 134"/>
                  <a:gd name="T33" fmla="*/ 1 h 145"/>
                  <a:gd name="T34" fmla="*/ 1 w 134"/>
                  <a:gd name="T35" fmla="*/ 1 h 145"/>
                  <a:gd name="T36" fmla="*/ 1 w 134"/>
                  <a:gd name="T37" fmla="*/ 1 h 145"/>
                  <a:gd name="T38" fmla="*/ 1 w 134"/>
                  <a:gd name="T39" fmla="*/ 1 h 145"/>
                  <a:gd name="T40" fmla="*/ 1 w 134"/>
                  <a:gd name="T41" fmla="*/ 1 h 145"/>
                  <a:gd name="T42" fmla="*/ 1 w 134"/>
                  <a:gd name="T43" fmla="*/ 1 h 145"/>
                  <a:gd name="T44" fmla="*/ 1 w 134"/>
                  <a:gd name="T45" fmla="*/ 1 h 145"/>
                  <a:gd name="T46" fmla="*/ 1 w 134"/>
                  <a:gd name="T47" fmla="*/ 1 h 145"/>
                  <a:gd name="T48" fmla="*/ 1 w 134"/>
                  <a:gd name="T49" fmla="*/ 1 h 145"/>
                  <a:gd name="T50" fmla="*/ 1 w 134"/>
                  <a:gd name="T51" fmla="*/ 1 h 145"/>
                  <a:gd name="T52" fmla="*/ 1 w 134"/>
                  <a:gd name="T53" fmla="*/ 1 h 145"/>
                  <a:gd name="T54" fmla="*/ 1 w 134"/>
                  <a:gd name="T55" fmla="*/ 1 h 145"/>
                  <a:gd name="T56" fmla="*/ 1 w 134"/>
                  <a:gd name="T57" fmla="*/ 1 h 145"/>
                  <a:gd name="T58" fmla="*/ 1 w 134"/>
                  <a:gd name="T59" fmla="*/ 1 h 145"/>
                  <a:gd name="T60" fmla="*/ 1 w 134"/>
                  <a:gd name="T61" fmla="*/ 1 h 145"/>
                  <a:gd name="T62" fmla="*/ 1 w 134"/>
                  <a:gd name="T63" fmla="*/ 1 h 145"/>
                  <a:gd name="T64" fmla="*/ 1 w 134"/>
                  <a:gd name="T65" fmla="*/ 1 h 145"/>
                  <a:gd name="T66" fmla="*/ 1 w 134"/>
                  <a:gd name="T67" fmla="*/ 1 h 145"/>
                  <a:gd name="T68" fmla="*/ 1 w 134"/>
                  <a:gd name="T69" fmla="*/ 1 h 14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34" h="145">
                    <a:moveTo>
                      <a:pt x="11" y="28"/>
                    </a:moveTo>
                    <a:lnTo>
                      <a:pt x="5" y="39"/>
                    </a:lnTo>
                    <a:lnTo>
                      <a:pt x="1" y="53"/>
                    </a:lnTo>
                    <a:lnTo>
                      <a:pt x="0" y="69"/>
                    </a:lnTo>
                    <a:lnTo>
                      <a:pt x="3" y="89"/>
                    </a:lnTo>
                    <a:lnTo>
                      <a:pt x="10" y="109"/>
                    </a:lnTo>
                    <a:lnTo>
                      <a:pt x="20" y="124"/>
                    </a:lnTo>
                    <a:lnTo>
                      <a:pt x="32" y="135"/>
                    </a:lnTo>
                    <a:lnTo>
                      <a:pt x="43" y="141"/>
                    </a:lnTo>
                    <a:lnTo>
                      <a:pt x="56" y="144"/>
                    </a:lnTo>
                    <a:lnTo>
                      <a:pt x="68" y="145"/>
                    </a:lnTo>
                    <a:lnTo>
                      <a:pt x="77" y="144"/>
                    </a:lnTo>
                    <a:lnTo>
                      <a:pt x="85" y="143"/>
                    </a:lnTo>
                    <a:lnTo>
                      <a:pt x="93" y="141"/>
                    </a:lnTo>
                    <a:lnTo>
                      <a:pt x="102" y="136"/>
                    </a:lnTo>
                    <a:lnTo>
                      <a:pt x="111" y="130"/>
                    </a:lnTo>
                    <a:lnTo>
                      <a:pt x="121" y="121"/>
                    </a:lnTo>
                    <a:lnTo>
                      <a:pt x="129" y="109"/>
                    </a:lnTo>
                    <a:lnTo>
                      <a:pt x="133" y="96"/>
                    </a:lnTo>
                    <a:lnTo>
                      <a:pt x="134" y="78"/>
                    </a:lnTo>
                    <a:lnTo>
                      <a:pt x="132" y="56"/>
                    </a:lnTo>
                    <a:lnTo>
                      <a:pt x="125" y="36"/>
                    </a:lnTo>
                    <a:lnTo>
                      <a:pt x="116" y="21"/>
                    </a:lnTo>
                    <a:lnTo>
                      <a:pt x="105" y="10"/>
                    </a:lnTo>
                    <a:lnTo>
                      <a:pt x="93" y="5"/>
                    </a:lnTo>
                    <a:lnTo>
                      <a:pt x="80" y="1"/>
                    </a:lnTo>
                    <a:lnTo>
                      <a:pt x="69" y="0"/>
                    </a:lnTo>
                    <a:lnTo>
                      <a:pt x="58" y="1"/>
                    </a:lnTo>
                    <a:lnTo>
                      <a:pt x="50" y="2"/>
                    </a:lnTo>
                    <a:lnTo>
                      <a:pt x="47" y="3"/>
                    </a:lnTo>
                    <a:lnTo>
                      <a:pt x="42" y="5"/>
                    </a:lnTo>
                    <a:lnTo>
                      <a:pt x="37" y="7"/>
                    </a:lnTo>
                    <a:lnTo>
                      <a:pt x="32" y="9"/>
                    </a:lnTo>
                    <a:lnTo>
                      <a:pt x="26" y="13"/>
                    </a:lnTo>
                    <a:lnTo>
                      <a:pt x="20" y="17"/>
                    </a:lnTo>
                    <a:lnTo>
                      <a:pt x="16" y="22"/>
                    </a:lnTo>
                    <a:lnTo>
                      <a:pt x="11" y="28"/>
                    </a:lnTo>
                    <a:lnTo>
                      <a:pt x="31" y="51"/>
                    </a:lnTo>
                    <a:lnTo>
                      <a:pt x="35" y="42"/>
                    </a:lnTo>
                    <a:lnTo>
                      <a:pt x="42" y="33"/>
                    </a:lnTo>
                    <a:lnTo>
                      <a:pt x="49" y="29"/>
                    </a:lnTo>
                    <a:lnTo>
                      <a:pt x="56" y="27"/>
                    </a:lnTo>
                    <a:lnTo>
                      <a:pt x="62" y="25"/>
                    </a:lnTo>
                    <a:lnTo>
                      <a:pt x="69" y="25"/>
                    </a:lnTo>
                    <a:lnTo>
                      <a:pt x="76" y="27"/>
                    </a:lnTo>
                    <a:lnTo>
                      <a:pt x="83" y="29"/>
                    </a:lnTo>
                    <a:lnTo>
                      <a:pt x="90" y="35"/>
                    </a:lnTo>
                    <a:lnTo>
                      <a:pt x="95" y="42"/>
                    </a:lnTo>
                    <a:lnTo>
                      <a:pt x="100" y="51"/>
                    </a:lnTo>
                    <a:lnTo>
                      <a:pt x="105" y="63"/>
                    </a:lnTo>
                    <a:lnTo>
                      <a:pt x="107" y="76"/>
                    </a:lnTo>
                    <a:lnTo>
                      <a:pt x="107" y="88"/>
                    </a:lnTo>
                    <a:lnTo>
                      <a:pt x="105" y="96"/>
                    </a:lnTo>
                    <a:lnTo>
                      <a:pt x="101" y="104"/>
                    </a:lnTo>
                    <a:lnTo>
                      <a:pt x="96" y="109"/>
                    </a:lnTo>
                    <a:lnTo>
                      <a:pt x="91" y="114"/>
                    </a:lnTo>
                    <a:lnTo>
                      <a:pt x="85" y="116"/>
                    </a:lnTo>
                    <a:lnTo>
                      <a:pt x="79" y="119"/>
                    </a:lnTo>
                    <a:lnTo>
                      <a:pt x="73" y="120"/>
                    </a:lnTo>
                    <a:lnTo>
                      <a:pt x="67" y="120"/>
                    </a:lnTo>
                    <a:lnTo>
                      <a:pt x="60" y="119"/>
                    </a:lnTo>
                    <a:lnTo>
                      <a:pt x="54" y="115"/>
                    </a:lnTo>
                    <a:lnTo>
                      <a:pt x="47" y="111"/>
                    </a:lnTo>
                    <a:lnTo>
                      <a:pt x="41" y="104"/>
                    </a:lnTo>
                    <a:lnTo>
                      <a:pt x="37" y="94"/>
                    </a:lnTo>
                    <a:lnTo>
                      <a:pt x="32" y="82"/>
                    </a:lnTo>
                    <a:lnTo>
                      <a:pt x="30" y="73"/>
                    </a:lnTo>
                    <a:lnTo>
                      <a:pt x="30" y="65"/>
                    </a:lnTo>
                    <a:lnTo>
                      <a:pt x="30" y="56"/>
                    </a:lnTo>
                    <a:lnTo>
                      <a:pt x="31" y="51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6" name="Freeform 195"/>
              <p:cNvSpPr>
                <a:spLocks/>
              </p:cNvSpPr>
              <p:nvPr/>
            </p:nvSpPr>
            <p:spPr bwMode="auto">
              <a:xfrm>
                <a:off x="956" y="1519"/>
                <a:ext cx="72" cy="76"/>
              </a:xfrm>
              <a:custGeom>
                <a:avLst/>
                <a:gdLst>
                  <a:gd name="T0" fmla="*/ 0 w 145"/>
                  <a:gd name="T1" fmla="*/ 1 h 152"/>
                  <a:gd name="T2" fmla="*/ 0 w 145"/>
                  <a:gd name="T3" fmla="*/ 1 h 152"/>
                  <a:gd name="T4" fmla="*/ 0 w 145"/>
                  <a:gd name="T5" fmla="*/ 1 h 152"/>
                  <a:gd name="T6" fmla="*/ 0 w 145"/>
                  <a:gd name="T7" fmla="*/ 1 h 152"/>
                  <a:gd name="T8" fmla="*/ 0 w 145"/>
                  <a:gd name="T9" fmla="*/ 1 h 152"/>
                  <a:gd name="T10" fmla="*/ 0 w 145"/>
                  <a:gd name="T11" fmla="*/ 1 h 152"/>
                  <a:gd name="T12" fmla="*/ 0 w 145"/>
                  <a:gd name="T13" fmla="*/ 1 h 152"/>
                  <a:gd name="T14" fmla="*/ 0 w 145"/>
                  <a:gd name="T15" fmla="*/ 1 h 152"/>
                  <a:gd name="T16" fmla="*/ 0 w 145"/>
                  <a:gd name="T17" fmla="*/ 1 h 152"/>
                  <a:gd name="T18" fmla="*/ 0 w 145"/>
                  <a:gd name="T19" fmla="*/ 1 h 152"/>
                  <a:gd name="T20" fmla="*/ 0 w 145"/>
                  <a:gd name="T21" fmla="*/ 1 h 152"/>
                  <a:gd name="T22" fmla="*/ 0 w 145"/>
                  <a:gd name="T23" fmla="*/ 1 h 152"/>
                  <a:gd name="T24" fmla="*/ 0 w 145"/>
                  <a:gd name="T25" fmla="*/ 1 h 152"/>
                  <a:gd name="T26" fmla="*/ 0 w 145"/>
                  <a:gd name="T27" fmla="*/ 1 h 152"/>
                  <a:gd name="T28" fmla="*/ 0 w 145"/>
                  <a:gd name="T29" fmla="*/ 1 h 152"/>
                  <a:gd name="T30" fmla="*/ 0 w 145"/>
                  <a:gd name="T31" fmla="*/ 1 h 152"/>
                  <a:gd name="T32" fmla="*/ 0 w 145"/>
                  <a:gd name="T33" fmla="*/ 1 h 152"/>
                  <a:gd name="T34" fmla="*/ 0 w 145"/>
                  <a:gd name="T35" fmla="*/ 1 h 152"/>
                  <a:gd name="T36" fmla="*/ 0 w 145"/>
                  <a:gd name="T37" fmla="*/ 1 h 152"/>
                  <a:gd name="T38" fmla="*/ 0 w 145"/>
                  <a:gd name="T39" fmla="*/ 1 h 152"/>
                  <a:gd name="T40" fmla="*/ 0 w 145"/>
                  <a:gd name="T41" fmla="*/ 1 h 152"/>
                  <a:gd name="T42" fmla="*/ 0 w 145"/>
                  <a:gd name="T43" fmla="*/ 1 h 152"/>
                  <a:gd name="T44" fmla="*/ 0 w 145"/>
                  <a:gd name="T45" fmla="*/ 1 h 152"/>
                  <a:gd name="T46" fmla="*/ 0 w 145"/>
                  <a:gd name="T47" fmla="*/ 1 h 152"/>
                  <a:gd name="T48" fmla="*/ 0 w 145"/>
                  <a:gd name="T49" fmla="*/ 1 h 152"/>
                  <a:gd name="T50" fmla="*/ 0 w 145"/>
                  <a:gd name="T51" fmla="*/ 1 h 152"/>
                  <a:gd name="T52" fmla="*/ 0 w 145"/>
                  <a:gd name="T53" fmla="*/ 1 h 152"/>
                  <a:gd name="T54" fmla="*/ 0 w 145"/>
                  <a:gd name="T55" fmla="*/ 1 h 152"/>
                  <a:gd name="T56" fmla="*/ 0 w 145"/>
                  <a:gd name="T57" fmla="*/ 1 h 152"/>
                  <a:gd name="T58" fmla="*/ 0 w 145"/>
                  <a:gd name="T59" fmla="*/ 1 h 152"/>
                  <a:gd name="T60" fmla="*/ 0 w 145"/>
                  <a:gd name="T61" fmla="*/ 1 h 152"/>
                  <a:gd name="T62" fmla="*/ 0 w 145"/>
                  <a:gd name="T63" fmla="*/ 1 h 152"/>
                  <a:gd name="T64" fmla="*/ 0 w 145"/>
                  <a:gd name="T65" fmla="*/ 1 h 152"/>
                  <a:gd name="T66" fmla="*/ 0 w 145"/>
                  <a:gd name="T67" fmla="*/ 1 h 152"/>
                  <a:gd name="T68" fmla="*/ 0 w 145"/>
                  <a:gd name="T69" fmla="*/ 0 h 152"/>
                  <a:gd name="T70" fmla="*/ 0 w 145"/>
                  <a:gd name="T71" fmla="*/ 1 h 152"/>
                  <a:gd name="T72" fmla="*/ 0 w 145"/>
                  <a:gd name="T73" fmla="*/ 1 h 152"/>
                  <a:gd name="T74" fmla="*/ 0 w 145"/>
                  <a:gd name="T75" fmla="*/ 1 h 152"/>
                  <a:gd name="T76" fmla="*/ 0 w 145"/>
                  <a:gd name="T77" fmla="*/ 1 h 152"/>
                  <a:gd name="T78" fmla="*/ 0 w 145"/>
                  <a:gd name="T79" fmla="*/ 1 h 152"/>
                  <a:gd name="T80" fmla="*/ 0 w 145"/>
                  <a:gd name="T81" fmla="*/ 1 h 152"/>
                  <a:gd name="T82" fmla="*/ 0 w 145"/>
                  <a:gd name="T83" fmla="*/ 1 h 152"/>
                  <a:gd name="T84" fmla="*/ 0 w 145"/>
                  <a:gd name="T85" fmla="*/ 1 h 152"/>
                  <a:gd name="T86" fmla="*/ 0 w 145"/>
                  <a:gd name="T87" fmla="*/ 1 h 152"/>
                  <a:gd name="T88" fmla="*/ 0 w 145"/>
                  <a:gd name="T89" fmla="*/ 1 h 152"/>
                  <a:gd name="T90" fmla="*/ 0 w 145"/>
                  <a:gd name="T91" fmla="*/ 1 h 152"/>
                  <a:gd name="T92" fmla="*/ 0 w 145"/>
                  <a:gd name="T93" fmla="*/ 1 h 152"/>
                  <a:gd name="T94" fmla="*/ 0 w 145"/>
                  <a:gd name="T95" fmla="*/ 1 h 152"/>
                  <a:gd name="T96" fmla="*/ 0 w 145"/>
                  <a:gd name="T97" fmla="*/ 1 h 152"/>
                  <a:gd name="T98" fmla="*/ 0 w 145"/>
                  <a:gd name="T99" fmla="*/ 1 h 152"/>
                  <a:gd name="T100" fmla="*/ 0 w 145"/>
                  <a:gd name="T101" fmla="*/ 1 h 15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45" h="152">
                    <a:moveTo>
                      <a:pt x="57" y="4"/>
                    </a:moveTo>
                    <a:lnTo>
                      <a:pt x="0" y="18"/>
                    </a:lnTo>
                    <a:lnTo>
                      <a:pt x="34" y="152"/>
                    </a:lnTo>
                    <a:lnTo>
                      <a:pt x="61" y="146"/>
                    </a:lnTo>
                    <a:lnTo>
                      <a:pt x="47" y="93"/>
                    </a:lnTo>
                    <a:lnTo>
                      <a:pt x="77" y="86"/>
                    </a:lnTo>
                    <a:lnTo>
                      <a:pt x="90" y="85"/>
                    </a:lnTo>
                    <a:lnTo>
                      <a:pt x="97" y="87"/>
                    </a:lnTo>
                    <a:lnTo>
                      <a:pt x="102" y="94"/>
                    </a:lnTo>
                    <a:lnTo>
                      <a:pt x="105" y="106"/>
                    </a:lnTo>
                    <a:lnTo>
                      <a:pt x="107" y="115"/>
                    </a:lnTo>
                    <a:lnTo>
                      <a:pt x="110" y="122"/>
                    </a:lnTo>
                    <a:lnTo>
                      <a:pt x="112" y="128"/>
                    </a:lnTo>
                    <a:lnTo>
                      <a:pt x="114" y="132"/>
                    </a:lnTo>
                    <a:lnTo>
                      <a:pt x="145" y="124"/>
                    </a:lnTo>
                    <a:lnTo>
                      <a:pt x="144" y="121"/>
                    </a:lnTo>
                    <a:lnTo>
                      <a:pt x="141" y="120"/>
                    </a:lnTo>
                    <a:lnTo>
                      <a:pt x="138" y="115"/>
                    </a:lnTo>
                    <a:lnTo>
                      <a:pt x="135" y="108"/>
                    </a:lnTo>
                    <a:lnTo>
                      <a:pt x="131" y="97"/>
                    </a:lnTo>
                    <a:lnTo>
                      <a:pt x="127" y="82"/>
                    </a:lnTo>
                    <a:lnTo>
                      <a:pt x="121" y="72"/>
                    </a:lnTo>
                    <a:lnTo>
                      <a:pt x="115" y="69"/>
                    </a:lnTo>
                    <a:lnTo>
                      <a:pt x="107" y="67"/>
                    </a:lnTo>
                    <a:lnTo>
                      <a:pt x="114" y="60"/>
                    </a:lnTo>
                    <a:lnTo>
                      <a:pt x="119" y="51"/>
                    </a:lnTo>
                    <a:lnTo>
                      <a:pt x="121" y="40"/>
                    </a:lnTo>
                    <a:lnTo>
                      <a:pt x="120" y="30"/>
                    </a:lnTo>
                    <a:lnTo>
                      <a:pt x="118" y="25"/>
                    </a:lnTo>
                    <a:lnTo>
                      <a:pt x="115" y="19"/>
                    </a:lnTo>
                    <a:lnTo>
                      <a:pt x="112" y="14"/>
                    </a:lnTo>
                    <a:lnTo>
                      <a:pt x="106" y="8"/>
                    </a:lnTo>
                    <a:lnTo>
                      <a:pt x="99" y="3"/>
                    </a:lnTo>
                    <a:lnTo>
                      <a:pt x="91" y="1"/>
                    </a:lnTo>
                    <a:lnTo>
                      <a:pt x="81" y="0"/>
                    </a:lnTo>
                    <a:lnTo>
                      <a:pt x="68" y="2"/>
                    </a:lnTo>
                    <a:lnTo>
                      <a:pt x="57" y="4"/>
                    </a:lnTo>
                    <a:lnTo>
                      <a:pt x="53" y="30"/>
                    </a:lnTo>
                    <a:lnTo>
                      <a:pt x="68" y="26"/>
                    </a:lnTo>
                    <a:lnTo>
                      <a:pt x="78" y="25"/>
                    </a:lnTo>
                    <a:lnTo>
                      <a:pt x="87" y="29"/>
                    </a:lnTo>
                    <a:lnTo>
                      <a:pt x="90" y="33"/>
                    </a:lnTo>
                    <a:lnTo>
                      <a:pt x="92" y="39"/>
                    </a:lnTo>
                    <a:lnTo>
                      <a:pt x="93" y="48"/>
                    </a:lnTo>
                    <a:lnTo>
                      <a:pt x="91" y="54"/>
                    </a:lnTo>
                    <a:lnTo>
                      <a:pt x="84" y="60"/>
                    </a:lnTo>
                    <a:lnTo>
                      <a:pt x="75" y="63"/>
                    </a:lnTo>
                    <a:lnTo>
                      <a:pt x="43" y="71"/>
                    </a:lnTo>
                    <a:lnTo>
                      <a:pt x="34" y="34"/>
                    </a:lnTo>
                    <a:lnTo>
                      <a:pt x="53" y="30"/>
                    </a:lnTo>
                    <a:lnTo>
                      <a:pt x="5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7" name="Freeform 196"/>
              <p:cNvSpPr>
                <a:spLocks/>
              </p:cNvSpPr>
              <p:nvPr/>
            </p:nvSpPr>
            <p:spPr bwMode="auto">
              <a:xfrm>
                <a:off x="1180" y="1464"/>
                <a:ext cx="72" cy="76"/>
              </a:xfrm>
              <a:custGeom>
                <a:avLst/>
                <a:gdLst>
                  <a:gd name="T0" fmla="*/ 0 w 145"/>
                  <a:gd name="T1" fmla="*/ 1 h 152"/>
                  <a:gd name="T2" fmla="*/ 0 w 145"/>
                  <a:gd name="T3" fmla="*/ 1 h 152"/>
                  <a:gd name="T4" fmla="*/ 0 w 145"/>
                  <a:gd name="T5" fmla="*/ 1 h 152"/>
                  <a:gd name="T6" fmla="*/ 0 w 145"/>
                  <a:gd name="T7" fmla="*/ 1 h 152"/>
                  <a:gd name="T8" fmla="*/ 0 w 145"/>
                  <a:gd name="T9" fmla="*/ 1 h 152"/>
                  <a:gd name="T10" fmla="*/ 0 w 145"/>
                  <a:gd name="T11" fmla="*/ 1 h 152"/>
                  <a:gd name="T12" fmla="*/ 0 w 145"/>
                  <a:gd name="T13" fmla="*/ 1 h 152"/>
                  <a:gd name="T14" fmla="*/ 0 w 145"/>
                  <a:gd name="T15" fmla="*/ 1 h 152"/>
                  <a:gd name="T16" fmla="*/ 0 w 145"/>
                  <a:gd name="T17" fmla="*/ 1 h 152"/>
                  <a:gd name="T18" fmla="*/ 0 w 145"/>
                  <a:gd name="T19" fmla="*/ 1 h 152"/>
                  <a:gd name="T20" fmla="*/ 0 w 145"/>
                  <a:gd name="T21" fmla="*/ 1 h 152"/>
                  <a:gd name="T22" fmla="*/ 0 w 145"/>
                  <a:gd name="T23" fmla="*/ 1 h 152"/>
                  <a:gd name="T24" fmla="*/ 0 w 145"/>
                  <a:gd name="T25" fmla="*/ 1 h 152"/>
                  <a:gd name="T26" fmla="*/ 0 w 145"/>
                  <a:gd name="T27" fmla="*/ 1 h 152"/>
                  <a:gd name="T28" fmla="*/ 0 w 145"/>
                  <a:gd name="T29" fmla="*/ 1 h 152"/>
                  <a:gd name="T30" fmla="*/ 0 w 145"/>
                  <a:gd name="T31" fmla="*/ 1 h 152"/>
                  <a:gd name="T32" fmla="*/ 0 w 145"/>
                  <a:gd name="T33" fmla="*/ 1 h 152"/>
                  <a:gd name="T34" fmla="*/ 0 w 145"/>
                  <a:gd name="T35" fmla="*/ 1 h 152"/>
                  <a:gd name="T36" fmla="*/ 0 w 145"/>
                  <a:gd name="T37" fmla="*/ 1 h 152"/>
                  <a:gd name="T38" fmla="*/ 0 w 145"/>
                  <a:gd name="T39" fmla="*/ 1 h 152"/>
                  <a:gd name="T40" fmla="*/ 0 w 145"/>
                  <a:gd name="T41" fmla="*/ 1 h 152"/>
                  <a:gd name="T42" fmla="*/ 0 w 145"/>
                  <a:gd name="T43" fmla="*/ 1 h 152"/>
                  <a:gd name="T44" fmla="*/ 0 w 145"/>
                  <a:gd name="T45" fmla="*/ 1 h 152"/>
                  <a:gd name="T46" fmla="*/ 0 w 145"/>
                  <a:gd name="T47" fmla="*/ 1 h 152"/>
                  <a:gd name="T48" fmla="*/ 0 w 145"/>
                  <a:gd name="T49" fmla="*/ 1 h 152"/>
                  <a:gd name="T50" fmla="*/ 0 w 145"/>
                  <a:gd name="T51" fmla="*/ 1 h 152"/>
                  <a:gd name="T52" fmla="*/ 0 w 145"/>
                  <a:gd name="T53" fmla="*/ 1 h 152"/>
                  <a:gd name="T54" fmla="*/ 0 w 145"/>
                  <a:gd name="T55" fmla="*/ 1 h 152"/>
                  <a:gd name="T56" fmla="*/ 0 w 145"/>
                  <a:gd name="T57" fmla="*/ 1 h 152"/>
                  <a:gd name="T58" fmla="*/ 0 w 145"/>
                  <a:gd name="T59" fmla="*/ 1 h 152"/>
                  <a:gd name="T60" fmla="*/ 0 w 145"/>
                  <a:gd name="T61" fmla="*/ 1 h 152"/>
                  <a:gd name="T62" fmla="*/ 0 w 145"/>
                  <a:gd name="T63" fmla="*/ 1 h 152"/>
                  <a:gd name="T64" fmla="*/ 0 w 145"/>
                  <a:gd name="T65" fmla="*/ 1 h 152"/>
                  <a:gd name="T66" fmla="*/ 0 w 145"/>
                  <a:gd name="T67" fmla="*/ 1 h 152"/>
                  <a:gd name="T68" fmla="*/ 0 w 145"/>
                  <a:gd name="T69" fmla="*/ 0 h 152"/>
                  <a:gd name="T70" fmla="*/ 0 w 145"/>
                  <a:gd name="T71" fmla="*/ 1 h 152"/>
                  <a:gd name="T72" fmla="*/ 0 w 145"/>
                  <a:gd name="T73" fmla="*/ 1 h 152"/>
                  <a:gd name="T74" fmla="*/ 0 w 145"/>
                  <a:gd name="T75" fmla="*/ 1 h 152"/>
                  <a:gd name="T76" fmla="*/ 0 w 145"/>
                  <a:gd name="T77" fmla="*/ 1 h 152"/>
                  <a:gd name="T78" fmla="*/ 0 w 145"/>
                  <a:gd name="T79" fmla="*/ 1 h 152"/>
                  <a:gd name="T80" fmla="*/ 0 w 145"/>
                  <a:gd name="T81" fmla="*/ 1 h 152"/>
                  <a:gd name="T82" fmla="*/ 0 w 145"/>
                  <a:gd name="T83" fmla="*/ 1 h 152"/>
                  <a:gd name="T84" fmla="*/ 0 w 145"/>
                  <a:gd name="T85" fmla="*/ 1 h 152"/>
                  <a:gd name="T86" fmla="*/ 0 w 145"/>
                  <a:gd name="T87" fmla="*/ 1 h 152"/>
                  <a:gd name="T88" fmla="*/ 0 w 145"/>
                  <a:gd name="T89" fmla="*/ 1 h 152"/>
                  <a:gd name="T90" fmla="*/ 0 w 145"/>
                  <a:gd name="T91" fmla="*/ 1 h 152"/>
                  <a:gd name="T92" fmla="*/ 0 w 145"/>
                  <a:gd name="T93" fmla="*/ 1 h 152"/>
                  <a:gd name="T94" fmla="*/ 0 w 145"/>
                  <a:gd name="T95" fmla="*/ 1 h 152"/>
                  <a:gd name="T96" fmla="*/ 0 w 145"/>
                  <a:gd name="T97" fmla="*/ 1 h 152"/>
                  <a:gd name="T98" fmla="*/ 0 w 145"/>
                  <a:gd name="T99" fmla="*/ 1 h 152"/>
                  <a:gd name="T100" fmla="*/ 0 w 145"/>
                  <a:gd name="T101" fmla="*/ 1 h 15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45" h="152">
                    <a:moveTo>
                      <a:pt x="57" y="5"/>
                    </a:moveTo>
                    <a:lnTo>
                      <a:pt x="0" y="19"/>
                    </a:lnTo>
                    <a:lnTo>
                      <a:pt x="34" y="152"/>
                    </a:lnTo>
                    <a:lnTo>
                      <a:pt x="61" y="145"/>
                    </a:lnTo>
                    <a:lnTo>
                      <a:pt x="49" y="94"/>
                    </a:lnTo>
                    <a:lnTo>
                      <a:pt x="77" y="87"/>
                    </a:lnTo>
                    <a:lnTo>
                      <a:pt x="90" y="86"/>
                    </a:lnTo>
                    <a:lnTo>
                      <a:pt x="97" y="88"/>
                    </a:lnTo>
                    <a:lnTo>
                      <a:pt x="101" y="95"/>
                    </a:lnTo>
                    <a:lnTo>
                      <a:pt x="105" y="106"/>
                    </a:lnTo>
                    <a:lnTo>
                      <a:pt x="107" y="115"/>
                    </a:lnTo>
                    <a:lnTo>
                      <a:pt x="111" y="122"/>
                    </a:lnTo>
                    <a:lnTo>
                      <a:pt x="113" y="128"/>
                    </a:lnTo>
                    <a:lnTo>
                      <a:pt x="115" y="133"/>
                    </a:lnTo>
                    <a:lnTo>
                      <a:pt x="145" y="125"/>
                    </a:lnTo>
                    <a:lnTo>
                      <a:pt x="145" y="121"/>
                    </a:lnTo>
                    <a:lnTo>
                      <a:pt x="141" y="120"/>
                    </a:lnTo>
                    <a:lnTo>
                      <a:pt x="138" y="115"/>
                    </a:lnTo>
                    <a:lnTo>
                      <a:pt x="136" y="109"/>
                    </a:lnTo>
                    <a:lnTo>
                      <a:pt x="133" y="97"/>
                    </a:lnTo>
                    <a:lnTo>
                      <a:pt x="127" y="82"/>
                    </a:lnTo>
                    <a:lnTo>
                      <a:pt x="122" y="73"/>
                    </a:lnTo>
                    <a:lnTo>
                      <a:pt x="115" y="69"/>
                    </a:lnTo>
                    <a:lnTo>
                      <a:pt x="107" y="67"/>
                    </a:lnTo>
                    <a:lnTo>
                      <a:pt x="114" y="60"/>
                    </a:lnTo>
                    <a:lnTo>
                      <a:pt x="119" y="51"/>
                    </a:lnTo>
                    <a:lnTo>
                      <a:pt x="121" y="41"/>
                    </a:lnTo>
                    <a:lnTo>
                      <a:pt x="120" y="30"/>
                    </a:lnTo>
                    <a:lnTo>
                      <a:pt x="119" y="26"/>
                    </a:lnTo>
                    <a:lnTo>
                      <a:pt x="115" y="20"/>
                    </a:lnTo>
                    <a:lnTo>
                      <a:pt x="112" y="14"/>
                    </a:lnTo>
                    <a:lnTo>
                      <a:pt x="106" y="8"/>
                    </a:lnTo>
                    <a:lnTo>
                      <a:pt x="99" y="4"/>
                    </a:lnTo>
                    <a:lnTo>
                      <a:pt x="91" y="1"/>
                    </a:lnTo>
                    <a:lnTo>
                      <a:pt x="81" y="0"/>
                    </a:lnTo>
                    <a:lnTo>
                      <a:pt x="68" y="3"/>
                    </a:lnTo>
                    <a:lnTo>
                      <a:pt x="57" y="5"/>
                    </a:lnTo>
                    <a:lnTo>
                      <a:pt x="53" y="30"/>
                    </a:lnTo>
                    <a:lnTo>
                      <a:pt x="69" y="27"/>
                    </a:lnTo>
                    <a:lnTo>
                      <a:pt x="80" y="26"/>
                    </a:lnTo>
                    <a:lnTo>
                      <a:pt x="87" y="29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3" y="49"/>
                    </a:lnTo>
                    <a:lnTo>
                      <a:pt x="91" y="54"/>
                    </a:lnTo>
                    <a:lnTo>
                      <a:pt x="84" y="60"/>
                    </a:lnTo>
                    <a:lnTo>
                      <a:pt x="75" y="64"/>
                    </a:lnTo>
                    <a:lnTo>
                      <a:pt x="43" y="72"/>
                    </a:lnTo>
                    <a:lnTo>
                      <a:pt x="34" y="35"/>
                    </a:lnTo>
                    <a:lnTo>
                      <a:pt x="53" y="30"/>
                    </a:lnTo>
                    <a:lnTo>
                      <a:pt x="57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8" name="Freeform 197"/>
              <p:cNvSpPr>
                <a:spLocks/>
              </p:cNvSpPr>
              <p:nvPr/>
            </p:nvSpPr>
            <p:spPr bwMode="auto">
              <a:xfrm>
                <a:off x="1032" y="1502"/>
                <a:ext cx="66" cy="75"/>
              </a:xfrm>
              <a:custGeom>
                <a:avLst/>
                <a:gdLst>
                  <a:gd name="T0" fmla="*/ 0 w 133"/>
                  <a:gd name="T1" fmla="*/ 0 h 151"/>
                  <a:gd name="T2" fmla="*/ 0 w 133"/>
                  <a:gd name="T3" fmla="*/ 0 h 151"/>
                  <a:gd name="T4" fmla="*/ 0 w 133"/>
                  <a:gd name="T5" fmla="*/ 0 h 151"/>
                  <a:gd name="T6" fmla="*/ 0 w 133"/>
                  <a:gd name="T7" fmla="*/ 0 h 151"/>
                  <a:gd name="T8" fmla="*/ 0 w 133"/>
                  <a:gd name="T9" fmla="*/ 0 h 151"/>
                  <a:gd name="T10" fmla="*/ 0 w 133"/>
                  <a:gd name="T11" fmla="*/ 0 h 151"/>
                  <a:gd name="T12" fmla="*/ 0 w 133"/>
                  <a:gd name="T13" fmla="*/ 0 h 151"/>
                  <a:gd name="T14" fmla="*/ 0 w 133"/>
                  <a:gd name="T15" fmla="*/ 0 h 151"/>
                  <a:gd name="T16" fmla="*/ 0 w 133"/>
                  <a:gd name="T17" fmla="*/ 0 h 151"/>
                  <a:gd name="T18" fmla="*/ 0 w 133"/>
                  <a:gd name="T19" fmla="*/ 0 h 151"/>
                  <a:gd name="T20" fmla="*/ 0 w 133"/>
                  <a:gd name="T21" fmla="*/ 0 h 151"/>
                  <a:gd name="T22" fmla="*/ 0 w 133"/>
                  <a:gd name="T23" fmla="*/ 0 h 151"/>
                  <a:gd name="T24" fmla="*/ 0 w 133"/>
                  <a:gd name="T25" fmla="*/ 0 h 151"/>
                  <a:gd name="T26" fmla="*/ 0 w 133"/>
                  <a:gd name="T27" fmla="*/ 0 h 151"/>
                  <a:gd name="T28" fmla="*/ 0 w 133"/>
                  <a:gd name="T29" fmla="*/ 0 h 151"/>
                  <a:gd name="T30" fmla="*/ 0 w 133"/>
                  <a:gd name="T31" fmla="*/ 0 h 151"/>
                  <a:gd name="T32" fmla="*/ 0 w 133"/>
                  <a:gd name="T33" fmla="*/ 0 h 151"/>
                  <a:gd name="T34" fmla="*/ 0 w 133"/>
                  <a:gd name="T35" fmla="*/ 0 h 151"/>
                  <a:gd name="T36" fmla="*/ 0 w 133"/>
                  <a:gd name="T37" fmla="*/ 0 h 151"/>
                  <a:gd name="T38" fmla="*/ 0 w 133"/>
                  <a:gd name="T39" fmla="*/ 0 h 151"/>
                  <a:gd name="T40" fmla="*/ 0 w 133"/>
                  <a:gd name="T41" fmla="*/ 0 h 151"/>
                  <a:gd name="T42" fmla="*/ 0 w 133"/>
                  <a:gd name="T43" fmla="*/ 0 h 151"/>
                  <a:gd name="T44" fmla="*/ 0 w 133"/>
                  <a:gd name="T45" fmla="*/ 0 h 151"/>
                  <a:gd name="T46" fmla="*/ 0 w 133"/>
                  <a:gd name="T47" fmla="*/ 0 h 151"/>
                  <a:gd name="T48" fmla="*/ 0 w 133"/>
                  <a:gd name="T49" fmla="*/ 0 h 151"/>
                  <a:gd name="T50" fmla="*/ 0 w 133"/>
                  <a:gd name="T51" fmla="*/ 0 h 151"/>
                  <a:gd name="T52" fmla="*/ 0 w 133"/>
                  <a:gd name="T53" fmla="*/ 0 h 151"/>
                  <a:gd name="T54" fmla="*/ 0 w 133"/>
                  <a:gd name="T55" fmla="*/ 0 h 151"/>
                  <a:gd name="T56" fmla="*/ 0 w 133"/>
                  <a:gd name="T57" fmla="*/ 0 h 151"/>
                  <a:gd name="T58" fmla="*/ 0 w 133"/>
                  <a:gd name="T59" fmla="*/ 0 h 151"/>
                  <a:gd name="T60" fmla="*/ 0 w 133"/>
                  <a:gd name="T61" fmla="*/ 0 h 151"/>
                  <a:gd name="T62" fmla="*/ 0 w 133"/>
                  <a:gd name="T63" fmla="*/ 0 h 151"/>
                  <a:gd name="T64" fmla="*/ 0 w 133"/>
                  <a:gd name="T65" fmla="*/ 0 h 151"/>
                  <a:gd name="T66" fmla="*/ 0 w 133"/>
                  <a:gd name="T67" fmla="*/ 0 h 151"/>
                  <a:gd name="T68" fmla="*/ 0 w 133"/>
                  <a:gd name="T69" fmla="*/ 0 h 151"/>
                  <a:gd name="T70" fmla="*/ 0 w 133"/>
                  <a:gd name="T71" fmla="*/ 0 h 151"/>
                  <a:gd name="T72" fmla="*/ 0 w 133"/>
                  <a:gd name="T73" fmla="*/ 0 h 151"/>
                  <a:gd name="T74" fmla="*/ 0 w 133"/>
                  <a:gd name="T75" fmla="*/ 0 h 151"/>
                  <a:gd name="T76" fmla="*/ 0 w 133"/>
                  <a:gd name="T77" fmla="*/ 0 h 15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3" h="151">
                    <a:moveTo>
                      <a:pt x="13" y="67"/>
                    </a:moveTo>
                    <a:lnTo>
                      <a:pt x="34" y="151"/>
                    </a:lnTo>
                    <a:lnTo>
                      <a:pt x="91" y="136"/>
                    </a:lnTo>
                    <a:lnTo>
                      <a:pt x="106" y="130"/>
                    </a:lnTo>
                    <a:lnTo>
                      <a:pt x="118" y="122"/>
                    </a:lnTo>
                    <a:lnTo>
                      <a:pt x="125" y="113"/>
                    </a:lnTo>
                    <a:lnTo>
                      <a:pt x="130" y="100"/>
                    </a:lnTo>
                    <a:lnTo>
                      <a:pt x="133" y="89"/>
                    </a:lnTo>
                    <a:lnTo>
                      <a:pt x="133" y="76"/>
                    </a:lnTo>
                    <a:lnTo>
                      <a:pt x="132" y="64"/>
                    </a:lnTo>
                    <a:lnTo>
                      <a:pt x="129" y="52"/>
                    </a:lnTo>
                    <a:lnTo>
                      <a:pt x="127" y="42"/>
                    </a:lnTo>
                    <a:lnTo>
                      <a:pt x="122" y="32"/>
                    </a:lnTo>
                    <a:lnTo>
                      <a:pt x="117" y="22"/>
                    </a:lnTo>
                    <a:lnTo>
                      <a:pt x="110" y="13"/>
                    </a:lnTo>
                    <a:lnTo>
                      <a:pt x="101" y="6"/>
                    </a:lnTo>
                    <a:lnTo>
                      <a:pt x="89" y="1"/>
                    </a:lnTo>
                    <a:lnTo>
                      <a:pt x="75" y="0"/>
                    </a:lnTo>
                    <a:lnTo>
                      <a:pt x="59" y="2"/>
                    </a:lnTo>
                    <a:lnTo>
                      <a:pt x="0" y="17"/>
                    </a:lnTo>
                    <a:lnTo>
                      <a:pt x="13" y="67"/>
                    </a:lnTo>
                    <a:lnTo>
                      <a:pt x="37" y="45"/>
                    </a:lnTo>
                    <a:lnTo>
                      <a:pt x="34" y="34"/>
                    </a:lnTo>
                    <a:lnTo>
                      <a:pt x="60" y="27"/>
                    </a:lnTo>
                    <a:lnTo>
                      <a:pt x="65" y="26"/>
                    </a:lnTo>
                    <a:lnTo>
                      <a:pt x="71" y="26"/>
                    </a:lnTo>
                    <a:lnTo>
                      <a:pt x="76" y="26"/>
                    </a:lnTo>
                    <a:lnTo>
                      <a:pt x="82" y="28"/>
                    </a:lnTo>
                    <a:lnTo>
                      <a:pt x="88" y="32"/>
                    </a:lnTo>
                    <a:lnTo>
                      <a:pt x="94" y="39"/>
                    </a:lnTo>
                    <a:lnTo>
                      <a:pt x="98" y="49"/>
                    </a:lnTo>
                    <a:lnTo>
                      <a:pt x="102" y="61"/>
                    </a:lnTo>
                    <a:lnTo>
                      <a:pt x="104" y="77"/>
                    </a:lnTo>
                    <a:lnTo>
                      <a:pt x="103" y="93"/>
                    </a:lnTo>
                    <a:lnTo>
                      <a:pt x="96" y="106"/>
                    </a:lnTo>
                    <a:lnTo>
                      <a:pt x="82" y="114"/>
                    </a:lnTo>
                    <a:lnTo>
                      <a:pt x="56" y="121"/>
                    </a:lnTo>
                    <a:lnTo>
                      <a:pt x="37" y="45"/>
                    </a:lnTo>
                    <a:lnTo>
                      <a:pt x="13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59" name="Freeform 198"/>
              <p:cNvSpPr>
                <a:spLocks/>
              </p:cNvSpPr>
              <p:nvPr/>
            </p:nvSpPr>
            <p:spPr bwMode="auto">
              <a:xfrm>
                <a:off x="1109" y="1479"/>
                <a:ext cx="67" cy="79"/>
              </a:xfrm>
              <a:custGeom>
                <a:avLst/>
                <a:gdLst>
                  <a:gd name="T0" fmla="*/ 1 w 134"/>
                  <a:gd name="T1" fmla="*/ 1 h 158"/>
                  <a:gd name="T2" fmla="*/ 1 w 134"/>
                  <a:gd name="T3" fmla="*/ 1 h 158"/>
                  <a:gd name="T4" fmla="*/ 1 w 134"/>
                  <a:gd name="T5" fmla="*/ 1 h 158"/>
                  <a:gd name="T6" fmla="*/ 1 w 134"/>
                  <a:gd name="T7" fmla="*/ 1 h 158"/>
                  <a:gd name="T8" fmla="*/ 1 w 134"/>
                  <a:gd name="T9" fmla="*/ 1 h 158"/>
                  <a:gd name="T10" fmla="*/ 1 w 134"/>
                  <a:gd name="T11" fmla="*/ 1 h 158"/>
                  <a:gd name="T12" fmla="*/ 1 w 134"/>
                  <a:gd name="T13" fmla="*/ 1 h 158"/>
                  <a:gd name="T14" fmla="*/ 1 w 134"/>
                  <a:gd name="T15" fmla="*/ 1 h 158"/>
                  <a:gd name="T16" fmla="*/ 1 w 134"/>
                  <a:gd name="T17" fmla="*/ 1 h 158"/>
                  <a:gd name="T18" fmla="*/ 1 w 134"/>
                  <a:gd name="T19" fmla="*/ 1 h 158"/>
                  <a:gd name="T20" fmla="*/ 0 w 134"/>
                  <a:gd name="T21" fmla="*/ 1 h 158"/>
                  <a:gd name="T22" fmla="*/ 1 w 134"/>
                  <a:gd name="T23" fmla="*/ 0 h 158"/>
                  <a:gd name="T24" fmla="*/ 1 w 134"/>
                  <a:gd name="T25" fmla="*/ 1 h 15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4" h="158">
                    <a:moveTo>
                      <a:pt x="104" y="23"/>
                    </a:moveTo>
                    <a:lnTo>
                      <a:pt x="33" y="41"/>
                    </a:lnTo>
                    <a:lnTo>
                      <a:pt x="40" y="69"/>
                    </a:lnTo>
                    <a:lnTo>
                      <a:pt x="105" y="53"/>
                    </a:lnTo>
                    <a:lnTo>
                      <a:pt x="111" y="76"/>
                    </a:lnTo>
                    <a:lnTo>
                      <a:pt x="46" y="92"/>
                    </a:lnTo>
                    <a:lnTo>
                      <a:pt x="55" y="127"/>
                    </a:lnTo>
                    <a:lnTo>
                      <a:pt x="128" y="109"/>
                    </a:lnTo>
                    <a:lnTo>
                      <a:pt x="134" y="133"/>
                    </a:lnTo>
                    <a:lnTo>
                      <a:pt x="33" y="158"/>
                    </a:lnTo>
                    <a:lnTo>
                      <a:pt x="0" y="24"/>
                    </a:lnTo>
                    <a:lnTo>
                      <a:pt x="99" y="0"/>
                    </a:lnTo>
                    <a:lnTo>
                      <a:pt x="10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60" name="Freeform 199"/>
              <p:cNvSpPr>
                <a:spLocks/>
              </p:cNvSpPr>
              <p:nvPr/>
            </p:nvSpPr>
            <p:spPr bwMode="auto">
              <a:xfrm>
                <a:off x="1061" y="1780"/>
                <a:ext cx="262" cy="123"/>
              </a:xfrm>
              <a:custGeom>
                <a:avLst/>
                <a:gdLst>
                  <a:gd name="T0" fmla="*/ 1 w 524"/>
                  <a:gd name="T1" fmla="*/ 0 h 247"/>
                  <a:gd name="T2" fmla="*/ 1 w 524"/>
                  <a:gd name="T3" fmla="*/ 0 h 247"/>
                  <a:gd name="T4" fmla="*/ 1 w 524"/>
                  <a:gd name="T5" fmla="*/ 0 h 247"/>
                  <a:gd name="T6" fmla="*/ 1 w 524"/>
                  <a:gd name="T7" fmla="*/ 0 h 247"/>
                  <a:gd name="T8" fmla="*/ 1 w 524"/>
                  <a:gd name="T9" fmla="*/ 0 h 247"/>
                  <a:gd name="T10" fmla="*/ 1 w 524"/>
                  <a:gd name="T11" fmla="*/ 0 h 247"/>
                  <a:gd name="T12" fmla="*/ 1 w 524"/>
                  <a:gd name="T13" fmla="*/ 0 h 247"/>
                  <a:gd name="T14" fmla="*/ 1 w 524"/>
                  <a:gd name="T15" fmla="*/ 0 h 247"/>
                  <a:gd name="T16" fmla="*/ 1 w 524"/>
                  <a:gd name="T17" fmla="*/ 0 h 247"/>
                  <a:gd name="T18" fmla="*/ 1 w 524"/>
                  <a:gd name="T19" fmla="*/ 0 h 247"/>
                  <a:gd name="T20" fmla="*/ 1 w 524"/>
                  <a:gd name="T21" fmla="*/ 0 h 247"/>
                  <a:gd name="T22" fmla="*/ 1 w 524"/>
                  <a:gd name="T23" fmla="*/ 0 h 247"/>
                  <a:gd name="T24" fmla="*/ 1 w 524"/>
                  <a:gd name="T25" fmla="*/ 0 h 247"/>
                  <a:gd name="T26" fmla="*/ 1 w 524"/>
                  <a:gd name="T27" fmla="*/ 0 h 247"/>
                  <a:gd name="T28" fmla="*/ 1 w 524"/>
                  <a:gd name="T29" fmla="*/ 0 h 247"/>
                  <a:gd name="T30" fmla="*/ 1 w 524"/>
                  <a:gd name="T31" fmla="*/ 0 h 247"/>
                  <a:gd name="T32" fmla="*/ 1 w 524"/>
                  <a:gd name="T33" fmla="*/ 0 h 247"/>
                  <a:gd name="T34" fmla="*/ 1 w 524"/>
                  <a:gd name="T35" fmla="*/ 0 h 247"/>
                  <a:gd name="T36" fmla="*/ 1 w 524"/>
                  <a:gd name="T37" fmla="*/ 0 h 247"/>
                  <a:gd name="T38" fmla="*/ 1 w 524"/>
                  <a:gd name="T39" fmla="*/ 0 h 247"/>
                  <a:gd name="T40" fmla="*/ 1 w 524"/>
                  <a:gd name="T41" fmla="*/ 0 h 247"/>
                  <a:gd name="T42" fmla="*/ 1 w 524"/>
                  <a:gd name="T43" fmla="*/ 0 h 247"/>
                  <a:gd name="T44" fmla="*/ 1 w 524"/>
                  <a:gd name="T45" fmla="*/ 0 h 247"/>
                  <a:gd name="T46" fmla="*/ 1 w 524"/>
                  <a:gd name="T47" fmla="*/ 0 h 247"/>
                  <a:gd name="T48" fmla="*/ 1 w 524"/>
                  <a:gd name="T49" fmla="*/ 0 h 247"/>
                  <a:gd name="T50" fmla="*/ 1 w 524"/>
                  <a:gd name="T51" fmla="*/ 0 h 247"/>
                  <a:gd name="T52" fmla="*/ 1 w 524"/>
                  <a:gd name="T53" fmla="*/ 0 h 247"/>
                  <a:gd name="T54" fmla="*/ 1 w 524"/>
                  <a:gd name="T55" fmla="*/ 0 h 247"/>
                  <a:gd name="T56" fmla="*/ 1 w 524"/>
                  <a:gd name="T57" fmla="*/ 0 h 247"/>
                  <a:gd name="T58" fmla="*/ 1 w 524"/>
                  <a:gd name="T59" fmla="*/ 0 h 247"/>
                  <a:gd name="T60" fmla="*/ 0 w 524"/>
                  <a:gd name="T61" fmla="*/ 0 h 247"/>
                  <a:gd name="T62" fmla="*/ 1 w 524"/>
                  <a:gd name="T63" fmla="*/ 0 h 247"/>
                  <a:gd name="T64" fmla="*/ 1 w 524"/>
                  <a:gd name="T65" fmla="*/ 0 h 247"/>
                  <a:gd name="T66" fmla="*/ 1 w 524"/>
                  <a:gd name="T67" fmla="*/ 0 h 247"/>
                  <a:gd name="T68" fmla="*/ 1 w 524"/>
                  <a:gd name="T69" fmla="*/ 0 h 247"/>
                  <a:gd name="T70" fmla="*/ 1 w 524"/>
                  <a:gd name="T71" fmla="*/ 0 h 247"/>
                  <a:gd name="T72" fmla="*/ 1 w 524"/>
                  <a:gd name="T73" fmla="*/ 0 h 247"/>
                  <a:gd name="T74" fmla="*/ 1 w 524"/>
                  <a:gd name="T75" fmla="*/ 0 h 247"/>
                  <a:gd name="T76" fmla="*/ 1 w 524"/>
                  <a:gd name="T77" fmla="*/ 0 h 247"/>
                  <a:gd name="T78" fmla="*/ 1 w 524"/>
                  <a:gd name="T79" fmla="*/ 0 h 247"/>
                  <a:gd name="T80" fmla="*/ 1 w 524"/>
                  <a:gd name="T81" fmla="*/ 0 h 247"/>
                  <a:gd name="T82" fmla="*/ 1 w 524"/>
                  <a:gd name="T83" fmla="*/ 0 h 247"/>
                  <a:gd name="T84" fmla="*/ 1 w 524"/>
                  <a:gd name="T85" fmla="*/ 0 h 247"/>
                  <a:gd name="T86" fmla="*/ 1 w 524"/>
                  <a:gd name="T87" fmla="*/ 0 h 247"/>
                  <a:gd name="T88" fmla="*/ 1 w 524"/>
                  <a:gd name="T89" fmla="*/ 0 h 247"/>
                  <a:gd name="T90" fmla="*/ 1 w 524"/>
                  <a:gd name="T91" fmla="*/ 0 h 247"/>
                  <a:gd name="T92" fmla="*/ 1 w 524"/>
                  <a:gd name="T93" fmla="*/ 0 h 247"/>
                  <a:gd name="T94" fmla="*/ 1 w 524"/>
                  <a:gd name="T95" fmla="*/ 0 h 247"/>
                  <a:gd name="T96" fmla="*/ 1 w 524"/>
                  <a:gd name="T97" fmla="*/ 0 h 247"/>
                  <a:gd name="T98" fmla="*/ 1 w 524"/>
                  <a:gd name="T99" fmla="*/ 0 h 247"/>
                  <a:gd name="T100" fmla="*/ 1 w 524"/>
                  <a:gd name="T101" fmla="*/ 0 h 247"/>
                  <a:gd name="T102" fmla="*/ 1 w 524"/>
                  <a:gd name="T103" fmla="*/ 0 h 247"/>
                  <a:gd name="T104" fmla="*/ 1 w 524"/>
                  <a:gd name="T105" fmla="*/ 0 h 247"/>
                  <a:gd name="T106" fmla="*/ 1 w 524"/>
                  <a:gd name="T107" fmla="*/ 0 h 247"/>
                  <a:gd name="T108" fmla="*/ 1 w 524"/>
                  <a:gd name="T109" fmla="*/ 0 h 247"/>
                  <a:gd name="T110" fmla="*/ 1 w 524"/>
                  <a:gd name="T111" fmla="*/ 0 h 247"/>
                  <a:gd name="T112" fmla="*/ 1 w 524"/>
                  <a:gd name="T113" fmla="*/ 0 h 247"/>
                  <a:gd name="T114" fmla="*/ 1 w 524"/>
                  <a:gd name="T115" fmla="*/ 0 h 2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24" h="247">
                    <a:moveTo>
                      <a:pt x="516" y="90"/>
                    </a:moveTo>
                    <a:lnTo>
                      <a:pt x="522" y="85"/>
                    </a:lnTo>
                    <a:lnTo>
                      <a:pt x="524" y="78"/>
                    </a:lnTo>
                    <a:lnTo>
                      <a:pt x="523" y="70"/>
                    </a:lnTo>
                    <a:lnTo>
                      <a:pt x="519" y="63"/>
                    </a:lnTo>
                    <a:lnTo>
                      <a:pt x="516" y="59"/>
                    </a:lnTo>
                    <a:lnTo>
                      <a:pt x="512" y="57"/>
                    </a:lnTo>
                    <a:lnTo>
                      <a:pt x="509" y="56"/>
                    </a:lnTo>
                    <a:lnTo>
                      <a:pt x="504" y="56"/>
                    </a:lnTo>
                    <a:lnTo>
                      <a:pt x="503" y="50"/>
                    </a:lnTo>
                    <a:lnTo>
                      <a:pt x="501" y="47"/>
                    </a:lnTo>
                    <a:lnTo>
                      <a:pt x="500" y="44"/>
                    </a:lnTo>
                    <a:lnTo>
                      <a:pt x="497" y="42"/>
                    </a:lnTo>
                    <a:lnTo>
                      <a:pt x="495" y="40"/>
                    </a:lnTo>
                    <a:lnTo>
                      <a:pt x="491" y="36"/>
                    </a:lnTo>
                    <a:lnTo>
                      <a:pt x="487" y="35"/>
                    </a:lnTo>
                    <a:lnTo>
                      <a:pt x="484" y="33"/>
                    </a:lnTo>
                    <a:lnTo>
                      <a:pt x="479" y="33"/>
                    </a:lnTo>
                    <a:lnTo>
                      <a:pt x="476" y="33"/>
                    </a:lnTo>
                    <a:lnTo>
                      <a:pt x="459" y="39"/>
                    </a:lnTo>
                    <a:lnTo>
                      <a:pt x="451" y="44"/>
                    </a:lnTo>
                    <a:lnTo>
                      <a:pt x="446" y="49"/>
                    </a:lnTo>
                    <a:lnTo>
                      <a:pt x="439" y="55"/>
                    </a:lnTo>
                    <a:lnTo>
                      <a:pt x="434" y="62"/>
                    </a:lnTo>
                    <a:lnTo>
                      <a:pt x="428" y="65"/>
                    </a:lnTo>
                    <a:lnTo>
                      <a:pt x="427" y="62"/>
                    </a:lnTo>
                    <a:lnTo>
                      <a:pt x="425" y="59"/>
                    </a:lnTo>
                    <a:lnTo>
                      <a:pt x="423" y="57"/>
                    </a:lnTo>
                    <a:lnTo>
                      <a:pt x="420" y="56"/>
                    </a:lnTo>
                    <a:lnTo>
                      <a:pt x="418" y="55"/>
                    </a:lnTo>
                    <a:lnTo>
                      <a:pt x="411" y="52"/>
                    </a:lnTo>
                    <a:lnTo>
                      <a:pt x="408" y="51"/>
                    </a:lnTo>
                    <a:lnTo>
                      <a:pt x="404" y="51"/>
                    </a:lnTo>
                    <a:lnTo>
                      <a:pt x="401" y="51"/>
                    </a:lnTo>
                    <a:lnTo>
                      <a:pt x="397" y="52"/>
                    </a:lnTo>
                    <a:lnTo>
                      <a:pt x="389" y="56"/>
                    </a:lnTo>
                    <a:lnTo>
                      <a:pt x="386" y="57"/>
                    </a:lnTo>
                    <a:lnTo>
                      <a:pt x="383" y="58"/>
                    </a:lnTo>
                    <a:lnTo>
                      <a:pt x="381" y="60"/>
                    </a:lnTo>
                    <a:lnTo>
                      <a:pt x="379" y="64"/>
                    </a:lnTo>
                    <a:lnTo>
                      <a:pt x="368" y="80"/>
                    </a:lnTo>
                    <a:lnTo>
                      <a:pt x="366" y="85"/>
                    </a:lnTo>
                    <a:lnTo>
                      <a:pt x="363" y="90"/>
                    </a:lnTo>
                    <a:lnTo>
                      <a:pt x="359" y="95"/>
                    </a:lnTo>
                    <a:lnTo>
                      <a:pt x="357" y="101"/>
                    </a:lnTo>
                    <a:lnTo>
                      <a:pt x="349" y="111"/>
                    </a:lnTo>
                    <a:lnTo>
                      <a:pt x="349" y="110"/>
                    </a:lnTo>
                    <a:lnTo>
                      <a:pt x="349" y="109"/>
                    </a:lnTo>
                    <a:lnTo>
                      <a:pt x="353" y="82"/>
                    </a:lnTo>
                    <a:lnTo>
                      <a:pt x="353" y="81"/>
                    </a:lnTo>
                    <a:lnTo>
                      <a:pt x="353" y="80"/>
                    </a:lnTo>
                    <a:lnTo>
                      <a:pt x="353" y="72"/>
                    </a:lnTo>
                    <a:lnTo>
                      <a:pt x="351" y="65"/>
                    </a:lnTo>
                    <a:lnTo>
                      <a:pt x="345" y="60"/>
                    </a:lnTo>
                    <a:lnTo>
                      <a:pt x="337" y="57"/>
                    </a:lnTo>
                    <a:lnTo>
                      <a:pt x="310" y="74"/>
                    </a:lnTo>
                    <a:lnTo>
                      <a:pt x="303" y="88"/>
                    </a:lnTo>
                    <a:lnTo>
                      <a:pt x="295" y="101"/>
                    </a:lnTo>
                    <a:lnTo>
                      <a:pt x="287" y="112"/>
                    </a:lnTo>
                    <a:lnTo>
                      <a:pt x="277" y="125"/>
                    </a:lnTo>
                    <a:lnTo>
                      <a:pt x="279" y="116"/>
                    </a:lnTo>
                    <a:lnTo>
                      <a:pt x="280" y="106"/>
                    </a:lnTo>
                    <a:lnTo>
                      <a:pt x="282" y="97"/>
                    </a:lnTo>
                    <a:lnTo>
                      <a:pt x="283" y="88"/>
                    </a:lnTo>
                    <a:lnTo>
                      <a:pt x="281" y="63"/>
                    </a:lnTo>
                    <a:lnTo>
                      <a:pt x="280" y="60"/>
                    </a:lnTo>
                    <a:lnTo>
                      <a:pt x="279" y="57"/>
                    </a:lnTo>
                    <a:lnTo>
                      <a:pt x="276" y="55"/>
                    </a:lnTo>
                    <a:lnTo>
                      <a:pt x="274" y="52"/>
                    </a:lnTo>
                    <a:lnTo>
                      <a:pt x="267" y="49"/>
                    </a:lnTo>
                    <a:lnTo>
                      <a:pt x="260" y="49"/>
                    </a:lnTo>
                    <a:lnTo>
                      <a:pt x="252" y="51"/>
                    </a:lnTo>
                    <a:lnTo>
                      <a:pt x="246" y="57"/>
                    </a:lnTo>
                    <a:lnTo>
                      <a:pt x="238" y="67"/>
                    </a:lnTo>
                    <a:lnTo>
                      <a:pt x="235" y="74"/>
                    </a:lnTo>
                    <a:lnTo>
                      <a:pt x="230" y="81"/>
                    </a:lnTo>
                    <a:lnTo>
                      <a:pt x="227" y="88"/>
                    </a:lnTo>
                    <a:lnTo>
                      <a:pt x="222" y="95"/>
                    </a:lnTo>
                    <a:lnTo>
                      <a:pt x="224" y="82"/>
                    </a:lnTo>
                    <a:lnTo>
                      <a:pt x="227" y="71"/>
                    </a:lnTo>
                    <a:lnTo>
                      <a:pt x="229" y="58"/>
                    </a:lnTo>
                    <a:lnTo>
                      <a:pt x="231" y="45"/>
                    </a:lnTo>
                    <a:lnTo>
                      <a:pt x="231" y="19"/>
                    </a:lnTo>
                    <a:lnTo>
                      <a:pt x="230" y="14"/>
                    </a:lnTo>
                    <a:lnTo>
                      <a:pt x="229" y="10"/>
                    </a:lnTo>
                    <a:lnTo>
                      <a:pt x="226" y="6"/>
                    </a:lnTo>
                    <a:lnTo>
                      <a:pt x="221" y="3"/>
                    </a:lnTo>
                    <a:lnTo>
                      <a:pt x="214" y="0"/>
                    </a:lnTo>
                    <a:lnTo>
                      <a:pt x="206" y="2"/>
                    </a:lnTo>
                    <a:lnTo>
                      <a:pt x="199" y="5"/>
                    </a:lnTo>
                    <a:lnTo>
                      <a:pt x="195" y="12"/>
                    </a:lnTo>
                    <a:lnTo>
                      <a:pt x="182" y="40"/>
                    </a:lnTo>
                    <a:lnTo>
                      <a:pt x="175" y="55"/>
                    </a:lnTo>
                    <a:lnTo>
                      <a:pt x="168" y="70"/>
                    </a:lnTo>
                    <a:lnTo>
                      <a:pt x="161" y="85"/>
                    </a:lnTo>
                    <a:lnTo>
                      <a:pt x="154" y="100"/>
                    </a:lnTo>
                    <a:lnTo>
                      <a:pt x="153" y="96"/>
                    </a:lnTo>
                    <a:lnTo>
                      <a:pt x="152" y="93"/>
                    </a:lnTo>
                    <a:lnTo>
                      <a:pt x="150" y="90"/>
                    </a:lnTo>
                    <a:lnTo>
                      <a:pt x="148" y="88"/>
                    </a:lnTo>
                    <a:lnTo>
                      <a:pt x="142" y="85"/>
                    </a:lnTo>
                    <a:lnTo>
                      <a:pt x="134" y="83"/>
                    </a:lnTo>
                    <a:lnTo>
                      <a:pt x="125" y="86"/>
                    </a:lnTo>
                    <a:lnTo>
                      <a:pt x="120" y="90"/>
                    </a:lnTo>
                    <a:lnTo>
                      <a:pt x="110" y="105"/>
                    </a:lnTo>
                    <a:lnTo>
                      <a:pt x="102" y="119"/>
                    </a:lnTo>
                    <a:lnTo>
                      <a:pt x="96" y="133"/>
                    </a:lnTo>
                    <a:lnTo>
                      <a:pt x="87" y="146"/>
                    </a:lnTo>
                    <a:lnTo>
                      <a:pt x="78" y="159"/>
                    </a:lnTo>
                    <a:lnTo>
                      <a:pt x="69" y="172"/>
                    </a:lnTo>
                    <a:lnTo>
                      <a:pt x="59" y="184"/>
                    </a:lnTo>
                    <a:lnTo>
                      <a:pt x="47" y="193"/>
                    </a:lnTo>
                    <a:lnTo>
                      <a:pt x="34" y="202"/>
                    </a:lnTo>
                    <a:lnTo>
                      <a:pt x="30" y="199"/>
                    </a:lnTo>
                    <a:lnTo>
                      <a:pt x="25" y="196"/>
                    </a:lnTo>
                    <a:lnTo>
                      <a:pt x="20" y="195"/>
                    </a:lnTo>
                    <a:lnTo>
                      <a:pt x="14" y="196"/>
                    </a:lnTo>
                    <a:lnTo>
                      <a:pt x="7" y="200"/>
                    </a:lnTo>
                    <a:lnTo>
                      <a:pt x="2" y="206"/>
                    </a:lnTo>
                    <a:lnTo>
                      <a:pt x="0" y="214"/>
                    </a:lnTo>
                    <a:lnTo>
                      <a:pt x="0" y="222"/>
                    </a:lnTo>
                    <a:lnTo>
                      <a:pt x="2" y="229"/>
                    </a:lnTo>
                    <a:lnTo>
                      <a:pt x="5" y="235"/>
                    </a:lnTo>
                    <a:lnTo>
                      <a:pt x="11" y="241"/>
                    </a:lnTo>
                    <a:lnTo>
                      <a:pt x="23" y="245"/>
                    </a:lnTo>
                    <a:lnTo>
                      <a:pt x="9" y="241"/>
                    </a:lnTo>
                    <a:lnTo>
                      <a:pt x="13" y="245"/>
                    </a:lnTo>
                    <a:lnTo>
                      <a:pt x="16" y="246"/>
                    </a:lnTo>
                    <a:lnTo>
                      <a:pt x="20" y="247"/>
                    </a:lnTo>
                    <a:lnTo>
                      <a:pt x="24" y="247"/>
                    </a:lnTo>
                    <a:lnTo>
                      <a:pt x="37" y="245"/>
                    </a:lnTo>
                    <a:lnTo>
                      <a:pt x="48" y="239"/>
                    </a:lnTo>
                    <a:lnTo>
                      <a:pt x="60" y="233"/>
                    </a:lnTo>
                    <a:lnTo>
                      <a:pt x="70" y="226"/>
                    </a:lnTo>
                    <a:lnTo>
                      <a:pt x="79" y="218"/>
                    </a:lnTo>
                    <a:lnTo>
                      <a:pt x="89" y="209"/>
                    </a:lnTo>
                    <a:lnTo>
                      <a:pt x="97" y="200"/>
                    </a:lnTo>
                    <a:lnTo>
                      <a:pt x="105" y="191"/>
                    </a:lnTo>
                    <a:lnTo>
                      <a:pt x="113" y="180"/>
                    </a:lnTo>
                    <a:lnTo>
                      <a:pt x="113" y="181"/>
                    </a:lnTo>
                    <a:lnTo>
                      <a:pt x="114" y="181"/>
                    </a:lnTo>
                    <a:lnTo>
                      <a:pt x="117" y="186"/>
                    </a:lnTo>
                    <a:lnTo>
                      <a:pt x="119" y="186"/>
                    </a:lnTo>
                    <a:lnTo>
                      <a:pt x="125" y="191"/>
                    </a:lnTo>
                    <a:lnTo>
                      <a:pt x="132" y="192"/>
                    </a:lnTo>
                    <a:lnTo>
                      <a:pt x="140" y="191"/>
                    </a:lnTo>
                    <a:lnTo>
                      <a:pt x="146" y="186"/>
                    </a:lnTo>
                    <a:lnTo>
                      <a:pt x="162" y="169"/>
                    </a:lnTo>
                    <a:lnTo>
                      <a:pt x="167" y="161"/>
                    </a:lnTo>
                    <a:lnTo>
                      <a:pt x="170" y="154"/>
                    </a:lnTo>
                    <a:lnTo>
                      <a:pt x="175" y="147"/>
                    </a:lnTo>
                    <a:lnTo>
                      <a:pt x="178" y="140"/>
                    </a:lnTo>
                    <a:lnTo>
                      <a:pt x="181" y="144"/>
                    </a:lnTo>
                    <a:lnTo>
                      <a:pt x="185" y="148"/>
                    </a:lnTo>
                    <a:lnTo>
                      <a:pt x="190" y="151"/>
                    </a:lnTo>
                    <a:lnTo>
                      <a:pt x="195" y="153"/>
                    </a:lnTo>
                    <a:lnTo>
                      <a:pt x="206" y="154"/>
                    </a:lnTo>
                    <a:lnTo>
                      <a:pt x="208" y="154"/>
                    </a:lnTo>
                    <a:lnTo>
                      <a:pt x="212" y="154"/>
                    </a:lnTo>
                    <a:lnTo>
                      <a:pt x="215" y="153"/>
                    </a:lnTo>
                    <a:lnTo>
                      <a:pt x="218" y="151"/>
                    </a:lnTo>
                    <a:lnTo>
                      <a:pt x="234" y="142"/>
                    </a:lnTo>
                    <a:lnTo>
                      <a:pt x="234" y="141"/>
                    </a:lnTo>
                    <a:lnTo>
                      <a:pt x="235" y="141"/>
                    </a:lnTo>
                    <a:lnTo>
                      <a:pt x="235" y="140"/>
                    </a:lnTo>
                    <a:lnTo>
                      <a:pt x="235" y="143"/>
                    </a:lnTo>
                    <a:lnTo>
                      <a:pt x="235" y="147"/>
                    </a:lnTo>
                    <a:lnTo>
                      <a:pt x="235" y="150"/>
                    </a:lnTo>
                    <a:lnTo>
                      <a:pt x="236" y="154"/>
                    </a:lnTo>
                    <a:lnTo>
                      <a:pt x="238" y="168"/>
                    </a:lnTo>
                    <a:lnTo>
                      <a:pt x="239" y="169"/>
                    </a:lnTo>
                    <a:lnTo>
                      <a:pt x="239" y="170"/>
                    </a:lnTo>
                    <a:lnTo>
                      <a:pt x="239" y="171"/>
                    </a:lnTo>
                    <a:lnTo>
                      <a:pt x="244" y="178"/>
                    </a:lnTo>
                    <a:lnTo>
                      <a:pt x="251" y="181"/>
                    </a:lnTo>
                    <a:lnTo>
                      <a:pt x="259" y="184"/>
                    </a:lnTo>
                    <a:lnTo>
                      <a:pt x="267" y="181"/>
                    </a:lnTo>
                    <a:lnTo>
                      <a:pt x="286" y="172"/>
                    </a:lnTo>
                    <a:lnTo>
                      <a:pt x="292" y="166"/>
                    </a:lnTo>
                    <a:lnTo>
                      <a:pt x="298" y="159"/>
                    </a:lnTo>
                    <a:lnTo>
                      <a:pt x="304" y="154"/>
                    </a:lnTo>
                    <a:lnTo>
                      <a:pt x="310" y="148"/>
                    </a:lnTo>
                    <a:lnTo>
                      <a:pt x="318" y="163"/>
                    </a:lnTo>
                    <a:lnTo>
                      <a:pt x="321" y="166"/>
                    </a:lnTo>
                    <a:lnTo>
                      <a:pt x="325" y="169"/>
                    </a:lnTo>
                    <a:lnTo>
                      <a:pt x="329" y="171"/>
                    </a:lnTo>
                    <a:lnTo>
                      <a:pt x="334" y="171"/>
                    </a:lnTo>
                    <a:lnTo>
                      <a:pt x="341" y="172"/>
                    </a:lnTo>
                    <a:lnTo>
                      <a:pt x="345" y="172"/>
                    </a:lnTo>
                    <a:lnTo>
                      <a:pt x="349" y="170"/>
                    </a:lnTo>
                    <a:lnTo>
                      <a:pt x="352" y="169"/>
                    </a:lnTo>
                    <a:lnTo>
                      <a:pt x="356" y="165"/>
                    </a:lnTo>
                    <a:lnTo>
                      <a:pt x="374" y="144"/>
                    </a:lnTo>
                    <a:lnTo>
                      <a:pt x="382" y="134"/>
                    </a:lnTo>
                    <a:lnTo>
                      <a:pt x="390" y="123"/>
                    </a:lnTo>
                    <a:lnTo>
                      <a:pt x="397" y="111"/>
                    </a:lnTo>
                    <a:lnTo>
                      <a:pt x="403" y="100"/>
                    </a:lnTo>
                    <a:lnTo>
                      <a:pt x="404" y="102"/>
                    </a:lnTo>
                    <a:lnTo>
                      <a:pt x="408" y="105"/>
                    </a:lnTo>
                    <a:lnTo>
                      <a:pt x="412" y="108"/>
                    </a:lnTo>
                    <a:lnTo>
                      <a:pt x="417" y="110"/>
                    </a:lnTo>
                    <a:lnTo>
                      <a:pt x="421" y="110"/>
                    </a:lnTo>
                    <a:lnTo>
                      <a:pt x="438" y="106"/>
                    </a:lnTo>
                    <a:lnTo>
                      <a:pt x="447" y="103"/>
                    </a:lnTo>
                    <a:lnTo>
                      <a:pt x="455" y="96"/>
                    </a:lnTo>
                    <a:lnTo>
                      <a:pt x="463" y="89"/>
                    </a:lnTo>
                    <a:lnTo>
                      <a:pt x="470" y="81"/>
                    </a:lnTo>
                    <a:lnTo>
                      <a:pt x="471" y="87"/>
                    </a:lnTo>
                    <a:lnTo>
                      <a:pt x="473" y="93"/>
                    </a:lnTo>
                    <a:lnTo>
                      <a:pt x="477" y="97"/>
                    </a:lnTo>
                    <a:lnTo>
                      <a:pt x="482" y="101"/>
                    </a:lnTo>
                    <a:lnTo>
                      <a:pt x="489" y="102"/>
                    </a:lnTo>
                    <a:lnTo>
                      <a:pt x="502" y="101"/>
                    </a:lnTo>
                    <a:lnTo>
                      <a:pt x="499" y="100"/>
                    </a:lnTo>
                    <a:lnTo>
                      <a:pt x="495" y="98"/>
                    </a:lnTo>
                    <a:lnTo>
                      <a:pt x="492" y="97"/>
                    </a:lnTo>
                    <a:lnTo>
                      <a:pt x="487" y="96"/>
                    </a:lnTo>
                    <a:lnTo>
                      <a:pt x="495" y="96"/>
                    </a:lnTo>
                    <a:lnTo>
                      <a:pt x="502" y="96"/>
                    </a:lnTo>
                    <a:lnTo>
                      <a:pt x="509" y="95"/>
                    </a:lnTo>
                    <a:lnTo>
                      <a:pt x="516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61" name="Freeform 200"/>
              <p:cNvSpPr>
                <a:spLocks/>
              </p:cNvSpPr>
              <p:nvPr/>
            </p:nvSpPr>
            <p:spPr bwMode="auto">
              <a:xfrm>
                <a:off x="1079" y="1879"/>
                <a:ext cx="4" cy="2"/>
              </a:xfrm>
              <a:custGeom>
                <a:avLst/>
                <a:gdLst>
                  <a:gd name="T0" fmla="*/ 0 w 9"/>
                  <a:gd name="T1" fmla="*/ 1 h 2"/>
                  <a:gd name="T2" fmla="*/ 0 w 9"/>
                  <a:gd name="T3" fmla="*/ 2 h 2"/>
                  <a:gd name="T4" fmla="*/ 0 w 9"/>
                  <a:gd name="T5" fmla="*/ 1 h 2"/>
                  <a:gd name="T6" fmla="*/ 0 w 9"/>
                  <a:gd name="T7" fmla="*/ 1 h 2"/>
                  <a:gd name="T8" fmla="*/ 0 w 9"/>
                  <a:gd name="T9" fmla="*/ 1 h 2"/>
                  <a:gd name="T10" fmla="*/ 0 w 9"/>
                  <a:gd name="T11" fmla="*/ 0 h 2"/>
                  <a:gd name="T12" fmla="*/ 0 w 9"/>
                  <a:gd name="T13" fmla="*/ 1 h 2"/>
                  <a:gd name="T14" fmla="*/ 0 w 9"/>
                  <a:gd name="T15" fmla="*/ 1 h 2"/>
                  <a:gd name="T16" fmla="*/ 0 w 9"/>
                  <a:gd name="T17" fmla="*/ 1 h 2"/>
                  <a:gd name="T18" fmla="*/ 0 w 9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2">
                    <a:moveTo>
                      <a:pt x="9" y="1"/>
                    </a:moveTo>
                    <a:lnTo>
                      <a:pt x="7" y="2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7" y="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62" name="Freeform 201"/>
              <p:cNvSpPr>
                <a:spLocks/>
              </p:cNvSpPr>
              <p:nvPr/>
            </p:nvSpPr>
            <p:spPr bwMode="auto">
              <a:xfrm>
                <a:off x="1192" y="1813"/>
                <a:ext cx="1" cy="2"/>
              </a:xfrm>
              <a:custGeom>
                <a:avLst/>
                <a:gdLst>
                  <a:gd name="T0" fmla="*/ 0 w 2"/>
                  <a:gd name="T1" fmla="*/ 1 h 4"/>
                  <a:gd name="T2" fmla="*/ 1 w 2"/>
                  <a:gd name="T3" fmla="*/ 0 h 4"/>
                  <a:gd name="T4" fmla="*/ 1 w 2"/>
                  <a:gd name="T5" fmla="*/ 1 h 4"/>
                  <a:gd name="T6" fmla="*/ 1 w 2"/>
                  <a:gd name="T7" fmla="*/ 1 h 4"/>
                  <a:gd name="T8" fmla="*/ 1 w 2"/>
                  <a:gd name="T9" fmla="*/ 1 h 4"/>
                  <a:gd name="T10" fmla="*/ 1 w 2"/>
                  <a:gd name="T11" fmla="*/ 1 h 4"/>
                  <a:gd name="T12" fmla="*/ 0 w 2"/>
                  <a:gd name="T13" fmla="*/ 1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63" name="Freeform 202"/>
              <p:cNvSpPr>
                <a:spLocks/>
              </p:cNvSpPr>
              <p:nvPr/>
            </p:nvSpPr>
            <p:spPr bwMode="auto">
              <a:xfrm>
                <a:off x="1311" y="1813"/>
                <a:ext cx="1" cy="1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1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64" name="Freeform 203"/>
              <p:cNvSpPr>
                <a:spLocks/>
              </p:cNvSpPr>
              <p:nvPr/>
            </p:nvSpPr>
            <p:spPr bwMode="auto">
              <a:xfrm>
                <a:off x="1324" y="1809"/>
                <a:ext cx="2" cy="1"/>
              </a:xfrm>
              <a:custGeom>
                <a:avLst/>
                <a:gdLst>
                  <a:gd name="T0" fmla="*/ 0 w 5"/>
                  <a:gd name="T1" fmla="*/ 1 h 1"/>
                  <a:gd name="T2" fmla="*/ 0 w 5"/>
                  <a:gd name="T3" fmla="*/ 1 h 1"/>
                  <a:gd name="T4" fmla="*/ 0 w 5"/>
                  <a:gd name="T5" fmla="*/ 0 h 1"/>
                  <a:gd name="T6" fmla="*/ 0 w 5"/>
                  <a:gd name="T7" fmla="*/ 0 h 1"/>
                  <a:gd name="T8" fmla="*/ 0 w 5"/>
                  <a:gd name="T9" fmla="*/ 0 h 1"/>
                  <a:gd name="T10" fmla="*/ 0 w 5"/>
                  <a:gd name="T11" fmla="*/ 1 h 1"/>
                  <a:gd name="T12" fmla="*/ 0 w 5"/>
                  <a:gd name="T13" fmla="*/ 1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51" name="AutoShape 204"/>
            <p:cNvSpPr>
              <a:spLocks noChangeArrowheads="1"/>
            </p:cNvSpPr>
            <p:nvPr/>
          </p:nvSpPr>
          <p:spPr bwMode="auto">
            <a:xfrm>
              <a:off x="2146" y="1586"/>
              <a:ext cx="217" cy="818"/>
            </a:xfrm>
            <a:prstGeom prst="upArrow">
              <a:avLst>
                <a:gd name="adj1" fmla="val 50000"/>
                <a:gd name="adj2" fmla="val 9424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52" name="AutoShape 205"/>
            <p:cNvSpPr>
              <a:spLocks noChangeArrowheads="1"/>
            </p:cNvSpPr>
            <p:nvPr/>
          </p:nvSpPr>
          <p:spPr bwMode="auto">
            <a:xfrm rot="10800000">
              <a:off x="3295" y="1592"/>
              <a:ext cx="217" cy="818"/>
            </a:xfrm>
            <a:prstGeom prst="upArrow">
              <a:avLst>
                <a:gd name="adj1" fmla="val 50000"/>
                <a:gd name="adj2" fmla="val 9424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18453" name="Text Box 206"/>
            <p:cNvSpPr txBox="1">
              <a:spLocks noChangeArrowheads="1"/>
            </p:cNvSpPr>
            <p:nvPr/>
          </p:nvSpPr>
          <p:spPr bwMode="auto">
            <a:xfrm>
              <a:off x="2363" y="730"/>
              <a:ext cx="886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운영체제</a:t>
              </a:r>
            </a:p>
          </p:txBody>
        </p:sp>
        <p:sp>
          <p:nvSpPr>
            <p:cNvPr id="18454" name="Text Box 207"/>
            <p:cNvSpPr txBox="1">
              <a:spLocks noChangeArrowheads="1"/>
            </p:cNvSpPr>
            <p:nvPr/>
          </p:nvSpPr>
          <p:spPr bwMode="auto">
            <a:xfrm>
              <a:off x="850" y="2069"/>
              <a:ext cx="561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요구</a:t>
              </a:r>
            </a:p>
          </p:txBody>
        </p:sp>
        <p:grpSp>
          <p:nvGrpSpPr>
            <p:cNvPr id="18455" name="Group 208"/>
            <p:cNvGrpSpPr>
              <a:grpSpLocks/>
            </p:cNvGrpSpPr>
            <p:nvPr/>
          </p:nvGrpSpPr>
          <p:grpSpPr bwMode="auto">
            <a:xfrm>
              <a:off x="3248" y="400"/>
              <a:ext cx="909" cy="2262"/>
              <a:chOff x="4351" y="408"/>
              <a:chExt cx="1213" cy="2716"/>
            </a:xfrm>
          </p:grpSpPr>
          <p:sp>
            <p:nvSpPr>
              <p:cNvPr id="18478" name="Freeform 209"/>
              <p:cNvSpPr>
                <a:spLocks/>
              </p:cNvSpPr>
              <p:nvPr/>
            </p:nvSpPr>
            <p:spPr bwMode="auto">
              <a:xfrm>
                <a:off x="5130" y="2834"/>
                <a:ext cx="348" cy="280"/>
              </a:xfrm>
              <a:custGeom>
                <a:avLst/>
                <a:gdLst>
                  <a:gd name="T0" fmla="*/ 0 w 697"/>
                  <a:gd name="T1" fmla="*/ 1 h 558"/>
                  <a:gd name="T2" fmla="*/ 0 w 697"/>
                  <a:gd name="T3" fmla="*/ 1 h 558"/>
                  <a:gd name="T4" fmla="*/ 0 w 697"/>
                  <a:gd name="T5" fmla="*/ 1 h 558"/>
                  <a:gd name="T6" fmla="*/ 0 w 697"/>
                  <a:gd name="T7" fmla="*/ 1 h 558"/>
                  <a:gd name="T8" fmla="*/ 0 w 697"/>
                  <a:gd name="T9" fmla="*/ 1 h 558"/>
                  <a:gd name="T10" fmla="*/ 0 w 697"/>
                  <a:gd name="T11" fmla="*/ 1 h 558"/>
                  <a:gd name="T12" fmla="*/ 0 w 697"/>
                  <a:gd name="T13" fmla="*/ 1 h 558"/>
                  <a:gd name="T14" fmla="*/ 0 w 697"/>
                  <a:gd name="T15" fmla="*/ 1 h 558"/>
                  <a:gd name="T16" fmla="*/ 0 w 697"/>
                  <a:gd name="T17" fmla="*/ 1 h 558"/>
                  <a:gd name="T18" fmla="*/ 0 w 697"/>
                  <a:gd name="T19" fmla="*/ 1 h 558"/>
                  <a:gd name="T20" fmla="*/ 0 w 697"/>
                  <a:gd name="T21" fmla="*/ 1 h 558"/>
                  <a:gd name="T22" fmla="*/ 0 w 697"/>
                  <a:gd name="T23" fmla="*/ 1 h 558"/>
                  <a:gd name="T24" fmla="*/ 0 w 697"/>
                  <a:gd name="T25" fmla="*/ 1 h 558"/>
                  <a:gd name="T26" fmla="*/ 0 w 697"/>
                  <a:gd name="T27" fmla="*/ 1 h 558"/>
                  <a:gd name="T28" fmla="*/ 0 w 697"/>
                  <a:gd name="T29" fmla="*/ 1 h 558"/>
                  <a:gd name="T30" fmla="*/ 0 w 697"/>
                  <a:gd name="T31" fmla="*/ 1 h 558"/>
                  <a:gd name="T32" fmla="*/ 0 w 697"/>
                  <a:gd name="T33" fmla="*/ 1 h 558"/>
                  <a:gd name="T34" fmla="*/ 0 w 697"/>
                  <a:gd name="T35" fmla="*/ 1 h 558"/>
                  <a:gd name="T36" fmla="*/ 0 w 697"/>
                  <a:gd name="T37" fmla="*/ 1 h 558"/>
                  <a:gd name="T38" fmla="*/ 0 w 697"/>
                  <a:gd name="T39" fmla="*/ 1 h 558"/>
                  <a:gd name="T40" fmla="*/ 0 w 697"/>
                  <a:gd name="T41" fmla="*/ 1 h 558"/>
                  <a:gd name="T42" fmla="*/ 0 w 697"/>
                  <a:gd name="T43" fmla="*/ 1 h 558"/>
                  <a:gd name="T44" fmla="*/ 0 w 697"/>
                  <a:gd name="T45" fmla="*/ 1 h 558"/>
                  <a:gd name="T46" fmla="*/ 0 w 697"/>
                  <a:gd name="T47" fmla="*/ 1 h 558"/>
                  <a:gd name="T48" fmla="*/ 0 w 697"/>
                  <a:gd name="T49" fmla="*/ 1 h 558"/>
                  <a:gd name="T50" fmla="*/ 0 w 697"/>
                  <a:gd name="T51" fmla="*/ 1 h 558"/>
                  <a:gd name="T52" fmla="*/ 0 w 697"/>
                  <a:gd name="T53" fmla="*/ 1 h 558"/>
                  <a:gd name="T54" fmla="*/ 0 w 697"/>
                  <a:gd name="T55" fmla="*/ 1 h 558"/>
                  <a:gd name="T56" fmla="*/ 0 w 697"/>
                  <a:gd name="T57" fmla="*/ 1 h 558"/>
                  <a:gd name="T58" fmla="*/ 0 w 697"/>
                  <a:gd name="T59" fmla="*/ 1 h 558"/>
                  <a:gd name="T60" fmla="*/ 0 w 697"/>
                  <a:gd name="T61" fmla="*/ 1 h 558"/>
                  <a:gd name="T62" fmla="*/ 0 w 697"/>
                  <a:gd name="T63" fmla="*/ 1 h 558"/>
                  <a:gd name="T64" fmla="*/ 0 w 697"/>
                  <a:gd name="T65" fmla="*/ 1 h 558"/>
                  <a:gd name="T66" fmla="*/ 0 w 697"/>
                  <a:gd name="T67" fmla="*/ 1 h 558"/>
                  <a:gd name="T68" fmla="*/ 0 w 697"/>
                  <a:gd name="T69" fmla="*/ 1 h 558"/>
                  <a:gd name="T70" fmla="*/ 0 w 697"/>
                  <a:gd name="T71" fmla="*/ 1 h 558"/>
                  <a:gd name="T72" fmla="*/ 0 w 697"/>
                  <a:gd name="T73" fmla="*/ 1 h 558"/>
                  <a:gd name="T74" fmla="*/ 0 w 697"/>
                  <a:gd name="T75" fmla="*/ 1 h 558"/>
                  <a:gd name="T76" fmla="*/ 0 w 697"/>
                  <a:gd name="T77" fmla="*/ 1 h 558"/>
                  <a:gd name="T78" fmla="*/ 0 w 697"/>
                  <a:gd name="T79" fmla="*/ 1 h 558"/>
                  <a:gd name="T80" fmla="*/ 0 w 697"/>
                  <a:gd name="T81" fmla="*/ 1 h 558"/>
                  <a:gd name="T82" fmla="*/ 0 w 697"/>
                  <a:gd name="T83" fmla="*/ 1 h 558"/>
                  <a:gd name="T84" fmla="*/ 0 w 697"/>
                  <a:gd name="T85" fmla="*/ 1 h 558"/>
                  <a:gd name="T86" fmla="*/ 0 w 697"/>
                  <a:gd name="T87" fmla="*/ 0 h 5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697" h="558">
                    <a:moveTo>
                      <a:pt x="65" y="0"/>
                    </a:moveTo>
                    <a:lnTo>
                      <a:pt x="0" y="137"/>
                    </a:lnTo>
                    <a:lnTo>
                      <a:pt x="14" y="274"/>
                    </a:lnTo>
                    <a:lnTo>
                      <a:pt x="15" y="274"/>
                    </a:lnTo>
                    <a:lnTo>
                      <a:pt x="18" y="275"/>
                    </a:lnTo>
                    <a:lnTo>
                      <a:pt x="20" y="277"/>
                    </a:lnTo>
                    <a:lnTo>
                      <a:pt x="25" y="280"/>
                    </a:lnTo>
                    <a:lnTo>
                      <a:pt x="29" y="283"/>
                    </a:lnTo>
                    <a:lnTo>
                      <a:pt x="35" y="286"/>
                    </a:lnTo>
                    <a:lnTo>
                      <a:pt x="42" y="290"/>
                    </a:lnTo>
                    <a:lnTo>
                      <a:pt x="49" y="294"/>
                    </a:lnTo>
                    <a:lnTo>
                      <a:pt x="57" y="299"/>
                    </a:lnTo>
                    <a:lnTo>
                      <a:pt x="65" y="303"/>
                    </a:lnTo>
                    <a:lnTo>
                      <a:pt x="74" y="307"/>
                    </a:lnTo>
                    <a:lnTo>
                      <a:pt x="83" y="311"/>
                    </a:lnTo>
                    <a:lnTo>
                      <a:pt x="93" y="315"/>
                    </a:lnTo>
                    <a:lnTo>
                      <a:pt x="101" y="319"/>
                    </a:lnTo>
                    <a:lnTo>
                      <a:pt x="111" y="321"/>
                    </a:lnTo>
                    <a:lnTo>
                      <a:pt x="119" y="323"/>
                    </a:lnTo>
                    <a:lnTo>
                      <a:pt x="134" y="327"/>
                    </a:lnTo>
                    <a:lnTo>
                      <a:pt x="142" y="329"/>
                    </a:lnTo>
                    <a:lnTo>
                      <a:pt x="148" y="330"/>
                    </a:lnTo>
                    <a:lnTo>
                      <a:pt x="152" y="331"/>
                    </a:lnTo>
                    <a:lnTo>
                      <a:pt x="157" y="335"/>
                    </a:lnTo>
                    <a:lnTo>
                      <a:pt x="165" y="338"/>
                    </a:lnTo>
                    <a:lnTo>
                      <a:pt x="177" y="345"/>
                    </a:lnTo>
                    <a:lnTo>
                      <a:pt x="194" y="356"/>
                    </a:lnTo>
                    <a:lnTo>
                      <a:pt x="205" y="362"/>
                    </a:lnTo>
                    <a:lnTo>
                      <a:pt x="216" y="369"/>
                    </a:lnTo>
                    <a:lnTo>
                      <a:pt x="226" y="377"/>
                    </a:lnTo>
                    <a:lnTo>
                      <a:pt x="235" y="385"/>
                    </a:lnTo>
                    <a:lnTo>
                      <a:pt x="246" y="395"/>
                    </a:lnTo>
                    <a:lnTo>
                      <a:pt x="255" y="404"/>
                    </a:lnTo>
                    <a:lnTo>
                      <a:pt x="263" y="413"/>
                    </a:lnTo>
                    <a:lnTo>
                      <a:pt x="272" y="422"/>
                    </a:lnTo>
                    <a:lnTo>
                      <a:pt x="280" y="432"/>
                    </a:lnTo>
                    <a:lnTo>
                      <a:pt x="288" y="441"/>
                    </a:lnTo>
                    <a:lnTo>
                      <a:pt x="296" y="449"/>
                    </a:lnTo>
                    <a:lnTo>
                      <a:pt x="302" y="458"/>
                    </a:lnTo>
                    <a:lnTo>
                      <a:pt x="309" y="466"/>
                    </a:lnTo>
                    <a:lnTo>
                      <a:pt x="316" y="473"/>
                    </a:lnTo>
                    <a:lnTo>
                      <a:pt x="322" y="480"/>
                    </a:lnTo>
                    <a:lnTo>
                      <a:pt x="328" y="486"/>
                    </a:lnTo>
                    <a:lnTo>
                      <a:pt x="333" y="491"/>
                    </a:lnTo>
                    <a:lnTo>
                      <a:pt x="341" y="496"/>
                    </a:lnTo>
                    <a:lnTo>
                      <a:pt x="351" y="502"/>
                    </a:lnTo>
                    <a:lnTo>
                      <a:pt x="362" y="508"/>
                    </a:lnTo>
                    <a:lnTo>
                      <a:pt x="374" y="513"/>
                    </a:lnTo>
                    <a:lnTo>
                      <a:pt x="385" y="518"/>
                    </a:lnTo>
                    <a:lnTo>
                      <a:pt x="399" y="524"/>
                    </a:lnTo>
                    <a:lnTo>
                      <a:pt x="412" y="528"/>
                    </a:lnTo>
                    <a:lnTo>
                      <a:pt x="427" y="533"/>
                    </a:lnTo>
                    <a:lnTo>
                      <a:pt x="440" y="538"/>
                    </a:lnTo>
                    <a:lnTo>
                      <a:pt x="455" y="542"/>
                    </a:lnTo>
                    <a:lnTo>
                      <a:pt x="469" y="546"/>
                    </a:lnTo>
                    <a:lnTo>
                      <a:pt x="483" y="549"/>
                    </a:lnTo>
                    <a:lnTo>
                      <a:pt x="497" y="551"/>
                    </a:lnTo>
                    <a:lnTo>
                      <a:pt x="510" y="555"/>
                    </a:lnTo>
                    <a:lnTo>
                      <a:pt x="521" y="557"/>
                    </a:lnTo>
                    <a:lnTo>
                      <a:pt x="534" y="558"/>
                    </a:lnTo>
                    <a:lnTo>
                      <a:pt x="546" y="558"/>
                    </a:lnTo>
                    <a:lnTo>
                      <a:pt x="558" y="556"/>
                    </a:lnTo>
                    <a:lnTo>
                      <a:pt x="572" y="555"/>
                    </a:lnTo>
                    <a:lnTo>
                      <a:pt x="584" y="550"/>
                    </a:lnTo>
                    <a:lnTo>
                      <a:pt x="597" y="548"/>
                    </a:lnTo>
                    <a:lnTo>
                      <a:pt x="610" y="543"/>
                    </a:lnTo>
                    <a:lnTo>
                      <a:pt x="622" y="539"/>
                    </a:lnTo>
                    <a:lnTo>
                      <a:pt x="633" y="533"/>
                    </a:lnTo>
                    <a:lnTo>
                      <a:pt x="644" y="528"/>
                    </a:lnTo>
                    <a:lnTo>
                      <a:pt x="652" y="524"/>
                    </a:lnTo>
                    <a:lnTo>
                      <a:pt x="660" y="519"/>
                    </a:lnTo>
                    <a:lnTo>
                      <a:pt x="667" y="516"/>
                    </a:lnTo>
                    <a:lnTo>
                      <a:pt x="672" y="513"/>
                    </a:lnTo>
                    <a:lnTo>
                      <a:pt x="675" y="511"/>
                    </a:lnTo>
                    <a:lnTo>
                      <a:pt x="677" y="511"/>
                    </a:lnTo>
                    <a:lnTo>
                      <a:pt x="678" y="509"/>
                    </a:lnTo>
                    <a:lnTo>
                      <a:pt x="681" y="503"/>
                    </a:lnTo>
                    <a:lnTo>
                      <a:pt x="687" y="495"/>
                    </a:lnTo>
                    <a:lnTo>
                      <a:pt x="692" y="485"/>
                    </a:lnTo>
                    <a:lnTo>
                      <a:pt x="696" y="472"/>
                    </a:lnTo>
                    <a:lnTo>
                      <a:pt x="697" y="459"/>
                    </a:lnTo>
                    <a:lnTo>
                      <a:pt x="696" y="445"/>
                    </a:lnTo>
                    <a:lnTo>
                      <a:pt x="692" y="432"/>
                    </a:lnTo>
                    <a:lnTo>
                      <a:pt x="686" y="425"/>
                    </a:lnTo>
                    <a:lnTo>
                      <a:pt x="681" y="419"/>
                    </a:lnTo>
                    <a:lnTo>
                      <a:pt x="674" y="412"/>
                    </a:lnTo>
                    <a:lnTo>
                      <a:pt x="667" y="406"/>
                    </a:lnTo>
                    <a:lnTo>
                      <a:pt x="659" y="400"/>
                    </a:lnTo>
                    <a:lnTo>
                      <a:pt x="651" y="395"/>
                    </a:lnTo>
                    <a:lnTo>
                      <a:pt x="644" y="390"/>
                    </a:lnTo>
                    <a:lnTo>
                      <a:pt x="636" y="385"/>
                    </a:lnTo>
                    <a:lnTo>
                      <a:pt x="628" y="382"/>
                    </a:lnTo>
                    <a:lnTo>
                      <a:pt x="621" y="377"/>
                    </a:lnTo>
                    <a:lnTo>
                      <a:pt x="614" y="374"/>
                    </a:lnTo>
                    <a:lnTo>
                      <a:pt x="609" y="372"/>
                    </a:lnTo>
                    <a:lnTo>
                      <a:pt x="604" y="369"/>
                    </a:lnTo>
                    <a:lnTo>
                      <a:pt x="601" y="368"/>
                    </a:lnTo>
                    <a:lnTo>
                      <a:pt x="598" y="367"/>
                    </a:lnTo>
                    <a:lnTo>
                      <a:pt x="597" y="367"/>
                    </a:lnTo>
                    <a:lnTo>
                      <a:pt x="596" y="365"/>
                    </a:lnTo>
                    <a:lnTo>
                      <a:pt x="593" y="361"/>
                    </a:lnTo>
                    <a:lnTo>
                      <a:pt x="586" y="354"/>
                    </a:lnTo>
                    <a:lnTo>
                      <a:pt x="578" y="346"/>
                    </a:lnTo>
                    <a:lnTo>
                      <a:pt x="568" y="337"/>
                    </a:lnTo>
                    <a:lnTo>
                      <a:pt x="558" y="326"/>
                    </a:lnTo>
                    <a:lnTo>
                      <a:pt x="546" y="313"/>
                    </a:lnTo>
                    <a:lnTo>
                      <a:pt x="535" y="300"/>
                    </a:lnTo>
                    <a:lnTo>
                      <a:pt x="522" y="286"/>
                    </a:lnTo>
                    <a:lnTo>
                      <a:pt x="510" y="273"/>
                    </a:lnTo>
                    <a:lnTo>
                      <a:pt x="499" y="259"/>
                    </a:lnTo>
                    <a:lnTo>
                      <a:pt x="488" y="247"/>
                    </a:lnTo>
                    <a:lnTo>
                      <a:pt x="478" y="235"/>
                    </a:lnTo>
                    <a:lnTo>
                      <a:pt x="470" y="224"/>
                    </a:lnTo>
                    <a:lnTo>
                      <a:pt x="465" y="216"/>
                    </a:lnTo>
                    <a:lnTo>
                      <a:pt x="460" y="208"/>
                    </a:lnTo>
                    <a:lnTo>
                      <a:pt x="458" y="202"/>
                    </a:lnTo>
                    <a:lnTo>
                      <a:pt x="454" y="194"/>
                    </a:lnTo>
                    <a:lnTo>
                      <a:pt x="452" y="185"/>
                    </a:lnTo>
                    <a:lnTo>
                      <a:pt x="449" y="176"/>
                    </a:lnTo>
                    <a:lnTo>
                      <a:pt x="446" y="165"/>
                    </a:lnTo>
                    <a:lnTo>
                      <a:pt x="443" y="155"/>
                    </a:lnTo>
                    <a:lnTo>
                      <a:pt x="440" y="145"/>
                    </a:lnTo>
                    <a:lnTo>
                      <a:pt x="437" y="134"/>
                    </a:lnTo>
                    <a:lnTo>
                      <a:pt x="435" y="125"/>
                    </a:lnTo>
                    <a:lnTo>
                      <a:pt x="432" y="116"/>
                    </a:lnTo>
                    <a:lnTo>
                      <a:pt x="430" y="108"/>
                    </a:lnTo>
                    <a:lnTo>
                      <a:pt x="428" y="100"/>
                    </a:lnTo>
                    <a:lnTo>
                      <a:pt x="427" y="94"/>
                    </a:lnTo>
                    <a:lnTo>
                      <a:pt x="426" y="89"/>
                    </a:lnTo>
                    <a:lnTo>
                      <a:pt x="424" y="87"/>
                    </a:lnTo>
                    <a:lnTo>
                      <a:pt x="424" y="86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9" name="Freeform 210"/>
              <p:cNvSpPr>
                <a:spLocks/>
              </p:cNvSpPr>
              <p:nvPr/>
            </p:nvSpPr>
            <p:spPr bwMode="auto">
              <a:xfrm>
                <a:off x="5130" y="2834"/>
                <a:ext cx="348" cy="280"/>
              </a:xfrm>
              <a:custGeom>
                <a:avLst/>
                <a:gdLst>
                  <a:gd name="T0" fmla="*/ 0 w 697"/>
                  <a:gd name="T1" fmla="*/ 1 h 558"/>
                  <a:gd name="T2" fmla="*/ 0 w 697"/>
                  <a:gd name="T3" fmla="*/ 1 h 558"/>
                  <a:gd name="T4" fmla="*/ 0 w 697"/>
                  <a:gd name="T5" fmla="*/ 1 h 558"/>
                  <a:gd name="T6" fmla="*/ 0 w 697"/>
                  <a:gd name="T7" fmla="*/ 1 h 558"/>
                  <a:gd name="T8" fmla="*/ 0 w 697"/>
                  <a:gd name="T9" fmla="*/ 1 h 558"/>
                  <a:gd name="T10" fmla="*/ 0 w 697"/>
                  <a:gd name="T11" fmla="*/ 1 h 558"/>
                  <a:gd name="T12" fmla="*/ 0 w 697"/>
                  <a:gd name="T13" fmla="*/ 1 h 558"/>
                  <a:gd name="T14" fmla="*/ 0 w 697"/>
                  <a:gd name="T15" fmla="*/ 1 h 558"/>
                  <a:gd name="T16" fmla="*/ 0 w 697"/>
                  <a:gd name="T17" fmla="*/ 1 h 558"/>
                  <a:gd name="T18" fmla="*/ 0 w 697"/>
                  <a:gd name="T19" fmla="*/ 1 h 558"/>
                  <a:gd name="T20" fmla="*/ 0 w 697"/>
                  <a:gd name="T21" fmla="*/ 1 h 558"/>
                  <a:gd name="T22" fmla="*/ 0 w 697"/>
                  <a:gd name="T23" fmla="*/ 1 h 558"/>
                  <a:gd name="T24" fmla="*/ 0 w 697"/>
                  <a:gd name="T25" fmla="*/ 1 h 558"/>
                  <a:gd name="T26" fmla="*/ 0 w 697"/>
                  <a:gd name="T27" fmla="*/ 1 h 558"/>
                  <a:gd name="T28" fmla="*/ 0 w 697"/>
                  <a:gd name="T29" fmla="*/ 1 h 558"/>
                  <a:gd name="T30" fmla="*/ 0 w 697"/>
                  <a:gd name="T31" fmla="*/ 1 h 558"/>
                  <a:gd name="T32" fmla="*/ 0 w 697"/>
                  <a:gd name="T33" fmla="*/ 1 h 558"/>
                  <a:gd name="T34" fmla="*/ 0 w 697"/>
                  <a:gd name="T35" fmla="*/ 1 h 558"/>
                  <a:gd name="T36" fmla="*/ 0 w 697"/>
                  <a:gd name="T37" fmla="*/ 1 h 558"/>
                  <a:gd name="T38" fmla="*/ 0 w 697"/>
                  <a:gd name="T39" fmla="*/ 1 h 558"/>
                  <a:gd name="T40" fmla="*/ 0 w 697"/>
                  <a:gd name="T41" fmla="*/ 1 h 558"/>
                  <a:gd name="T42" fmla="*/ 0 w 697"/>
                  <a:gd name="T43" fmla="*/ 1 h 558"/>
                  <a:gd name="T44" fmla="*/ 0 w 697"/>
                  <a:gd name="T45" fmla="*/ 1 h 558"/>
                  <a:gd name="T46" fmla="*/ 0 w 697"/>
                  <a:gd name="T47" fmla="*/ 1 h 558"/>
                  <a:gd name="T48" fmla="*/ 0 w 697"/>
                  <a:gd name="T49" fmla="*/ 1 h 558"/>
                  <a:gd name="T50" fmla="*/ 0 w 697"/>
                  <a:gd name="T51" fmla="*/ 1 h 558"/>
                  <a:gd name="T52" fmla="*/ 0 w 697"/>
                  <a:gd name="T53" fmla="*/ 1 h 558"/>
                  <a:gd name="T54" fmla="*/ 0 w 697"/>
                  <a:gd name="T55" fmla="*/ 1 h 558"/>
                  <a:gd name="T56" fmla="*/ 0 w 697"/>
                  <a:gd name="T57" fmla="*/ 1 h 558"/>
                  <a:gd name="T58" fmla="*/ 0 w 697"/>
                  <a:gd name="T59" fmla="*/ 1 h 558"/>
                  <a:gd name="T60" fmla="*/ 0 w 697"/>
                  <a:gd name="T61" fmla="*/ 1 h 558"/>
                  <a:gd name="T62" fmla="*/ 0 w 697"/>
                  <a:gd name="T63" fmla="*/ 1 h 558"/>
                  <a:gd name="T64" fmla="*/ 0 w 697"/>
                  <a:gd name="T65" fmla="*/ 1 h 558"/>
                  <a:gd name="T66" fmla="*/ 0 w 697"/>
                  <a:gd name="T67" fmla="*/ 1 h 558"/>
                  <a:gd name="T68" fmla="*/ 0 w 697"/>
                  <a:gd name="T69" fmla="*/ 1 h 558"/>
                  <a:gd name="T70" fmla="*/ 0 w 697"/>
                  <a:gd name="T71" fmla="*/ 1 h 558"/>
                  <a:gd name="T72" fmla="*/ 0 w 697"/>
                  <a:gd name="T73" fmla="*/ 1 h 558"/>
                  <a:gd name="T74" fmla="*/ 0 w 697"/>
                  <a:gd name="T75" fmla="*/ 1 h 558"/>
                  <a:gd name="T76" fmla="*/ 0 w 697"/>
                  <a:gd name="T77" fmla="*/ 1 h 558"/>
                  <a:gd name="T78" fmla="*/ 0 w 697"/>
                  <a:gd name="T79" fmla="*/ 1 h 558"/>
                  <a:gd name="T80" fmla="*/ 0 w 697"/>
                  <a:gd name="T81" fmla="*/ 1 h 558"/>
                  <a:gd name="T82" fmla="*/ 0 w 697"/>
                  <a:gd name="T83" fmla="*/ 1 h 558"/>
                  <a:gd name="T84" fmla="*/ 0 w 697"/>
                  <a:gd name="T85" fmla="*/ 1 h 558"/>
                  <a:gd name="T86" fmla="*/ 0 w 697"/>
                  <a:gd name="T87" fmla="*/ 1 h 558"/>
                  <a:gd name="T88" fmla="*/ 0 w 697"/>
                  <a:gd name="T89" fmla="*/ 1 h 558"/>
                  <a:gd name="T90" fmla="*/ 0 w 697"/>
                  <a:gd name="T91" fmla="*/ 1 h 558"/>
                  <a:gd name="T92" fmla="*/ 0 w 697"/>
                  <a:gd name="T93" fmla="*/ 0 h 55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97" h="558">
                    <a:moveTo>
                      <a:pt x="65" y="0"/>
                    </a:moveTo>
                    <a:lnTo>
                      <a:pt x="0" y="137"/>
                    </a:lnTo>
                    <a:lnTo>
                      <a:pt x="14" y="274"/>
                    </a:lnTo>
                    <a:lnTo>
                      <a:pt x="15" y="274"/>
                    </a:lnTo>
                    <a:lnTo>
                      <a:pt x="18" y="275"/>
                    </a:lnTo>
                    <a:lnTo>
                      <a:pt x="20" y="277"/>
                    </a:lnTo>
                    <a:lnTo>
                      <a:pt x="25" y="280"/>
                    </a:lnTo>
                    <a:lnTo>
                      <a:pt x="29" y="283"/>
                    </a:lnTo>
                    <a:lnTo>
                      <a:pt x="35" y="286"/>
                    </a:lnTo>
                    <a:lnTo>
                      <a:pt x="42" y="290"/>
                    </a:lnTo>
                    <a:lnTo>
                      <a:pt x="49" y="294"/>
                    </a:lnTo>
                    <a:lnTo>
                      <a:pt x="57" y="299"/>
                    </a:lnTo>
                    <a:lnTo>
                      <a:pt x="65" y="303"/>
                    </a:lnTo>
                    <a:lnTo>
                      <a:pt x="74" y="307"/>
                    </a:lnTo>
                    <a:lnTo>
                      <a:pt x="83" y="311"/>
                    </a:lnTo>
                    <a:lnTo>
                      <a:pt x="93" y="315"/>
                    </a:lnTo>
                    <a:lnTo>
                      <a:pt x="101" y="319"/>
                    </a:lnTo>
                    <a:lnTo>
                      <a:pt x="111" y="321"/>
                    </a:lnTo>
                    <a:lnTo>
                      <a:pt x="119" y="323"/>
                    </a:lnTo>
                    <a:lnTo>
                      <a:pt x="134" y="327"/>
                    </a:lnTo>
                    <a:lnTo>
                      <a:pt x="142" y="329"/>
                    </a:lnTo>
                    <a:lnTo>
                      <a:pt x="148" y="330"/>
                    </a:lnTo>
                    <a:lnTo>
                      <a:pt x="152" y="331"/>
                    </a:lnTo>
                    <a:lnTo>
                      <a:pt x="157" y="335"/>
                    </a:lnTo>
                    <a:lnTo>
                      <a:pt x="165" y="338"/>
                    </a:lnTo>
                    <a:lnTo>
                      <a:pt x="177" y="345"/>
                    </a:lnTo>
                    <a:lnTo>
                      <a:pt x="194" y="356"/>
                    </a:lnTo>
                    <a:lnTo>
                      <a:pt x="205" y="362"/>
                    </a:lnTo>
                    <a:lnTo>
                      <a:pt x="216" y="369"/>
                    </a:lnTo>
                    <a:lnTo>
                      <a:pt x="226" y="377"/>
                    </a:lnTo>
                    <a:lnTo>
                      <a:pt x="235" y="385"/>
                    </a:lnTo>
                    <a:lnTo>
                      <a:pt x="246" y="395"/>
                    </a:lnTo>
                    <a:lnTo>
                      <a:pt x="255" y="404"/>
                    </a:lnTo>
                    <a:lnTo>
                      <a:pt x="263" y="413"/>
                    </a:lnTo>
                    <a:lnTo>
                      <a:pt x="272" y="422"/>
                    </a:lnTo>
                    <a:lnTo>
                      <a:pt x="280" y="432"/>
                    </a:lnTo>
                    <a:lnTo>
                      <a:pt x="288" y="441"/>
                    </a:lnTo>
                    <a:lnTo>
                      <a:pt x="296" y="449"/>
                    </a:lnTo>
                    <a:lnTo>
                      <a:pt x="302" y="458"/>
                    </a:lnTo>
                    <a:lnTo>
                      <a:pt x="309" y="466"/>
                    </a:lnTo>
                    <a:lnTo>
                      <a:pt x="316" y="473"/>
                    </a:lnTo>
                    <a:lnTo>
                      <a:pt x="322" y="480"/>
                    </a:lnTo>
                    <a:lnTo>
                      <a:pt x="328" y="486"/>
                    </a:lnTo>
                    <a:lnTo>
                      <a:pt x="333" y="491"/>
                    </a:lnTo>
                    <a:lnTo>
                      <a:pt x="341" y="496"/>
                    </a:lnTo>
                    <a:lnTo>
                      <a:pt x="351" y="502"/>
                    </a:lnTo>
                    <a:lnTo>
                      <a:pt x="362" y="508"/>
                    </a:lnTo>
                    <a:lnTo>
                      <a:pt x="374" y="513"/>
                    </a:lnTo>
                    <a:lnTo>
                      <a:pt x="385" y="518"/>
                    </a:lnTo>
                    <a:lnTo>
                      <a:pt x="399" y="524"/>
                    </a:lnTo>
                    <a:lnTo>
                      <a:pt x="412" y="528"/>
                    </a:lnTo>
                    <a:lnTo>
                      <a:pt x="427" y="533"/>
                    </a:lnTo>
                    <a:lnTo>
                      <a:pt x="440" y="538"/>
                    </a:lnTo>
                    <a:lnTo>
                      <a:pt x="455" y="542"/>
                    </a:lnTo>
                    <a:lnTo>
                      <a:pt x="469" y="546"/>
                    </a:lnTo>
                    <a:lnTo>
                      <a:pt x="483" y="549"/>
                    </a:lnTo>
                    <a:lnTo>
                      <a:pt x="497" y="551"/>
                    </a:lnTo>
                    <a:lnTo>
                      <a:pt x="510" y="555"/>
                    </a:lnTo>
                    <a:lnTo>
                      <a:pt x="521" y="557"/>
                    </a:lnTo>
                    <a:lnTo>
                      <a:pt x="534" y="558"/>
                    </a:lnTo>
                    <a:lnTo>
                      <a:pt x="546" y="558"/>
                    </a:lnTo>
                    <a:lnTo>
                      <a:pt x="558" y="556"/>
                    </a:lnTo>
                    <a:lnTo>
                      <a:pt x="572" y="555"/>
                    </a:lnTo>
                    <a:lnTo>
                      <a:pt x="584" y="550"/>
                    </a:lnTo>
                    <a:lnTo>
                      <a:pt x="597" y="548"/>
                    </a:lnTo>
                    <a:lnTo>
                      <a:pt x="610" y="543"/>
                    </a:lnTo>
                    <a:lnTo>
                      <a:pt x="622" y="539"/>
                    </a:lnTo>
                    <a:lnTo>
                      <a:pt x="633" y="533"/>
                    </a:lnTo>
                    <a:lnTo>
                      <a:pt x="644" y="528"/>
                    </a:lnTo>
                    <a:lnTo>
                      <a:pt x="652" y="524"/>
                    </a:lnTo>
                    <a:lnTo>
                      <a:pt x="660" y="519"/>
                    </a:lnTo>
                    <a:lnTo>
                      <a:pt x="667" y="516"/>
                    </a:lnTo>
                    <a:lnTo>
                      <a:pt x="672" y="513"/>
                    </a:lnTo>
                    <a:lnTo>
                      <a:pt x="675" y="511"/>
                    </a:lnTo>
                    <a:lnTo>
                      <a:pt x="677" y="511"/>
                    </a:lnTo>
                    <a:lnTo>
                      <a:pt x="678" y="509"/>
                    </a:lnTo>
                    <a:lnTo>
                      <a:pt x="681" y="503"/>
                    </a:lnTo>
                    <a:lnTo>
                      <a:pt x="687" y="495"/>
                    </a:lnTo>
                    <a:lnTo>
                      <a:pt x="692" y="485"/>
                    </a:lnTo>
                    <a:lnTo>
                      <a:pt x="696" y="472"/>
                    </a:lnTo>
                    <a:lnTo>
                      <a:pt x="697" y="459"/>
                    </a:lnTo>
                    <a:lnTo>
                      <a:pt x="696" y="445"/>
                    </a:lnTo>
                    <a:lnTo>
                      <a:pt x="692" y="432"/>
                    </a:lnTo>
                    <a:lnTo>
                      <a:pt x="686" y="425"/>
                    </a:lnTo>
                    <a:lnTo>
                      <a:pt x="681" y="419"/>
                    </a:lnTo>
                    <a:lnTo>
                      <a:pt x="674" y="412"/>
                    </a:lnTo>
                    <a:lnTo>
                      <a:pt x="667" y="406"/>
                    </a:lnTo>
                    <a:lnTo>
                      <a:pt x="659" y="400"/>
                    </a:lnTo>
                    <a:lnTo>
                      <a:pt x="651" y="395"/>
                    </a:lnTo>
                    <a:lnTo>
                      <a:pt x="644" y="390"/>
                    </a:lnTo>
                    <a:lnTo>
                      <a:pt x="636" y="385"/>
                    </a:lnTo>
                    <a:lnTo>
                      <a:pt x="628" y="382"/>
                    </a:lnTo>
                    <a:lnTo>
                      <a:pt x="621" y="377"/>
                    </a:lnTo>
                    <a:lnTo>
                      <a:pt x="614" y="374"/>
                    </a:lnTo>
                    <a:lnTo>
                      <a:pt x="609" y="372"/>
                    </a:lnTo>
                    <a:lnTo>
                      <a:pt x="604" y="369"/>
                    </a:lnTo>
                    <a:lnTo>
                      <a:pt x="601" y="368"/>
                    </a:lnTo>
                    <a:lnTo>
                      <a:pt x="598" y="367"/>
                    </a:lnTo>
                    <a:lnTo>
                      <a:pt x="597" y="367"/>
                    </a:lnTo>
                    <a:lnTo>
                      <a:pt x="596" y="365"/>
                    </a:lnTo>
                    <a:lnTo>
                      <a:pt x="593" y="361"/>
                    </a:lnTo>
                    <a:lnTo>
                      <a:pt x="586" y="354"/>
                    </a:lnTo>
                    <a:lnTo>
                      <a:pt x="578" y="346"/>
                    </a:lnTo>
                    <a:lnTo>
                      <a:pt x="568" y="337"/>
                    </a:lnTo>
                    <a:lnTo>
                      <a:pt x="558" y="326"/>
                    </a:lnTo>
                    <a:lnTo>
                      <a:pt x="546" y="313"/>
                    </a:lnTo>
                    <a:lnTo>
                      <a:pt x="535" y="300"/>
                    </a:lnTo>
                    <a:lnTo>
                      <a:pt x="522" y="286"/>
                    </a:lnTo>
                    <a:lnTo>
                      <a:pt x="510" y="273"/>
                    </a:lnTo>
                    <a:lnTo>
                      <a:pt x="499" y="259"/>
                    </a:lnTo>
                    <a:lnTo>
                      <a:pt x="488" y="247"/>
                    </a:lnTo>
                    <a:lnTo>
                      <a:pt x="478" y="235"/>
                    </a:lnTo>
                    <a:lnTo>
                      <a:pt x="470" y="224"/>
                    </a:lnTo>
                    <a:lnTo>
                      <a:pt x="465" y="216"/>
                    </a:lnTo>
                    <a:lnTo>
                      <a:pt x="460" y="208"/>
                    </a:lnTo>
                    <a:lnTo>
                      <a:pt x="458" y="202"/>
                    </a:lnTo>
                    <a:lnTo>
                      <a:pt x="454" y="194"/>
                    </a:lnTo>
                    <a:lnTo>
                      <a:pt x="452" y="185"/>
                    </a:lnTo>
                    <a:lnTo>
                      <a:pt x="449" y="176"/>
                    </a:lnTo>
                    <a:lnTo>
                      <a:pt x="446" y="165"/>
                    </a:lnTo>
                    <a:lnTo>
                      <a:pt x="443" y="155"/>
                    </a:lnTo>
                    <a:lnTo>
                      <a:pt x="440" y="145"/>
                    </a:lnTo>
                    <a:lnTo>
                      <a:pt x="437" y="134"/>
                    </a:lnTo>
                    <a:lnTo>
                      <a:pt x="435" y="125"/>
                    </a:lnTo>
                    <a:lnTo>
                      <a:pt x="432" y="116"/>
                    </a:lnTo>
                    <a:lnTo>
                      <a:pt x="430" y="108"/>
                    </a:lnTo>
                    <a:lnTo>
                      <a:pt x="428" y="100"/>
                    </a:lnTo>
                    <a:lnTo>
                      <a:pt x="427" y="94"/>
                    </a:lnTo>
                    <a:lnTo>
                      <a:pt x="426" y="89"/>
                    </a:lnTo>
                    <a:lnTo>
                      <a:pt x="424" y="87"/>
                    </a:lnTo>
                    <a:lnTo>
                      <a:pt x="424" y="86"/>
                    </a:lnTo>
                    <a:lnTo>
                      <a:pt x="6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0" name="Freeform 211"/>
              <p:cNvSpPr>
                <a:spLocks/>
              </p:cNvSpPr>
              <p:nvPr/>
            </p:nvSpPr>
            <p:spPr bwMode="auto">
              <a:xfrm>
                <a:off x="5138" y="2974"/>
                <a:ext cx="101" cy="51"/>
              </a:xfrm>
              <a:custGeom>
                <a:avLst/>
                <a:gdLst>
                  <a:gd name="T0" fmla="*/ 0 w 201"/>
                  <a:gd name="T1" fmla="*/ 0 h 101"/>
                  <a:gd name="T2" fmla="*/ 1 w 201"/>
                  <a:gd name="T3" fmla="*/ 1 h 101"/>
                  <a:gd name="T4" fmla="*/ 1 w 201"/>
                  <a:gd name="T5" fmla="*/ 1 h 101"/>
                  <a:gd name="T6" fmla="*/ 1 w 201"/>
                  <a:gd name="T7" fmla="*/ 1 h 101"/>
                  <a:gd name="T8" fmla="*/ 1 w 201"/>
                  <a:gd name="T9" fmla="*/ 1 h 101"/>
                  <a:gd name="T10" fmla="*/ 0 w 201"/>
                  <a:gd name="T11" fmla="*/ 0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1" h="101">
                    <a:moveTo>
                      <a:pt x="0" y="0"/>
                    </a:moveTo>
                    <a:lnTo>
                      <a:pt x="37" y="55"/>
                    </a:lnTo>
                    <a:lnTo>
                      <a:pt x="159" y="101"/>
                    </a:lnTo>
                    <a:lnTo>
                      <a:pt x="201" y="87"/>
                    </a:lnTo>
                    <a:lnTo>
                      <a:pt x="181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1" name="Freeform 212"/>
              <p:cNvSpPr>
                <a:spLocks/>
              </p:cNvSpPr>
              <p:nvPr/>
            </p:nvSpPr>
            <p:spPr bwMode="auto">
              <a:xfrm>
                <a:off x="5138" y="2974"/>
                <a:ext cx="101" cy="51"/>
              </a:xfrm>
              <a:custGeom>
                <a:avLst/>
                <a:gdLst>
                  <a:gd name="T0" fmla="*/ 0 w 201"/>
                  <a:gd name="T1" fmla="*/ 0 h 101"/>
                  <a:gd name="T2" fmla="*/ 1 w 201"/>
                  <a:gd name="T3" fmla="*/ 1 h 101"/>
                  <a:gd name="T4" fmla="*/ 1 w 201"/>
                  <a:gd name="T5" fmla="*/ 1 h 101"/>
                  <a:gd name="T6" fmla="*/ 1 w 201"/>
                  <a:gd name="T7" fmla="*/ 1 h 101"/>
                  <a:gd name="T8" fmla="*/ 1 w 201"/>
                  <a:gd name="T9" fmla="*/ 1 h 101"/>
                  <a:gd name="T10" fmla="*/ 0 w 201"/>
                  <a:gd name="T11" fmla="*/ 0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1" h="101">
                    <a:moveTo>
                      <a:pt x="0" y="0"/>
                    </a:moveTo>
                    <a:lnTo>
                      <a:pt x="37" y="55"/>
                    </a:lnTo>
                    <a:lnTo>
                      <a:pt x="159" y="101"/>
                    </a:lnTo>
                    <a:lnTo>
                      <a:pt x="201" y="87"/>
                    </a:lnTo>
                    <a:lnTo>
                      <a:pt x="181" y="2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2" name="Freeform 213"/>
              <p:cNvSpPr>
                <a:spLocks/>
              </p:cNvSpPr>
              <p:nvPr/>
            </p:nvSpPr>
            <p:spPr bwMode="auto">
              <a:xfrm>
                <a:off x="4790" y="2845"/>
                <a:ext cx="348" cy="279"/>
              </a:xfrm>
              <a:custGeom>
                <a:avLst/>
                <a:gdLst>
                  <a:gd name="T0" fmla="*/ 1 w 696"/>
                  <a:gd name="T1" fmla="*/ 0 h 559"/>
                  <a:gd name="T2" fmla="*/ 1 w 696"/>
                  <a:gd name="T3" fmla="*/ 0 h 559"/>
                  <a:gd name="T4" fmla="*/ 1 w 696"/>
                  <a:gd name="T5" fmla="*/ 0 h 559"/>
                  <a:gd name="T6" fmla="*/ 1 w 696"/>
                  <a:gd name="T7" fmla="*/ 0 h 559"/>
                  <a:gd name="T8" fmla="*/ 1 w 696"/>
                  <a:gd name="T9" fmla="*/ 0 h 559"/>
                  <a:gd name="T10" fmla="*/ 1 w 696"/>
                  <a:gd name="T11" fmla="*/ 0 h 559"/>
                  <a:gd name="T12" fmla="*/ 1 w 696"/>
                  <a:gd name="T13" fmla="*/ 0 h 559"/>
                  <a:gd name="T14" fmla="*/ 1 w 696"/>
                  <a:gd name="T15" fmla="*/ 0 h 559"/>
                  <a:gd name="T16" fmla="*/ 1 w 696"/>
                  <a:gd name="T17" fmla="*/ 0 h 559"/>
                  <a:gd name="T18" fmla="*/ 1 w 696"/>
                  <a:gd name="T19" fmla="*/ 0 h 559"/>
                  <a:gd name="T20" fmla="*/ 1 w 696"/>
                  <a:gd name="T21" fmla="*/ 0 h 559"/>
                  <a:gd name="T22" fmla="*/ 1 w 696"/>
                  <a:gd name="T23" fmla="*/ 0 h 559"/>
                  <a:gd name="T24" fmla="*/ 1 w 696"/>
                  <a:gd name="T25" fmla="*/ 0 h 559"/>
                  <a:gd name="T26" fmla="*/ 1 w 696"/>
                  <a:gd name="T27" fmla="*/ 0 h 559"/>
                  <a:gd name="T28" fmla="*/ 1 w 696"/>
                  <a:gd name="T29" fmla="*/ 0 h 559"/>
                  <a:gd name="T30" fmla="*/ 1 w 696"/>
                  <a:gd name="T31" fmla="*/ 0 h 559"/>
                  <a:gd name="T32" fmla="*/ 1 w 696"/>
                  <a:gd name="T33" fmla="*/ 0 h 559"/>
                  <a:gd name="T34" fmla="*/ 1 w 696"/>
                  <a:gd name="T35" fmla="*/ 0 h 559"/>
                  <a:gd name="T36" fmla="*/ 1 w 696"/>
                  <a:gd name="T37" fmla="*/ 0 h 559"/>
                  <a:gd name="T38" fmla="*/ 1 w 696"/>
                  <a:gd name="T39" fmla="*/ 0 h 559"/>
                  <a:gd name="T40" fmla="*/ 1 w 696"/>
                  <a:gd name="T41" fmla="*/ 0 h 559"/>
                  <a:gd name="T42" fmla="*/ 1 w 696"/>
                  <a:gd name="T43" fmla="*/ 0 h 559"/>
                  <a:gd name="T44" fmla="*/ 1 w 696"/>
                  <a:gd name="T45" fmla="*/ 0 h 559"/>
                  <a:gd name="T46" fmla="*/ 1 w 696"/>
                  <a:gd name="T47" fmla="*/ 0 h 559"/>
                  <a:gd name="T48" fmla="*/ 1 w 696"/>
                  <a:gd name="T49" fmla="*/ 0 h 559"/>
                  <a:gd name="T50" fmla="*/ 1 w 696"/>
                  <a:gd name="T51" fmla="*/ 0 h 559"/>
                  <a:gd name="T52" fmla="*/ 0 w 696"/>
                  <a:gd name="T53" fmla="*/ 0 h 559"/>
                  <a:gd name="T54" fmla="*/ 1 w 696"/>
                  <a:gd name="T55" fmla="*/ 0 h 559"/>
                  <a:gd name="T56" fmla="*/ 1 w 696"/>
                  <a:gd name="T57" fmla="*/ 0 h 559"/>
                  <a:gd name="T58" fmla="*/ 1 w 696"/>
                  <a:gd name="T59" fmla="*/ 0 h 559"/>
                  <a:gd name="T60" fmla="*/ 1 w 696"/>
                  <a:gd name="T61" fmla="*/ 0 h 559"/>
                  <a:gd name="T62" fmla="*/ 1 w 696"/>
                  <a:gd name="T63" fmla="*/ 0 h 559"/>
                  <a:gd name="T64" fmla="*/ 1 w 696"/>
                  <a:gd name="T65" fmla="*/ 0 h 559"/>
                  <a:gd name="T66" fmla="*/ 1 w 696"/>
                  <a:gd name="T67" fmla="*/ 0 h 559"/>
                  <a:gd name="T68" fmla="*/ 1 w 696"/>
                  <a:gd name="T69" fmla="*/ 0 h 559"/>
                  <a:gd name="T70" fmla="*/ 1 w 696"/>
                  <a:gd name="T71" fmla="*/ 0 h 559"/>
                  <a:gd name="T72" fmla="*/ 1 w 696"/>
                  <a:gd name="T73" fmla="*/ 0 h 559"/>
                  <a:gd name="T74" fmla="*/ 1 w 696"/>
                  <a:gd name="T75" fmla="*/ 0 h 559"/>
                  <a:gd name="T76" fmla="*/ 1 w 696"/>
                  <a:gd name="T77" fmla="*/ 0 h 559"/>
                  <a:gd name="T78" fmla="*/ 1 w 696"/>
                  <a:gd name="T79" fmla="*/ 0 h 559"/>
                  <a:gd name="T80" fmla="*/ 1 w 696"/>
                  <a:gd name="T81" fmla="*/ 0 h 559"/>
                  <a:gd name="T82" fmla="*/ 1 w 696"/>
                  <a:gd name="T83" fmla="*/ 0 h 559"/>
                  <a:gd name="T84" fmla="*/ 1 w 696"/>
                  <a:gd name="T85" fmla="*/ 0 h 559"/>
                  <a:gd name="T86" fmla="*/ 1 w 696"/>
                  <a:gd name="T87" fmla="*/ 0 h 55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696" h="559">
                    <a:moveTo>
                      <a:pt x="630" y="0"/>
                    </a:moveTo>
                    <a:lnTo>
                      <a:pt x="696" y="137"/>
                    </a:lnTo>
                    <a:lnTo>
                      <a:pt x="681" y="274"/>
                    </a:lnTo>
                    <a:lnTo>
                      <a:pt x="680" y="274"/>
                    </a:lnTo>
                    <a:lnTo>
                      <a:pt x="678" y="276"/>
                    </a:lnTo>
                    <a:lnTo>
                      <a:pt x="675" y="278"/>
                    </a:lnTo>
                    <a:lnTo>
                      <a:pt x="670" y="280"/>
                    </a:lnTo>
                    <a:lnTo>
                      <a:pt x="666" y="284"/>
                    </a:lnTo>
                    <a:lnTo>
                      <a:pt x="660" y="287"/>
                    </a:lnTo>
                    <a:lnTo>
                      <a:pt x="653" y="291"/>
                    </a:lnTo>
                    <a:lnTo>
                      <a:pt x="646" y="295"/>
                    </a:lnTo>
                    <a:lnTo>
                      <a:pt x="638" y="300"/>
                    </a:lnTo>
                    <a:lnTo>
                      <a:pt x="630" y="303"/>
                    </a:lnTo>
                    <a:lnTo>
                      <a:pt x="622" y="308"/>
                    </a:lnTo>
                    <a:lnTo>
                      <a:pt x="613" y="311"/>
                    </a:lnTo>
                    <a:lnTo>
                      <a:pt x="604" y="316"/>
                    </a:lnTo>
                    <a:lnTo>
                      <a:pt x="594" y="319"/>
                    </a:lnTo>
                    <a:lnTo>
                      <a:pt x="586" y="322"/>
                    </a:lnTo>
                    <a:lnTo>
                      <a:pt x="577" y="324"/>
                    </a:lnTo>
                    <a:lnTo>
                      <a:pt x="563" y="327"/>
                    </a:lnTo>
                    <a:lnTo>
                      <a:pt x="554" y="330"/>
                    </a:lnTo>
                    <a:lnTo>
                      <a:pt x="548" y="331"/>
                    </a:lnTo>
                    <a:lnTo>
                      <a:pt x="544" y="332"/>
                    </a:lnTo>
                    <a:lnTo>
                      <a:pt x="539" y="336"/>
                    </a:lnTo>
                    <a:lnTo>
                      <a:pt x="531" y="340"/>
                    </a:lnTo>
                    <a:lnTo>
                      <a:pt x="519" y="347"/>
                    </a:lnTo>
                    <a:lnTo>
                      <a:pt x="502" y="357"/>
                    </a:lnTo>
                    <a:lnTo>
                      <a:pt x="491" y="363"/>
                    </a:lnTo>
                    <a:lnTo>
                      <a:pt x="480" y="370"/>
                    </a:lnTo>
                    <a:lnTo>
                      <a:pt x="471" y="378"/>
                    </a:lnTo>
                    <a:lnTo>
                      <a:pt x="461" y="386"/>
                    </a:lnTo>
                    <a:lnTo>
                      <a:pt x="451" y="395"/>
                    </a:lnTo>
                    <a:lnTo>
                      <a:pt x="441" y="405"/>
                    </a:lnTo>
                    <a:lnTo>
                      <a:pt x="433" y="414"/>
                    </a:lnTo>
                    <a:lnTo>
                      <a:pt x="425" y="423"/>
                    </a:lnTo>
                    <a:lnTo>
                      <a:pt x="416" y="432"/>
                    </a:lnTo>
                    <a:lnTo>
                      <a:pt x="408" y="442"/>
                    </a:lnTo>
                    <a:lnTo>
                      <a:pt x="401" y="451"/>
                    </a:lnTo>
                    <a:lnTo>
                      <a:pt x="394" y="459"/>
                    </a:lnTo>
                    <a:lnTo>
                      <a:pt x="387" y="467"/>
                    </a:lnTo>
                    <a:lnTo>
                      <a:pt x="380" y="474"/>
                    </a:lnTo>
                    <a:lnTo>
                      <a:pt x="374" y="481"/>
                    </a:lnTo>
                    <a:lnTo>
                      <a:pt x="369" y="486"/>
                    </a:lnTo>
                    <a:lnTo>
                      <a:pt x="363" y="492"/>
                    </a:lnTo>
                    <a:lnTo>
                      <a:pt x="355" y="498"/>
                    </a:lnTo>
                    <a:lnTo>
                      <a:pt x="346" y="503"/>
                    </a:lnTo>
                    <a:lnTo>
                      <a:pt x="336" y="508"/>
                    </a:lnTo>
                    <a:lnTo>
                      <a:pt x="324" y="514"/>
                    </a:lnTo>
                    <a:lnTo>
                      <a:pt x="312" y="519"/>
                    </a:lnTo>
                    <a:lnTo>
                      <a:pt x="298" y="524"/>
                    </a:lnTo>
                    <a:lnTo>
                      <a:pt x="284" y="529"/>
                    </a:lnTo>
                    <a:lnTo>
                      <a:pt x="271" y="534"/>
                    </a:lnTo>
                    <a:lnTo>
                      <a:pt x="257" y="538"/>
                    </a:lnTo>
                    <a:lnTo>
                      <a:pt x="242" y="543"/>
                    </a:lnTo>
                    <a:lnTo>
                      <a:pt x="228" y="546"/>
                    </a:lnTo>
                    <a:lnTo>
                      <a:pt x="214" y="550"/>
                    </a:lnTo>
                    <a:lnTo>
                      <a:pt x="200" y="553"/>
                    </a:lnTo>
                    <a:lnTo>
                      <a:pt x="188" y="556"/>
                    </a:lnTo>
                    <a:lnTo>
                      <a:pt x="176" y="558"/>
                    </a:lnTo>
                    <a:lnTo>
                      <a:pt x="164" y="559"/>
                    </a:lnTo>
                    <a:lnTo>
                      <a:pt x="152" y="559"/>
                    </a:lnTo>
                    <a:lnTo>
                      <a:pt x="139" y="558"/>
                    </a:lnTo>
                    <a:lnTo>
                      <a:pt x="127" y="556"/>
                    </a:lnTo>
                    <a:lnTo>
                      <a:pt x="113" y="552"/>
                    </a:lnTo>
                    <a:lnTo>
                      <a:pt x="100" y="547"/>
                    </a:lnTo>
                    <a:lnTo>
                      <a:pt x="87" y="544"/>
                    </a:lnTo>
                    <a:lnTo>
                      <a:pt x="76" y="538"/>
                    </a:lnTo>
                    <a:lnTo>
                      <a:pt x="64" y="534"/>
                    </a:lnTo>
                    <a:lnTo>
                      <a:pt x="54" y="529"/>
                    </a:lnTo>
                    <a:lnTo>
                      <a:pt x="45" y="524"/>
                    </a:lnTo>
                    <a:lnTo>
                      <a:pt x="37" y="520"/>
                    </a:lnTo>
                    <a:lnTo>
                      <a:pt x="30" y="516"/>
                    </a:lnTo>
                    <a:lnTo>
                      <a:pt x="25" y="514"/>
                    </a:lnTo>
                    <a:lnTo>
                      <a:pt x="23" y="512"/>
                    </a:lnTo>
                    <a:lnTo>
                      <a:pt x="22" y="512"/>
                    </a:lnTo>
                    <a:lnTo>
                      <a:pt x="20" y="509"/>
                    </a:lnTo>
                    <a:lnTo>
                      <a:pt x="16" y="504"/>
                    </a:lnTo>
                    <a:lnTo>
                      <a:pt x="11" y="496"/>
                    </a:lnTo>
                    <a:lnTo>
                      <a:pt x="7" y="485"/>
                    </a:lnTo>
                    <a:lnTo>
                      <a:pt x="2" y="473"/>
                    </a:lnTo>
                    <a:lnTo>
                      <a:pt x="0" y="460"/>
                    </a:lnTo>
                    <a:lnTo>
                      <a:pt x="1" y="446"/>
                    </a:lnTo>
                    <a:lnTo>
                      <a:pt x="7" y="432"/>
                    </a:lnTo>
                    <a:lnTo>
                      <a:pt x="11" y="425"/>
                    </a:lnTo>
                    <a:lnTo>
                      <a:pt x="17" y="420"/>
                    </a:lnTo>
                    <a:lnTo>
                      <a:pt x="23" y="413"/>
                    </a:lnTo>
                    <a:lnTo>
                      <a:pt x="31" y="407"/>
                    </a:lnTo>
                    <a:lnTo>
                      <a:pt x="39" y="401"/>
                    </a:lnTo>
                    <a:lnTo>
                      <a:pt x="46" y="397"/>
                    </a:lnTo>
                    <a:lnTo>
                      <a:pt x="54" y="391"/>
                    </a:lnTo>
                    <a:lnTo>
                      <a:pt x="62" y="386"/>
                    </a:lnTo>
                    <a:lnTo>
                      <a:pt x="70" y="383"/>
                    </a:lnTo>
                    <a:lnTo>
                      <a:pt x="77" y="379"/>
                    </a:lnTo>
                    <a:lnTo>
                      <a:pt x="83" y="376"/>
                    </a:lnTo>
                    <a:lnTo>
                      <a:pt x="90" y="374"/>
                    </a:lnTo>
                    <a:lnTo>
                      <a:pt x="93" y="371"/>
                    </a:lnTo>
                    <a:lnTo>
                      <a:pt x="97" y="369"/>
                    </a:lnTo>
                    <a:lnTo>
                      <a:pt x="99" y="369"/>
                    </a:lnTo>
                    <a:lnTo>
                      <a:pt x="100" y="368"/>
                    </a:lnTo>
                    <a:lnTo>
                      <a:pt x="101" y="367"/>
                    </a:lnTo>
                    <a:lnTo>
                      <a:pt x="106" y="362"/>
                    </a:lnTo>
                    <a:lnTo>
                      <a:pt x="112" y="356"/>
                    </a:lnTo>
                    <a:lnTo>
                      <a:pt x="120" y="348"/>
                    </a:lnTo>
                    <a:lnTo>
                      <a:pt x="129" y="338"/>
                    </a:lnTo>
                    <a:lnTo>
                      <a:pt x="139" y="326"/>
                    </a:lnTo>
                    <a:lnTo>
                      <a:pt x="151" y="314"/>
                    </a:lnTo>
                    <a:lnTo>
                      <a:pt x="164" y="301"/>
                    </a:lnTo>
                    <a:lnTo>
                      <a:pt x="175" y="287"/>
                    </a:lnTo>
                    <a:lnTo>
                      <a:pt x="188" y="274"/>
                    </a:lnTo>
                    <a:lnTo>
                      <a:pt x="199" y="261"/>
                    </a:lnTo>
                    <a:lnTo>
                      <a:pt x="210" y="248"/>
                    </a:lnTo>
                    <a:lnTo>
                      <a:pt x="219" y="236"/>
                    </a:lnTo>
                    <a:lnTo>
                      <a:pt x="227" y="225"/>
                    </a:lnTo>
                    <a:lnTo>
                      <a:pt x="233" y="217"/>
                    </a:lnTo>
                    <a:lnTo>
                      <a:pt x="237" y="209"/>
                    </a:lnTo>
                    <a:lnTo>
                      <a:pt x="240" y="203"/>
                    </a:lnTo>
                    <a:lnTo>
                      <a:pt x="243" y="195"/>
                    </a:lnTo>
                    <a:lnTo>
                      <a:pt x="246" y="186"/>
                    </a:lnTo>
                    <a:lnTo>
                      <a:pt x="249" y="177"/>
                    </a:lnTo>
                    <a:lnTo>
                      <a:pt x="251" y="166"/>
                    </a:lnTo>
                    <a:lnTo>
                      <a:pt x="255" y="156"/>
                    </a:lnTo>
                    <a:lnTo>
                      <a:pt x="258" y="145"/>
                    </a:lnTo>
                    <a:lnTo>
                      <a:pt x="260" y="136"/>
                    </a:lnTo>
                    <a:lnTo>
                      <a:pt x="263" y="126"/>
                    </a:lnTo>
                    <a:lnTo>
                      <a:pt x="266" y="117"/>
                    </a:lnTo>
                    <a:lnTo>
                      <a:pt x="267" y="109"/>
                    </a:lnTo>
                    <a:lnTo>
                      <a:pt x="269" y="102"/>
                    </a:lnTo>
                    <a:lnTo>
                      <a:pt x="271" y="95"/>
                    </a:lnTo>
                    <a:lnTo>
                      <a:pt x="272" y="91"/>
                    </a:lnTo>
                    <a:lnTo>
                      <a:pt x="273" y="88"/>
                    </a:lnTo>
                    <a:lnTo>
                      <a:pt x="273" y="87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3" name="Freeform 214"/>
              <p:cNvSpPr>
                <a:spLocks/>
              </p:cNvSpPr>
              <p:nvPr/>
            </p:nvSpPr>
            <p:spPr bwMode="auto">
              <a:xfrm>
                <a:off x="4790" y="2845"/>
                <a:ext cx="348" cy="279"/>
              </a:xfrm>
              <a:custGeom>
                <a:avLst/>
                <a:gdLst>
                  <a:gd name="T0" fmla="*/ 1 w 696"/>
                  <a:gd name="T1" fmla="*/ 0 h 559"/>
                  <a:gd name="T2" fmla="*/ 1 w 696"/>
                  <a:gd name="T3" fmla="*/ 0 h 559"/>
                  <a:gd name="T4" fmla="*/ 1 w 696"/>
                  <a:gd name="T5" fmla="*/ 0 h 559"/>
                  <a:gd name="T6" fmla="*/ 1 w 696"/>
                  <a:gd name="T7" fmla="*/ 0 h 559"/>
                  <a:gd name="T8" fmla="*/ 1 w 696"/>
                  <a:gd name="T9" fmla="*/ 0 h 559"/>
                  <a:gd name="T10" fmla="*/ 1 w 696"/>
                  <a:gd name="T11" fmla="*/ 0 h 559"/>
                  <a:gd name="T12" fmla="*/ 1 w 696"/>
                  <a:gd name="T13" fmla="*/ 0 h 559"/>
                  <a:gd name="T14" fmla="*/ 1 w 696"/>
                  <a:gd name="T15" fmla="*/ 0 h 559"/>
                  <a:gd name="T16" fmla="*/ 1 w 696"/>
                  <a:gd name="T17" fmla="*/ 0 h 559"/>
                  <a:gd name="T18" fmla="*/ 1 w 696"/>
                  <a:gd name="T19" fmla="*/ 0 h 559"/>
                  <a:gd name="T20" fmla="*/ 1 w 696"/>
                  <a:gd name="T21" fmla="*/ 0 h 559"/>
                  <a:gd name="T22" fmla="*/ 1 w 696"/>
                  <a:gd name="T23" fmla="*/ 0 h 559"/>
                  <a:gd name="T24" fmla="*/ 1 w 696"/>
                  <a:gd name="T25" fmla="*/ 0 h 559"/>
                  <a:gd name="T26" fmla="*/ 1 w 696"/>
                  <a:gd name="T27" fmla="*/ 0 h 559"/>
                  <a:gd name="T28" fmla="*/ 1 w 696"/>
                  <a:gd name="T29" fmla="*/ 0 h 559"/>
                  <a:gd name="T30" fmla="*/ 1 w 696"/>
                  <a:gd name="T31" fmla="*/ 0 h 559"/>
                  <a:gd name="T32" fmla="*/ 1 w 696"/>
                  <a:gd name="T33" fmla="*/ 0 h 559"/>
                  <a:gd name="T34" fmla="*/ 1 w 696"/>
                  <a:gd name="T35" fmla="*/ 0 h 559"/>
                  <a:gd name="T36" fmla="*/ 1 w 696"/>
                  <a:gd name="T37" fmla="*/ 0 h 559"/>
                  <a:gd name="T38" fmla="*/ 1 w 696"/>
                  <a:gd name="T39" fmla="*/ 0 h 559"/>
                  <a:gd name="T40" fmla="*/ 1 w 696"/>
                  <a:gd name="T41" fmla="*/ 0 h 559"/>
                  <a:gd name="T42" fmla="*/ 1 w 696"/>
                  <a:gd name="T43" fmla="*/ 0 h 559"/>
                  <a:gd name="T44" fmla="*/ 1 w 696"/>
                  <a:gd name="T45" fmla="*/ 0 h 559"/>
                  <a:gd name="T46" fmla="*/ 1 w 696"/>
                  <a:gd name="T47" fmla="*/ 0 h 559"/>
                  <a:gd name="T48" fmla="*/ 1 w 696"/>
                  <a:gd name="T49" fmla="*/ 0 h 559"/>
                  <a:gd name="T50" fmla="*/ 1 w 696"/>
                  <a:gd name="T51" fmla="*/ 0 h 559"/>
                  <a:gd name="T52" fmla="*/ 1 w 696"/>
                  <a:gd name="T53" fmla="*/ 0 h 559"/>
                  <a:gd name="T54" fmla="*/ 1 w 696"/>
                  <a:gd name="T55" fmla="*/ 0 h 559"/>
                  <a:gd name="T56" fmla="*/ 0 w 696"/>
                  <a:gd name="T57" fmla="*/ 0 h 559"/>
                  <a:gd name="T58" fmla="*/ 1 w 696"/>
                  <a:gd name="T59" fmla="*/ 0 h 559"/>
                  <a:gd name="T60" fmla="*/ 1 w 696"/>
                  <a:gd name="T61" fmla="*/ 0 h 559"/>
                  <a:gd name="T62" fmla="*/ 1 w 696"/>
                  <a:gd name="T63" fmla="*/ 0 h 559"/>
                  <a:gd name="T64" fmla="*/ 1 w 696"/>
                  <a:gd name="T65" fmla="*/ 0 h 559"/>
                  <a:gd name="T66" fmla="*/ 1 w 696"/>
                  <a:gd name="T67" fmla="*/ 0 h 559"/>
                  <a:gd name="T68" fmla="*/ 1 w 696"/>
                  <a:gd name="T69" fmla="*/ 0 h 559"/>
                  <a:gd name="T70" fmla="*/ 1 w 696"/>
                  <a:gd name="T71" fmla="*/ 0 h 559"/>
                  <a:gd name="T72" fmla="*/ 1 w 696"/>
                  <a:gd name="T73" fmla="*/ 0 h 559"/>
                  <a:gd name="T74" fmla="*/ 1 w 696"/>
                  <a:gd name="T75" fmla="*/ 0 h 559"/>
                  <a:gd name="T76" fmla="*/ 1 w 696"/>
                  <a:gd name="T77" fmla="*/ 0 h 559"/>
                  <a:gd name="T78" fmla="*/ 1 w 696"/>
                  <a:gd name="T79" fmla="*/ 0 h 559"/>
                  <a:gd name="T80" fmla="*/ 1 w 696"/>
                  <a:gd name="T81" fmla="*/ 0 h 559"/>
                  <a:gd name="T82" fmla="*/ 1 w 696"/>
                  <a:gd name="T83" fmla="*/ 0 h 559"/>
                  <a:gd name="T84" fmla="*/ 1 w 696"/>
                  <a:gd name="T85" fmla="*/ 0 h 559"/>
                  <a:gd name="T86" fmla="*/ 1 w 696"/>
                  <a:gd name="T87" fmla="*/ 0 h 559"/>
                  <a:gd name="T88" fmla="*/ 1 w 696"/>
                  <a:gd name="T89" fmla="*/ 0 h 559"/>
                  <a:gd name="T90" fmla="*/ 1 w 696"/>
                  <a:gd name="T91" fmla="*/ 0 h 559"/>
                  <a:gd name="T92" fmla="*/ 1 w 696"/>
                  <a:gd name="T93" fmla="*/ 0 h 55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96" h="559">
                    <a:moveTo>
                      <a:pt x="630" y="0"/>
                    </a:moveTo>
                    <a:lnTo>
                      <a:pt x="696" y="137"/>
                    </a:lnTo>
                    <a:lnTo>
                      <a:pt x="681" y="274"/>
                    </a:lnTo>
                    <a:lnTo>
                      <a:pt x="680" y="274"/>
                    </a:lnTo>
                    <a:lnTo>
                      <a:pt x="678" y="276"/>
                    </a:lnTo>
                    <a:lnTo>
                      <a:pt x="675" y="278"/>
                    </a:lnTo>
                    <a:lnTo>
                      <a:pt x="670" y="280"/>
                    </a:lnTo>
                    <a:lnTo>
                      <a:pt x="666" y="284"/>
                    </a:lnTo>
                    <a:lnTo>
                      <a:pt x="660" y="287"/>
                    </a:lnTo>
                    <a:lnTo>
                      <a:pt x="653" y="291"/>
                    </a:lnTo>
                    <a:lnTo>
                      <a:pt x="646" y="295"/>
                    </a:lnTo>
                    <a:lnTo>
                      <a:pt x="638" y="300"/>
                    </a:lnTo>
                    <a:lnTo>
                      <a:pt x="630" y="303"/>
                    </a:lnTo>
                    <a:lnTo>
                      <a:pt x="622" y="308"/>
                    </a:lnTo>
                    <a:lnTo>
                      <a:pt x="613" y="311"/>
                    </a:lnTo>
                    <a:lnTo>
                      <a:pt x="604" y="316"/>
                    </a:lnTo>
                    <a:lnTo>
                      <a:pt x="594" y="319"/>
                    </a:lnTo>
                    <a:lnTo>
                      <a:pt x="586" y="322"/>
                    </a:lnTo>
                    <a:lnTo>
                      <a:pt x="577" y="324"/>
                    </a:lnTo>
                    <a:lnTo>
                      <a:pt x="563" y="327"/>
                    </a:lnTo>
                    <a:lnTo>
                      <a:pt x="554" y="330"/>
                    </a:lnTo>
                    <a:lnTo>
                      <a:pt x="548" y="331"/>
                    </a:lnTo>
                    <a:lnTo>
                      <a:pt x="544" y="332"/>
                    </a:lnTo>
                    <a:lnTo>
                      <a:pt x="539" y="336"/>
                    </a:lnTo>
                    <a:lnTo>
                      <a:pt x="531" y="340"/>
                    </a:lnTo>
                    <a:lnTo>
                      <a:pt x="519" y="347"/>
                    </a:lnTo>
                    <a:lnTo>
                      <a:pt x="502" y="357"/>
                    </a:lnTo>
                    <a:lnTo>
                      <a:pt x="491" y="363"/>
                    </a:lnTo>
                    <a:lnTo>
                      <a:pt x="480" y="370"/>
                    </a:lnTo>
                    <a:lnTo>
                      <a:pt x="471" y="378"/>
                    </a:lnTo>
                    <a:lnTo>
                      <a:pt x="461" y="386"/>
                    </a:lnTo>
                    <a:lnTo>
                      <a:pt x="451" y="395"/>
                    </a:lnTo>
                    <a:lnTo>
                      <a:pt x="441" y="405"/>
                    </a:lnTo>
                    <a:lnTo>
                      <a:pt x="433" y="414"/>
                    </a:lnTo>
                    <a:lnTo>
                      <a:pt x="425" y="423"/>
                    </a:lnTo>
                    <a:lnTo>
                      <a:pt x="416" y="432"/>
                    </a:lnTo>
                    <a:lnTo>
                      <a:pt x="408" y="442"/>
                    </a:lnTo>
                    <a:lnTo>
                      <a:pt x="401" y="451"/>
                    </a:lnTo>
                    <a:lnTo>
                      <a:pt x="394" y="459"/>
                    </a:lnTo>
                    <a:lnTo>
                      <a:pt x="387" y="467"/>
                    </a:lnTo>
                    <a:lnTo>
                      <a:pt x="380" y="474"/>
                    </a:lnTo>
                    <a:lnTo>
                      <a:pt x="374" y="481"/>
                    </a:lnTo>
                    <a:lnTo>
                      <a:pt x="369" y="486"/>
                    </a:lnTo>
                    <a:lnTo>
                      <a:pt x="363" y="492"/>
                    </a:lnTo>
                    <a:lnTo>
                      <a:pt x="355" y="498"/>
                    </a:lnTo>
                    <a:lnTo>
                      <a:pt x="346" y="503"/>
                    </a:lnTo>
                    <a:lnTo>
                      <a:pt x="336" y="508"/>
                    </a:lnTo>
                    <a:lnTo>
                      <a:pt x="324" y="514"/>
                    </a:lnTo>
                    <a:lnTo>
                      <a:pt x="312" y="519"/>
                    </a:lnTo>
                    <a:lnTo>
                      <a:pt x="298" y="524"/>
                    </a:lnTo>
                    <a:lnTo>
                      <a:pt x="284" y="529"/>
                    </a:lnTo>
                    <a:lnTo>
                      <a:pt x="271" y="534"/>
                    </a:lnTo>
                    <a:lnTo>
                      <a:pt x="257" y="538"/>
                    </a:lnTo>
                    <a:lnTo>
                      <a:pt x="242" y="543"/>
                    </a:lnTo>
                    <a:lnTo>
                      <a:pt x="228" y="546"/>
                    </a:lnTo>
                    <a:lnTo>
                      <a:pt x="214" y="550"/>
                    </a:lnTo>
                    <a:lnTo>
                      <a:pt x="200" y="553"/>
                    </a:lnTo>
                    <a:lnTo>
                      <a:pt x="188" y="556"/>
                    </a:lnTo>
                    <a:lnTo>
                      <a:pt x="176" y="558"/>
                    </a:lnTo>
                    <a:lnTo>
                      <a:pt x="164" y="559"/>
                    </a:lnTo>
                    <a:lnTo>
                      <a:pt x="152" y="559"/>
                    </a:lnTo>
                    <a:lnTo>
                      <a:pt x="139" y="558"/>
                    </a:lnTo>
                    <a:lnTo>
                      <a:pt x="127" y="556"/>
                    </a:lnTo>
                    <a:lnTo>
                      <a:pt x="113" y="552"/>
                    </a:lnTo>
                    <a:lnTo>
                      <a:pt x="100" y="547"/>
                    </a:lnTo>
                    <a:lnTo>
                      <a:pt x="87" y="544"/>
                    </a:lnTo>
                    <a:lnTo>
                      <a:pt x="76" y="538"/>
                    </a:lnTo>
                    <a:lnTo>
                      <a:pt x="64" y="534"/>
                    </a:lnTo>
                    <a:lnTo>
                      <a:pt x="54" y="529"/>
                    </a:lnTo>
                    <a:lnTo>
                      <a:pt x="45" y="524"/>
                    </a:lnTo>
                    <a:lnTo>
                      <a:pt x="37" y="520"/>
                    </a:lnTo>
                    <a:lnTo>
                      <a:pt x="30" y="516"/>
                    </a:lnTo>
                    <a:lnTo>
                      <a:pt x="25" y="514"/>
                    </a:lnTo>
                    <a:lnTo>
                      <a:pt x="23" y="512"/>
                    </a:lnTo>
                    <a:lnTo>
                      <a:pt x="22" y="512"/>
                    </a:lnTo>
                    <a:lnTo>
                      <a:pt x="20" y="509"/>
                    </a:lnTo>
                    <a:lnTo>
                      <a:pt x="16" y="504"/>
                    </a:lnTo>
                    <a:lnTo>
                      <a:pt x="11" y="496"/>
                    </a:lnTo>
                    <a:lnTo>
                      <a:pt x="7" y="485"/>
                    </a:lnTo>
                    <a:lnTo>
                      <a:pt x="2" y="473"/>
                    </a:lnTo>
                    <a:lnTo>
                      <a:pt x="0" y="460"/>
                    </a:lnTo>
                    <a:lnTo>
                      <a:pt x="1" y="446"/>
                    </a:lnTo>
                    <a:lnTo>
                      <a:pt x="7" y="432"/>
                    </a:lnTo>
                    <a:lnTo>
                      <a:pt x="11" y="425"/>
                    </a:lnTo>
                    <a:lnTo>
                      <a:pt x="17" y="420"/>
                    </a:lnTo>
                    <a:lnTo>
                      <a:pt x="23" y="413"/>
                    </a:lnTo>
                    <a:lnTo>
                      <a:pt x="31" y="407"/>
                    </a:lnTo>
                    <a:lnTo>
                      <a:pt x="39" y="401"/>
                    </a:lnTo>
                    <a:lnTo>
                      <a:pt x="46" y="397"/>
                    </a:lnTo>
                    <a:lnTo>
                      <a:pt x="54" y="391"/>
                    </a:lnTo>
                    <a:lnTo>
                      <a:pt x="62" y="386"/>
                    </a:lnTo>
                    <a:lnTo>
                      <a:pt x="70" y="383"/>
                    </a:lnTo>
                    <a:lnTo>
                      <a:pt x="77" y="379"/>
                    </a:lnTo>
                    <a:lnTo>
                      <a:pt x="83" y="376"/>
                    </a:lnTo>
                    <a:lnTo>
                      <a:pt x="90" y="374"/>
                    </a:lnTo>
                    <a:lnTo>
                      <a:pt x="93" y="371"/>
                    </a:lnTo>
                    <a:lnTo>
                      <a:pt x="97" y="369"/>
                    </a:lnTo>
                    <a:lnTo>
                      <a:pt x="99" y="369"/>
                    </a:lnTo>
                    <a:lnTo>
                      <a:pt x="100" y="368"/>
                    </a:lnTo>
                    <a:lnTo>
                      <a:pt x="101" y="367"/>
                    </a:lnTo>
                    <a:lnTo>
                      <a:pt x="106" y="362"/>
                    </a:lnTo>
                    <a:lnTo>
                      <a:pt x="112" y="356"/>
                    </a:lnTo>
                    <a:lnTo>
                      <a:pt x="120" y="348"/>
                    </a:lnTo>
                    <a:lnTo>
                      <a:pt x="129" y="338"/>
                    </a:lnTo>
                    <a:lnTo>
                      <a:pt x="139" y="326"/>
                    </a:lnTo>
                    <a:lnTo>
                      <a:pt x="151" y="314"/>
                    </a:lnTo>
                    <a:lnTo>
                      <a:pt x="164" y="301"/>
                    </a:lnTo>
                    <a:lnTo>
                      <a:pt x="175" y="287"/>
                    </a:lnTo>
                    <a:lnTo>
                      <a:pt x="188" y="274"/>
                    </a:lnTo>
                    <a:lnTo>
                      <a:pt x="199" y="261"/>
                    </a:lnTo>
                    <a:lnTo>
                      <a:pt x="210" y="248"/>
                    </a:lnTo>
                    <a:lnTo>
                      <a:pt x="219" y="236"/>
                    </a:lnTo>
                    <a:lnTo>
                      <a:pt x="227" y="225"/>
                    </a:lnTo>
                    <a:lnTo>
                      <a:pt x="233" y="217"/>
                    </a:lnTo>
                    <a:lnTo>
                      <a:pt x="237" y="209"/>
                    </a:lnTo>
                    <a:lnTo>
                      <a:pt x="240" y="203"/>
                    </a:lnTo>
                    <a:lnTo>
                      <a:pt x="243" y="195"/>
                    </a:lnTo>
                    <a:lnTo>
                      <a:pt x="246" y="186"/>
                    </a:lnTo>
                    <a:lnTo>
                      <a:pt x="249" y="177"/>
                    </a:lnTo>
                    <a:lnTo>
                      <a:pt x="251" y="166"/>
                    </a:lnTo>
                    <a:lnTo>
                      <a:pt x="255" y="156"/>
                    </a:lnTo>
                    <a:lnTo>
                      <a:pt x="258" y="145"/>
                    </a:lnTo>
                    <a:lnTo>
                      <a:pt x="260" y="136"/>
                    </a:lnTo>
                    <a:lnTo>
                      <a:pt x="263" y="126"/>
                    </a:lnTo>
                    <a:lnTo>
                      <a:pt x="266" y="117"/>
                    </a:lnTo>
                    <a:lnTo>
                      <a:pt x="267" y="109"/>
                    </a:lnTo>
                    <a:lnTo>
                      <a:pt x="269" y="102"/>
                    </a:lnTo>
                    <a:lnTo>
                      <a:pt x="271" y="95"/>
                    </a:lnTo>
                    <a:lnTo>
                      <a:pt x="272" y="91"/>
                    </a:lnTo>
                    <a:lnTo>
                      <a:pt x="273" y="88"/>
                    </a:lnTo>
                    <a:lnTo>
                      <a:pt x="273" y="87"/>
                    </a:lnTo>
                    <a:lnTo>
                      <a:pt x="63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4" name="Freeform 215"/>
              <p:cNvSpPr>
                <a:spLocks/>
              </p:cNvSpPr>
              <p:nvPr/>
            </p:nvSpPr>
            <p:spPr bwMode="auto">
              <a:xfrm>
                <a:off x="5029" y="2985"/>
                <a:ext cx="100" cy="50"/>
              </a:xfrm>
              <a:custGeom>
                <a:avLst/>
                <a:gdLst>
                  <a:gd name="T0" fmla="*/ 1 w 200"/>
                  <a:gd name="T1" fmla="*/ 0 h 101"/>
                  <a:gd name="T2" fmla="*/ 1 w 200"/>
                  <a:gd name="T3" fmla="*/ 0 h 101"/>
                  <a:gd name="T4" fmla="*/ 1 w 200"/>
                  <a:gd name="T5" fmla="*/ 0 h 101"/>
                  <a:gd name="T6" fmla="*/ 0 w 200"/>
                  <a:gd name="T7" fmla="*/ 0 h 101"/>
                  <a:gd name="T8" fmla="*/ 1 w 200"/>
                  <a:gd name="T9" fmla="*/ 0 h 101"/>
                  <a:gd name="T10" fmla="*/ 1 w 200"/>
                  <a:gd name="T11" fmla="*/ 0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0" h="101">
                    <a:moveTo>
                      <a:pt x="200" y="0"/>
                    </a:moveTo>
                    <a:lnTo>
                      <a:pt x="165" y="55"/>
                    </a:lnTo>
                    <a:lnTo>
                      <a:pt x="42" y="101"/>
                    </a:lnTo>
                    <a:lnTo>
                      <a:pt x="0" y="87"/>
                    </a:lnTo>
                    <a:lnTo>
                      <a:pt x="22" y="2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5" name="Freeform 216"/>
              <p:cNvSpPr>
                <a:spLocks/>
              </p:cNvSpPr>
              <p:nvPr/>
            </p:nvSpPr>
            <p:spPr bwMode="auto">
              <a:xfrm>
                <a:off x="5029" y="2985"/>
                <a:ext cx="100" cy="50"/>
              </a:xfrm>
              <a:custGeom>
                <a:avLst/>
                <a:gdLst>
                  <a:gd name="T0" fmla="*/ 1 w 200"/>
                  <a:gd name="T1" fmla="*/ 0 h 101"/>
                  <a:gd name="T2" fmla="*/ 1 w 200"/>
                  <a:gd name="T3" fmla="*/ 0 h 101"/>
                  <a:gd name="T4" fmla="*/ 1 w 200"/>
                  <a:gd name="T5" fmla="*/ 0 h 101"/>
                  <a:gd name="T6" fmla="*/ 0 w 200"/>
                  <a:gd name="T7" fmla="*/ 0 h 101"/>
                  <a:gd name="T8" fmla="*/ 1 w 200"/>
                  <a:gd name="T9" fmla="*/ 0 h 101"/>
                  <a:gd name="T10" fmla="*/ 1 w 200"/>
                  <a:gd name="T11" fmla="*/ 0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0" h="101">
                    <a:moveTo>
                      <a:pt x="200" y="0"/>
                    </a:moveTo>
                    <a:lnTo>
                      <a:pt x="165" y="55"/>
                    </a:lnTo>
                    <a:lnTo>
                      <a:pt x="42" y="101"/>
                    </a:lnTo>
                    <a:lnTo>
                      <a:pt x="0" y="87"/>
                    </a:lnTo>
                    <a:lnTo>
                      <a:pt x="22" y="29"/>
                    </a:lnTo>
                    <a:lnTo>
                      <a:pt x="20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6" name="Freeform 217"/>
              <p:cNvSpPr>
                <a:spLocks/>
              </p:cNvSpPr>
              <p:nvPr/>
            </p:nvSpPr>
            <p:spPr bwMode="auto">
              <a:xfrm>
                <a:off x="4873" y="1506"/>
                <a:ext cx="532" cy="1400"/>
              </a:xfrm>
              <a:custGeom>
                <a:avLst/>
                <a:gdLst>
                  <a:gd name="T0" fmla="*/ 1 w 1064"/>
                  <a:gd name="T1" fmla="*/ 1 h 2798"/>
                  <a:gd name="T2" fmla="*/ 0 w 1064"/>
                  <a:gd name="T3" fmla="*/ 1 h 2798"/>
                  <a:gd name="T4" fmla="*/ 1 w 1064"/>
                  <a:gd name="T5" fmla="*/ 2 h 2798"/>
                  <a:gd name="T6" fmla="*/ 1 w 1064"/>
                  <a:gd name="T7" fmla="*/ 2 h 2798"/>
                  <a:gd name="T8" fmla="*/ 1 w 1064"/>
                  <a:gd name="T9" fmla="*/ 1 h 2798"/>
                  <a:gd name="T10" fmla="*/ 1 w 1064"/>
                  <a:gd name="T11" fmla="*/ 0 h 2798"/>
                  <a:gd name="T12" fmla="*/ 1 w 1064"/>
                  <a:gd name="T13" fmla="*/ 1 h 27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64" h="2798">
                    <a:moveTo>
                      <a:pt x="92" y="13"/>
                    </a:moveTo>
                    <a:lnTo>
                      <a:pt x="0" y="531"/>
                    </a:lnTo>
                    <a:lnTo>
                      <a:pt x="87" y="2798"/>
                    </a:lnTo>
                    <a:lnTo>
                      <a:pt x="955" y="2798"/>
                    </a:lnTo>
                    <a:lnTo>
                      <a:pt x="1064" y="531"/>
                    </a:lnTo>
                    <a:lnTo>
                      <a:pt x="966" y="0"/>
                    </a:lnTo>
                    <a:lnTo>
                      <a:pt x="92" y="13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7" name="Freeform 218"/>
              <p:cNvSpPr>
                <a:spLocks/>
              </p:cNvSpPr>
              <p:nvPr/>
            </p:nvSpPr>
            <p:spPr bwMode="auto">
              <a:xfrm>
                <a:off x="4868" y="1512"/>
                <a:ext cx="57" cy="261"/>
              </a:xfrm>
              <a:custGeom>
                <a:avLst/>
                <a:gdLst>
                  <a:gd name="T0" fmla="*/ 1 w 114"/>
                  <a:gd name="T1" fmla="*/ 1 h 522"/>
                  <a:gd name="T2" fmla="*/ 1 w 114"/>
                  <a:gd name="T3" fmla="*/ 1 h 522"/>
                  <a:gd name="T4" fmla="*/ 1 w 114"/>
                  <a:gd name="T5" fmla="*/ 1 h 522"/>
                  <a:gd name="T6" fmla="*/ 1 w 114"/>
                  <a:gd name="T7" fmla="*/ 0 h 522"/>
                  <a:gd name="T8" fmla="*/ 0 w 114"/>
                  <a:gd name="T9" fmla="*/ 1 h 522"/>
                  <a:gd name="T10" fmla="*/ 0 w 114"/>
                  <a:gd name="T11" fmla="*/ 1 h 522"/>
                  <a:gd name="T12" fmla="*/ 0 w 114"/>
                  <a:gd name="T13" fmla="*/ 1 h 522"/>
                  <a:gd name="T14" fmla="*/ 0 w 114"/>
                  <a:gd name="T15" fmla="*/ 1 h 522"/>
                  <a:gd name="T16" fmla="*/ 0 w 114"/>
                  <a:gd name="T17" fmla="*/ 1 h 522"/>
                  <a:gd name="T18" fmla="*/ 1 w 114"/>
                  <a:gd name="T19" fmla="*/ 1 h 5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4" h="522">
                    <a:moveTo>
                      <a:pt x="22" y="520"/>
                    </a:moveTo>
                    <a:lnTo>
                      <a:pt x="22" y="522"/>
                    </a:lnTo>
                    <a:lnTo>
                      <a:pt x="114" y="4"/>
                    </a:lnTo>
                    <a:lnTo>
                      <a:pt x="92" y="0"/>
                    </a:lnTo>
                    <a:lnTo>
                      <a:pt x="0" y="518"/>
                    </a:lnTo>
                    <a:lnTo>
                      <a:pt x="0" y="521"/>
                    </a:lnTo>
                    <a:lnTo>
                      <a:pt x="0" y="518"/>
                    </a:lnTo>
                    <a:lnTo>
                      <a:pt x="0" y="520"/>
                    </a:lnTo>
                    <a:lnTo>
                      <a:pt x="0" y="521"/>
                    </a:lnTo>
                    <a:lnTo>
                      <a:pt x="22" y="5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8" name="Freeform 219"/>
              <p:cNvSpPr>
                <a:spLocks/>
              </p:cNvSpPr>
              <p:nvPr/>
            </p:nvSpPr>
            <p:spPr bwMode="auto">
              <a:xfrm>
                <a:off x="4868" y="1772"/>
                <a:ext cx="54" cy="1139"/>
              </a:xfrm>
              <a:custGeom>
                <a:avLst/>
                <a:gdLst>
                  <a:gd name="T0" fmla="*/ 0 w 110"/>
                  <a:gd name="T1" fmla="*/ 1 h 2279"/>
                  <a:gd name="T2" fmla="*/ 0 w 110"/>
                  <a:gd name="T3" fmla="*/ 1 h 2279"/>
                  <a:gd name="T4" fmla="*/ 0 w 110"/>
                  <a:gd name="T5" fmla="*/ 0 h 2279"/>
                  <a:gd name="T6" fmla="*/ 0 w 110"/>
                  <a:gd name="T7" fmla="*/ 0 h 2279"/>
                  <a:gd name="T8" fmla="*/ 0 w 110"/>
                  <a:gd name="T9" fmla="*/ 1 h 2279"/>
                  <a:gd name="T10" fmla="*/ 0 w 110"/>
                  <a:gd name="T11" fmla="*/ 1 h 2279"/>
                  <a:gd name="T12" fmla="*/ 0 w 110"/>
                  <a:gd name="T13" fmla="*/ 1 h 2279"/>
                  <a:gd name="T14" fmla="*/ 0 w 110"/>
                  <a:gd name="T15" fmla="*/ 1 h 2279"/>
                  <a:gd name="T16" fmla="*/ 0 w 110"/>
                  <a:gd name="T17" fmla="*/ 1 h 2279"/>
                  <a:gd name="T18" fmla="*/ 0 w 110"/>
                  <a:gd name="T19" fmla="*/ 1 h 22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" h="2279">
                    <a:moveTo>
                      <a:pt x="98" y="2257"/>
                    </a:moveTo>
                    <a:lnTo>
                      <a:pt x="110" y="2267"/>
                    </a:lnTo>
                    <a:lnTo>
                      <a:pt x="22" y="0"/>
                    </a:lnTo>
                    <a:lnTo>
                      <a:pt x="0" y="1"/>
                    </a:lnTo>
                    <a:lnTo>
                      <a:pt x="88" y="2269"/>
                    </a:lnTo>
                    <a:lnTo>
                      <a:pt x="98" y="2279"/>
                    </a:lnTo>
                    <a:lnTo>
                      <a:pt x="88" y="2269"/>
                    </a:lnTo>
                    <a:lnTo>
                      <a:pt x="88" y="2279"/>
                    </a:lnTo>
                    <a:lnTo>
                      <a:pt x="98" y="2279"/>
                    </a:lnTo>
                    <a:lnTo>
                      <a:pt x="98" y="22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9" name="Freeform 220"/>
              <p:cNvSpPr>
                <a:spLocks/>
              </p:cNvSpPr>
              <p:nvPr/>
            </p:nvSpPr>
            <p:spPr bwMode="auto">
              <a:xfrm>
                <a:off x="4917" y="2901"/>
                <a:ext cx="438" cy="10"/>
              </a:xfrm>
              <a:custGeom>
                <a:avLst/>
                <a:gdLst>
                  <a:gd name="T0" fmla="*/ 0 w 878"/>
                  <a:gd name="T1" fmla="*/ 0 h 22"/>
                  <a:gd name="T2" fmla="*/ 0 w 878"/>
                  <a:gd name="T3" fmla="*/ 0 h 22"/>
                  <a:gd name="T4" fmla="*/ 0 w 878"/>
                  <a:gd name="T5" fmla="*/ 0 h 22"/>
                  <a:gd name="T6" fmla="*/ 0 w 878"/>
                  <a:gd name="T7" fmla="*/ 0 h 22"/>
                  <a:gd name="T8" fmla="*/ 0 w 878"/>
                  <a:gd name="T9" fmla="*/ 0 h 22"/>
                  <a:gd name="T10" fmla="*/ 0 w 878"/>
                  <a:gd name="T11" fmla="*/ 0 h 22"/>
                  <a:gd name="T12" fmla="*/ 0 w 878"/>
                  <a:gd name="T13" fmla="*/ 0 h 22"/>
                  <a:gd name="T14" fmla="*/ 0 w 878"/>
                  <a:gd name="T15" fmla="*/ 0 h 22"/>
                  <a:gd name="T16" fmla="*/ 0 w 878"/>
                  <a:gd name="T17" fmla="*/ 0 h 22"/>
                  <a:gd name="T18" fmla="*/ 0 w 878"/>
                  <a:gd name="T19" fmla="*/ 0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78" h="22">
                    <a:moveTo>
                      <a:pt x="856" y="10"/>
                    </a:moveTo>
                    <a:lnTo>
                      <a:pt x="868" y="0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868" y="22"/>
                    </a:lnTo>
                    <a:lnTo>
                      <a:pt x="878" y="12"/>
                    </a:lnTo>
                    <a:lnTo>
                      <a:pt x="868" y="22"/>
                    </a:lnTo>
                    <a:lnTo>
                      <a:pt x="878" y="22"/>
                    </a:lnTo>
                    <a:lnTo>
                      <a:pt x="878" y="12"/>
                    </a:lnTo>
                    <a:lnTo>
                      <a:pt x="85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0" name="Freeform 221"/>
              <p:cNvSpPr>
                <a:spLocks/>
              </p:cNvSpPr>
              <p:nvPr/>
            </p:nvSpPr>
            <p:spPr bwMode="auto">
              <a:xfrm>
                <a:off x="5345" y="1771"/>
                <a:ext cx="65" cy="1135"/>
              </a:xfrm>
              <a:custGeom>
                <a:avLst/>
                <a:gdLst>
                  <a:gd name="T0" fmla="*/ 0 w 131"/>
                  <a:gd name="T1" fmla="*/ 0 h 2271"/>
                  <a:gd name="T2" fmla="*/ 0 w 131"/>
                  <a:gd name="T3" fmla="*/ 0 h 2271"/>
                  <a:gd name="T4" fmla="*/ 0 w 131"/>
                  <a:gd name="T5" fmla="*/ 1 h 2271"/>
                  <a:gd name="T6" fmla="*/ 0 w 131"/>
                  <a:gd name="T7" fmla="*/ 1 h 2271"/>
                  <a:gd name="T8" fmla="*/ 0 w 131"/>
                  <a:gd name="T9" fmla="*/ 0 h 2271"/>
                  <a:gd name="T10" fmla="*/ 0 w 131"/>
                  <a:gd name="T11" fmla="*/ 0 h 2271"/>
                  <a:gd name="T12" fmla="*/ 0 w 131"/>
                  <a:gd name="T13" fmla="*/ 0 h 2271"/>
                  <a:gd name="T14" fmla="*/ 0 w 131"/>
                  <a:gd name="T15" fmla="*/ 0 h 2271"/>
                  <a:gd name="T16" fmla="*/ 0 w 131"/>
                  <a:gd name="T17" fmla="*/ 0 h 2271"/>
                  <a:gd name="T18" fmla="*/ 0 w 131"/>
                  <a:gd name="T19" fmla="*/ 0 h 22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1" h="2271">
                    <a:moveTo>
                      <a:pt x="111" y="4"/>
                    </a:moveTo>
                    <a:lnTo>
                      <a:pt x="111" y="2"/>
                    </a:lnTo>
                    <a:lnTo>
                      <a:pt x="0" y="2269"/>
                    </a:lnTo>
                    <a:lnTo>
                      <a:pt x="22" y="2271"/>
                    </a:lnTo>
                    <a:lnTo>
                      <a:pt x="131" y="3"/>
                    </a:lnTo>
                    <a:lnTo>
                      <a:pt x="131" y="0"/>
                    </a:lnTo>
                    <a:lnTo>
                      <a:pt x="131" y="3"/>
                    </a:lnTo>
                    <a:lnTo>
                      <a:pt x="131" y="2"/>
                    </a:lnTo>
                    <a:lnTo>
                      <a:pt x="131" y="0"/>
                    </a:lnTo>
                    <a:lnTo>
                      <a:pt x="11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1" name="Freeform 222"/>
              <p:cNvSpPr>
                <a:spLocks/>
              </p:cNvSpPr>
              <p:nvPr/>
            </p:nvSpPr>
            <p:spPr bwMode="auto">
              <a:xfrm>
                <a:off x="5350" y="1501"/>
                <a:ext cx="60" cy="272"/>
              </a:xfrm>
              <a:custGeom>
                <a:avLst/>
                <a:gdLst>
                  <a:gd name="T0" fmla="*/ 1 w 119"/>
                  <a:gd name="T1" fmla="*/ 0 h 545"/>
                  <a:gd name="T2" fmla="*/ 0 w 119"/>
                  <a:gd name="T3" fmla="*/ 0 h 545"/>
                  <a:gd name="T4" fmla="*/ 1 w 119"/>
                  <a:gd name="T5" fmla="*/ 0 h 545"/>
                  <a:gd name="T6" fmla="*/ 1 w 119"/>
                  <a:gd name="T7" fmla="*/ 0 h 545"/>
                  <a:gd name="T8" fmla="*/ 1 w 119"/>
                  <a:gd name="T9" fmla="*/ 0 h 545"/>
                  <a:gd name="T10" fmla="*/ 1 w 119"/>
                  <a:gd name="T11" fmla="*/ 0 h 545"/>
                  <a:gd name="T12" fmla="*/ 1 w 119"/>
                  <a:gd name="T13" fmla="*/ 0 h 545"/>
                  <a:gd name="T14" fmla="*/ 1 w 119"/>
                  <a:gd name="T15" fmla="*/ 0 h 545"/>
                  <a:gd name="T16" fmla="*/ 1 w 119"/>
                  <a:gd name="T17" fmla="*/ 0 h 545"/>
                  <a:gd name="T18" fmla="*/ 1 w 119"/>
                  <a:gd name="T19" fmla="*/ 0 h 5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9" h="545">
                    <a:moveTo>
                      <a:pt x="11" y="22"/>
                    </a:moveTo>
                    <a:lnTo>
                      <a:pt x="0" y="14"/>
                    </a:lnTo>
                    <a:lnTo>
                      <a:pt x="99" y="545"/>
                    </a:lnTo>
                    <a:lnTo>
                      <a:pt x="119" y="541"/>
                    </a:lnTo>
                    <a:lnTo>
                      <a:pt x="22" y="9"/>
                    </a:lnTo>
                    <a:lnTo>
                      <a:pt x="11" y="0"/>
                    </a:lnTo>
                    <a:lnTo>
                      <a:pt x="22" y="9"/>
                    </a:lnTo>
                    <a:lnTo>
                      <a:pt x="19" y="0"/>
                    </a:lnTo>
                    <a:lnTo>
                      <a:pt x="11" y="0"/>
                    </a:lnTo>
                    <a:lnTo>
                      <a:pt x="1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2" name="Freeform 223"/>
              <p:cNvSpPr>
                <a:spLocks/>
              </p:cNvSpPr>
              <p:nvPr/>
            </p:nvSpPr>
            <p:spPr bwMode="auto">
              <a:xfrm>
                <a:off x="4914" y="1501"/>
                <a:ext cx="442" cy="17"/>
              </a:xfrm>
              <a:custGeom>
                <a:avLst/>
                <a:gdLst>
                  <a:gd name="T0" fmla="*/ 0 w 885"/>
                  <a:gd name="T1" fmla="*/ 0 h 36"/>
                  <a:gd name="T2" fmla="*/ 0 w 885"/>
                  <a:gd name="T3" fmla="*/ 0 h 36"/>
                  <a:gd name="T4" fmla="*/ 0 w 885"/>
                  <a:gd name="T5" fmla="*/ 0 h 36"/>
                  <a:gd name="T6" fmla="*/ 0 w 885"/>
                  <a:gd name="T7" fmla="*/ 0 h 36"/>
                  <a:gd name="T8" fmla="*/ 0 w 885"/>
                  <a:gd name="T9" fmla="*/ 0 h 36"/>
                  <a:gd name="T10" fmla="*/ 0 w 885"/>
                  <a:gd name="T11" fmla="*/ 0 h 36"/>
                  <a:gd name="T12" fmla="*/ 0 w 885"/>
                  <a:gd name="T13" fmla="*/ 0 h 36"/>
                  <a:gd name="T14" fmla="*/ 0 w 885"/>
                  <a:gd name="T15" fmla="*/ 0 h 36"/>
                  <a:gd name="T16" fmla="*/ 0 w 885"/>
                  <a:gd name="T17" fmla="*/ 0 h 36"/>
                  <a:gd name="T18" fmla="*/ 0 w 885"/>
                  <a:gd name="T19" fmla="*/ 0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5" h="36">
                    <a:moveTo>
                      <a:pt x="22" y="27"/>
                    </a:moveTo>
                    <a:lnTo>
                      <a:pt x="11" y="36"/>
                    </a:lnTo>
                    <a:lnTo>
                      <a:pt x="885" y="22"/>
                    </a:lnTo>
                    <a:lnTo>
                      <a:pt x="885" y="0"/>
                    </a:lnTo>
                    <a:lnTo>
                      <a:pt x="11" y="14"/>
                    </a:lnTo>
                    <a:lnTo>
                      <a:pt x="0" y="23"/>
                    </a:lnTo>
                    <a:lnTo>
                      <a:pt x="11" y="14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3" name="Freeform 224"/>
              <p:cNvSpPr>
                <a:spLocks/>
              </p:cNvSpPr>
              <p:nvPr/>
            </p:nvSpPr>
            <p:spPr bwMode="auto">
              <a:xfrm>
                <a:off x="5231" y="594"/>
                <a:ext cx="40" cy="99"/>
              </a:xfrm>
              <a:custGeom>
                <a:avLst/>
                <a:gdLst>
                  <a:gd name="T0" fmla="*/ 0 w 82"/>
                  <a:gd name="T1" fmla="*/ 1 h 198"/>
                  <a:gd name="T2" fmla="*/ 0 w 82"/>
                  <a:gd name="T3" fmla="*/ 1 h 198"/>
                  <a:gd name="T4" fmla="*/ 0 w 82"/>
                  <a:gd name="T5" fmla="*/ 1 h 198"/>
                  <a:gd name="T6" fmla="*/ 0 w 82"/>
                  <a:gd name="T7" fmla="*/ 1 h 198"/>
                  <a:gd name="T8" fmla="*/ 0 w 82"/>
                  <a:gd name="T9" fmla="*/ 1 h 198"/>
                  <a:gd name="T10" fmla="*/ 0 w 82"/>
                  <a:gd name="T11" fmla="*/ 1 h 198"/>
                  <a:gd name="T12" fmla="*/ 0 w 82"/>
                  <a:gd name="T13" fmla="*/ 1 h 198"/>
                  <a:gd name="T14" fmla="*/ 0 w 82"/>
                  <a:gd name="T15" fmla="*/ 1 h 198"/>
                  <a:gd name="T16" fmla="*/ 0 w 82"/>
                  <a:gd name="T17" fmla="*/ 1 h 198"/>
                  <a:gd name="T18" fmla="*/ 0 w 82"/>
                  <a:gd name="T19" fmla="*/ 1 h 198"/>
                  <a:gd name="T20" fmla="*/ 0 w 82"/>
                  <a:gd name="T21" fmla="*/ 1 h 198"/>
                  <a:gd name="T22" fmla="*/ 0 w 82"/>
                  <a:gd name="T23" fmla="*/ 1 h 198"/>
                  <a:gd name="T24" fmla="*/ 0 w 82"/>
                  <a:gd name="T25" fmla="*/ 1 h 198"/>
                  <a:gd name="T26" fmla="*/ 0 w 82"/>
                  <a:gd name="T27" fmla="*/ 1 h 198"/>
                  <a:gd name="T28" fmla="*/ 0 w 82"/>
                  <a:gd name="T29" fmla="*/ 1 h 198"/>
                  <a:gd name="T30" fmla="*/ 0 w 82"/>
                  <a:gd name="T31" fmla="*/ 0 h 198"/>
                  <a:gd name="T32" fmla="*/ 0 w 82"/>
                  <a:gd name="T33" fmla="*/ 0 h 198"/>
                  <a:gd name="T34" fmla="*/ 0 w 82"/>
                  <a:gd name="T35" fmla="*/ 1 h 198"/>
                  <a:gd name="T36" fmla="*/ 0 w 82"/>
                  <a:gd name="T37" fmla="*/ 1 h 198"/>
                  <a:gd name="T38" fmla="*/ 0 w 82"/>
                  <a:gd name="T39" fmla="*/ 1 h 198"/>
                  <a:gd name="T40" fmla="*/ 0 w 82"/>
                  <a:gd name="T41" fmla="*/ 1 h 198"/>
                  <a:gd name="T42" fmla="*/ 0 w 82"/>
                  <a:gd name="T43" fmla="*/ 1 h 198"/>
                  <a:gd name="T44" fmla="*/ 0 w 82"/>
                  <a:gd name="T45" fmla="*/ 1 h 198"/>
                  <a:gd name="T46" fmla="*/ 0 w 82"/>
                  <a:gd name="T47" fmla="*/ 1 h 198"/>
                  <a:gd name="T48" fmla="*/ 0 w 82"/>
                  <a:gd name="T49" fmla="*/ 1 h 198"/>
                  <a:gd name="T50" fmla="*/ 0 w 82"/>
                  <a:gd name="T51" fmla="*/ 1 h 198"/>
                  <a:gd name="T52" fmla="*/ 0 w 82"/>
                  <a:gd name="T53" fmla="*/ 1 h 198"/>
                  <a:gd name="T54" fmla="*/ 0 w 82"/>
                  <a:gd name="T55" fmla="*/ 1 h 198"/>
                  <a:gd name="T56" fmla="*/ 0 w 82"/>
                  <a:gd name="T57" fmla="*/ 1 h 198"/>
                  <a:gd name="T58" fmla="*/ 0 w 82"/>
                  <a:gd name="T59" fmla="*/ 1 h 198"/>
                  <a:gd name="T60" fmla="*/ 0 w 82"/>
                  <a:gd name="T61" fmla="*/ 1 h 198"/>
                  <a:gd name="T62" fmla="*/ 0 w 82"/>
                  <a:gd name="T63" fmla="*/ 1 h 19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82" h="198">
                    <a:moveTo>
                      <a:pt x="30" y="198"/>
                    </a:moveTo>
                    <a:lnTo>
                      <a:pt x="25" y="197"/>
                    </a:lnTo>
                    <a:lnTo>
                      <a:pt x="22" y="196"/>
                    </a:lnTo>
                    <a:lnTo>
                      <a:pt x="18" y="192"/>
                    </a:lnTo>
                    <a:lnTo>
                      <a:pt x="15" y="189"/>
                    </a:lnTo>
                    <a:lnTo>
                      <a:pt x="13" y="185"/>
                    </a:lnTo>
                    <a:lnTo>
                      <a:pt x="9" y="180"/>
                    </a:lnTo>
                    <a:lnTo>
                      <a:pt x="7" y="174"/>
                    </a:lnTo>
                    <a:lnTo>
                      <a:pt x="5" y="167"/>
                    </a:lnTo>
                    <a:lnTo>
                      <a:pt x="3" y="160"/>
                    </a:lnTo>
                    <a:lnTo>
                      <a:pt x="2" y="152"/>
                    </a:lnTo>
                    <a:lnTo>
                      <a:pt x="1" y="144"/>
                    </a:lnTo>
                    <a:lnTo>
                      <a:pt x="0" y="135"/>
                    </a:lnTo>
                    <a:lnTo>
                      <a:pt x="0" y="127"/>
                    </a:lnTo>
                    <a:lnTo>
                      <a:pt x="0" y="116"/>
                    </a:lnTo>
                    <a:lnTo>
                      <a:pt x="0" y="107"/>
                    </a:lnTo>
                    <a:lnTo>
                      <a:pt x="1" y="97"/>
                    </a:lnTo>
                    <a:lnTo>
                      <a:pt x="2" y="86"/>
                    </a:lnTo>
                    <a:lnTo>
                      <a:pt x="5" y="77"/>
                    </a:lnTo>
                    <a:lnTo>
                      <a:pt x="6" y="67"/>
                    </a:lnTo>
                    <a:lnTo>
                      <a:pt x="8" y="59"/>
                    </a:lnTo>
                    <a:lnTo>
                      <a:pt x="12" y="50"/>
                    </a:lnTo>
                    <a:lnTo>
                      <a:pt x="14" y="42"/>
                    </a:lnTo>
                    <a:lnTo>
                      <a:pt x="17" y="35"/>
                    </a:lnTo>
                    <a:lnTo>
                      <a:pt x="21" y="28"/>
                    </a:lnTo>
                    <a:lnTo>
                      <a:pt x="24" y="21"/>
                    </a:lnTo>
                    <a:lnTo>
                      <a:pt x="28" y="15"/>
                    </a:lnTo>
                    <a:lnTo>
                      <a:pt x="31" y="10"/>
                    </a:lnTo>
                    <a:lnTo>
                      <a:pt x="36" y="7"/>
                    </a:lnTo>
                    <a:lnTo>
                      <a:pt x="39" y="3"/>
                    </a:lnTo>
                    <a:lnTo>
                      <a:pt x="44" y="1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60" y="2"/>
                    </a:lnTo>
                    <a:lnTo>
                      <a:pt x="63" y="5"/>
                    </a:lnTo>
                    <a:lnTo>
                      <a:pt x="67" y="9"/>
                    </a:lnTo>
                    <a:lnTo>
                      <a:pt x="69" y="13"/>
                    </a:lnTo>
                    <a:lnTo>
                      <a:pt x="73" y="18"/>
                    </a:lnTo>
                    <a:lnTo>
                      <a:pt x="75" y="24"/>
                    </a:lnTo>
                    <a:lnTo>
                      <a:pt x="77" y="30"/>
                    </a:lnTo>
                    <a:lnTo>
                      <a:pt x="78" y="38"/>
                    </a:lnTo>
                    <a:lnTo>
                      <a:pt x="80" y="46"/>
                    </a:lnTo>
                    <a:lnTo>
                      <a:pt x="81" y="54"/>
                    </a:lnTo>
                    <a:lnTo>
                      <a:pt x="82" y="62"/>
                    </a:lnTo>
                    <a:lnTo>
                      <a:pt x="82" y="71"/>
                    </a:lnTo>
                    <a:lnTo>
                      <a:pt x="82" y="82"/>
                    </a:lnTo>
                    <a:lnTo>
                      <a:pt x="82" y="91"/>
                    </a:lnTo>
                    <a:lnTo>
                      <a:pt x="81" y="101"/>
                    </a:lnTo>
                    <a:lnTo>
                      <a:pt x="80" y="112"/>
                    </a:lnTo>
                    <a:lnTo>
                      <a:pt x="77" y="121"/>
                    </a:lnTo>
                    <a:lnTo>
                      <a:pt x="76" y="130"/>
                    </a:lnTo>
                    <a:lnTo>
                      <a:pt x="74" y="139"/>
                    </a:lnTo>
                    <a:lnTo>
                      <a:pt x="70" y="149"/>
                    </a:lnTo>
                    <a:lnTo>
                      <a:pt x="68" y="156"/>
                    </a:lnTo>
                    <a:lnTo>
                      <a:pt x="65" y="164"/>
                    </a:lnTo>
                    <a:lnTo>
                      <a:pt x="61" y="171"/>
                    </a:lnTo>
                    <a:lnTo>
                      <a:pt x="58" y="176"/>
                    </a:lnTo>
                    <a:lnTo>
                      <a:pt x="54" y="182"/>
                    </a:lnTo>
                    <a:lnTo>
                      <a:pt x="51" y="187"/>
                    </a:lnTo>
                    <a:lnTo>
                      <a:pt x="46" y="191"/>
                    </a:lnTo>
                    <a:lnTo>
                      <a:pt x="43" y="195"/>
                    </a:lnTo>
                    <a:lnTo>
                      <a:pt x="38" y="196"/>
                    </a:lnTo>
                    <a:lnTo>
                      <a:pt x="33" y="197"/>
                    </a:lnTo>
                    <a:lnTo>
                      <a:pt x="30" y="198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4" name="Freeform 225"/>
              <p:cNvSpPr>
                <a:spLocks/>
              </p:cNvSpPr>
              <p:nvPr/>
            </p:nvSpPr>
            <p:spPr bwMode="auto">
              <a:xfrm>
                <a:off x="5225" y="642"/>
                <a:ext cx="20" cy="56"/>
              </a:xfrm>
              <a:custGeom>
                <a:avLst/>
                <a:gdLst>
                  <a:gd name="T0" fmla="*/ 0 w 41"/>
                  <a:gd name="T1" fmla="*/ 0 h 113"/>
                  <a:gd name="T2" fmla="*/ 0 w 41"/>
                  <a:gd name="T3" fmla="*/ 0 h 113"/>
                  <a:gd name="T4" fmla="*/ 0 w 41"/>
                  <a:gd name="T5" fmla="*/ 0 h 113"/>
                  <a:gd name="T6" fmla="*/ 0 w 41"/>
                  <a:gd name="T7" fmla="*/ 0 h 113"/>
                  <a:gd name="T8" fmla="*/ 0 w 41"/>
                  <a:gd name="T9" fmla="*/ 0 h 113"/>
                  <a:gd name="T10" fmla="*/ 0 w 41"/>
                  <a:gd name="T11" fmla="*/ 0 h 113"/>
                  <a:gd name="T12" fmla="*/ 0 w 41"/>
                  <a:gd name="T13" fmla="*/ 0 h 113"/>
                  <a:gd name="T14" fmla="*/ 0 w 41"/>
                  <a:gd name="T15" fmla="*/ 0 h 113"/>
                  <a:gd name="T16" fmla="*/ 0 w 41"/>
                  <a:gd name="T17" fmla="*/ 0 h 113"/>
                  <a:gd name="T18" fmla="*/ 0 w 41"/>
                  <a:gd name="T19" fmla="*/ 0 h 113"/>
                  <a:gd name="T20" fmla="*/ 0 w 41"/>
                  <a:gd name="T21" fmla="*/ 0 h 113"/>
                  <a:gd name="T22" fmla="*/ 0 w 41"/>
                  <a:gd name="T23" fmla="*/ 0 h 113"/>
                  <a:gd name="T24" fmla="*/ 0 w 41"/>
                  <a:gd name="T25" fmla="*/ 0 h 113"/>
                  <a:gd name="T26" fmla="*/ 0 w 41"/>
                  <a:gd name="T27" fmla="*/ 0 h 113"/>
                  <a:gd name="T28" fmla="*/ 0 w 41"/>
                  <a:gd name="T29" fmla="*/ 0 h 113"/>
                  <a:gd name="T30" fmla="*/ 0 w 41"/>
                  <a:gd name="T31" fmla="*/ 0 h 113"/>
                  <a:gd name="T32" fmla="*/ 0 w 41"/>
                  <a:gd name="T33" fmla="*/ 0 h 113"/>
                  <a:gd name="T34" fmla="*/ 0 w 41"/>
                  <a:gd name="T35" fmla="*/ 0 h 113"/>
                  <a:gd name="T36" fmla="*/ 0 w 41"/>
                  <a:gd name="T37" fmla="*/ 0 h 113"/>
                  <a:gd name="T38" fmla="*/ 0 w 41"/>
                  <a:gd name="T39" fmla="*/ 0 h 113"/>
                  <a:gd name="T40" fmla="*/ 0 w 41"/>
                  <a:gd name="T41" fmla="*/ 0 h 113"/>
                  <a:gd name="T42" fmla="*/ 0 w 41"/>
                  <a:gd name="T43" fmla="*/ 0 h 113"/>
                  <a:gd name="T44" fmla="*/ 0 w 41"/>
                  <a:gd name="T45" fmla="*/ 0 h 113"/>
                  <a:gd name="T46" fmla="*/ 0 w 41"/>
                  <a:gd name="T47" fmla="*/ 0 h 113"/>
                  <a:gd name="T48" fmla="*/ 0 w 41"/>
                  <a:gd name="T49" fmla="*/ 0 h 113"/>
                  <a:gd name="T50" fmla="*/ 0 w 41"/>
                  <a:gd name="T51" fmla="*/ 0 h 113"/>
                  <a:gd name="T52" fmla="*/ 0 w 41"/>
                  <a:gd name="T53" fmla="*/ 0 h 113"/>
                  <a:gd name="T54" fmla="*/ 0 w 41"/>
                  <a:gd name="T55" fmla="*/ 0 h 113"/>
                  <a:gd name="T56" fmla="*/ 0 w 41"/>
                  <a:gd name="T57" fmla="*/ 0 h 113"/>
                  <a:gd name="T58" fmla="*/ 0 w 41"/>
                  <a:gd name="T59" fmla="*/ 0 h 113"/>
                  <a:gd name="T60" fmla="*/ 0 w 41"/>
                  <a:gd name="T61" fmla="*/ 0 h 113"/>
                  <a:gd name="T62" fmla="*/ 0 w 41"/>
                  <a:gd name="T63" fmla="*/ 0 h 113"/>
                  <a:gd name="T64" fmla="*/ 0 w 41"/>
                  <a:gd name="T65" fmla="*/ 0 h 113"/>
                  <a:gd name="T66" fmla="*/ 0 w 41"/>
                  <a:gd name="T67" fmla="*/ 0 h 113"/>
                  <a:gd name="T68" fmla="*/ 0 w 41"/>
                  <a:gd name="T69" fmla="*/ 0 h 113"/>
                  <a:gd name="T70" fmla="*/ 0 w 41"/>
                  <a:gd name="T71" fmla="*/ 0 h 113"/>
                  <a:gd name="T72" fmla="*/ 0 w 41"/>
                  <a:gd name="T73" fmla="*/ 0 h 1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1" h="113">
                    <a:moveTo>
                      <a:pt x="2" y="0"/>
                    </a:moveTo>
                    <a:lnTo>
                      <a:pt x="2" y="0"/>
                    </a:lnTo>
                    <a:lnTo>
                      <a:pt x="1" y="10"/>
                    </a:lnTo>
                    <a:lnTo>
                      <a:pt x="0" y="20"/>
                    </a:lnTo>
                    <a:lnTo>
                      <a:pt x="0" y="31"/>
                    </a:lnTo>
                    <a:lnTo>
                      <a:pt x="1" y="40"/>
                    </a:lnTo>
                    <a:lnTo>
                      <a:pt x="1" y="49"/>
                    </a:lnTo>
                    <a:lnTo>
                      <a:pt x="2" y="58"/>
                    </a:lnTo>
                    <a:lnTo>
                      <a:pt x="3" y="66"/>
                    </a:lnTo>
                    <a:lnTo>
                      <a:pt x="5" y="75"/>
                    </a:lnTo>
                    <a:lnTo>
                      <a:pt x="8" y="81"/>
                    </a:lnTo>
                    <a:lnTo>
                      <a:pt x="11" y="88"/>
                    </a:lnTo>
                    <a:lnTo>
                      <a:pt x="13" y="95"/>
                    </a:lnTo>
                    <a:lnTo>
                      <a:pt x="18" y="100"/>
                    </a:lnTo>
                    <a:lnTo>
                      <a:pt x="23" y="104"/>
                    </a:lnTo>
                    <a:lnTo>
                      <a:pt x="27" y="109"/>
                    </a:lnTo>
                    <a:lnTo>
                      <a:pt x="33" y="111"/>
                    </a:lnTo>
                    <a:lnTo>
                      <a:pt x="40" y="113"/>
                    </a:lnTo>
                    <a:lnTo>
                      <a:pt x="41" y="91"/>
                    </a:lnTo>
                    <a:lnTo>
                      <a:pt x="40" y="91"/>
                    </a:lnTo>
                    <a:lnTo>
                      <a:pt x="39" y="89"/>
                    </a:lnTo>
                    <a:lnTo>
                      <a:pt x="36" y="89"/>
                    </a:lnTo>
                    <a:lnTo>
                      <a:pt x="34" y="86"/>
                    </a:lnTo>
                    <a:lnTo>
                      <a:pt x="33" y="84"/>
                    </a:lnTo>
                    <a:lnTo>
                      <a:pt x="31" y="79"/>
                    </a:lnTo>
                    <a:lnTo>
                      <a:pt x="28" y="75"/>
                    </a:lnTo>
                    <a:lnTo>
                      <a:pt x="26" y="69"/>
                    </a:lnTo>
                    <a:lnTo>
                      <a:pt x="25" y="62"/>
                    </a:lnTo>
                    <a:lnTo>
                      <a:pt x="24" y="55"/>
                    </a:lnTo>
                    <a:lnTo>
                      <a:pt x="23" y="47"/>
                    </a:lnTo>
                    <a:lnTo>
                      <a:pt x="23" y="39"/>
                    </a:lnTo>
                    <a:lnTo>
                      <a:pt x="21" y="30"/>
                    </a:lnTo>
                    <a:lnTo>
                      <a:pt x="21" y="20"/>
                    </a:lnTo>
                    <a:lnTo>
                      <a:pt x="23" y="12"/>
                    </a:lnTo>
                    <a:lnTo>
                      <a:pt x="2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5" name="Freeform 226"/>
              <p:cNvSpPr>
                <a:spLocks/>
              </p:cNvSpPr>
              <p:nvPr/>
            </p:nvSpPr>
            <p:spPr bwMode="auto">
              <a:xfrm>
                <a:off x="5226" y="588"/>
                <a:ext cx="31" cy="55"/>
              </a:xfrm>
              <a:custGeom>
                <a:avLst/>
                <a:gdLst>
                  <a:gd name="T0" fmla="*/ 1 w 62"/>
                  <a:gd name="T1" fmla="*/ 0 h 109"/>
                  <a:gd name="T2" fmla="*/ 1 w 62"/>
                  <a:gd name="T3" fmla="*/ 0 h 109"/>
                  <a:gd name="T4" fmla="*/ 1 w 62"/>
                  <a:gd name="T5" fmla="*/ 1 h 109"/>
                  <a:gd name="T6" fmla="*/ 1 w 62"/>
                  <a:gd name="T7" fmla="*/ 1 h 109"/>
                  <a:gd name="T8" fmla="*/ 1 w 62"/>
                  <a:gd name="T9" fmla="*/ 1 h 109"/>
                  <a:gd name="T10" fmla="*/ 1 w 62"/>
                  <a:gd name="T11" fmla="*/ 1 h 109"/>
                  <a:gd name="T12" fmla="*/ 1 w 62"/>
                  <a:gd name="T13" fmla="*/ 1 h 109"/>
                  <a:gd name="T14" fmla="*/ 1 w 62"/>
                  <a:gd name="T15" fmla="*/ 1 h 109"/>
                  <a:gd name="T16" fmla="*/ 1 w 62"/>
                  <a:gd name="T17" fmla="*/ 1 h 109"/>
                  <a:gd name="T18" fmla="*/ 1 w 62"/>
                  <a:gd name="T19" fmla="*/ 1 h 109"/>
                  <a:gd name="T20" fmla="*/ 1 w 62"/>
                  <a:gd name="T21" fmla="*/ 1 h 109"/>
                  <a:gd name="T22" fmla="*/ 1 w 62"/>
                  <a:gd name="T23" fmla="*/ 1 h 109"/>
                  <a:gd name="T24" fmla="*/ 1 w 62"/>
                  <a:gd name="T25" fmla="*/ 1 h 109"/>
                  <a:gd name="T26" fmla="*/ 1 w 62"/>
                  <a:gd name="T27" fmla="*/ 1 h 109"/>
                  <a:gd name="T28" fmla="*/ 1 w 62"/>
                  <a:gd name="T29" fmla="*/ 1 h 109"/>
                  <a:gd name="T30" fmla="*/ 1 w 62"/>
                  <a:gd name="T31" fmla="*/ 1 h 109"/>
                  <a:gd name="T32" fmla="*/ 1 w 62"/>
                  <a:gd name="T33" fmla="*/ 1 h 109"/>
                  <a:gd name="T34" fmla="*/ 0 w 62"/>
                  <a:gd name="T35" fmla="*/ 1 h 109"/>
                  <a:gd name="T36" fmla="*/ 1 w 62"/>
                  <a:gd name="T37" fmla="*/ 1 h 109"/>
                  <a:gd name="T38" fmla="*/ 1 w 62"/>
                  <a:gd name="T39" fmla="*/ 1 h 109"/>
                  <a:gd name="T40" fmla="*/ 1 w 62"/>
                  <a:gd name="T41" fmla="*/ 1 h 109"/>
                  <a:gd name="T42" fmla="*/ 1 w 62"/>
                  <a:gd name="T43" fmla="*/ 1 h 109"/>
                  <a:gd name="T44" fmla="*/ 1 w 62"/>
                  <a:gd name="T45" fmla="*/ 1 h 109"/>
                  <a:gd name="T46" fmla="*/ 1 w 62"/>
                  <a:gd name="T47" fmla="*/ 1 h 109"/>
                  <a:gd name="T48" fmla="*/ 1 w 62"/>
                  <a:gd name="T49" fmla="*/ 1 h 109"/>
                  <a:gd name="T50" fmla="*/ 1 w 62"/>
                  <a:gd name="T51" fmla="*/ 1 h 109"/>
                  <a:gd name="T52" fmla="*/ 1 w 62"/>
                  <a:gd name="T53" fmla="*/ 1 h 109"/>
                  <a:gd name="T54" fmla="*/ 1 w 62"/>
                  <a:gd name="T55" fmla="*/ 1 h 109"/>
                  <a:gd name="T56" fmla="*/ 1 w 62"/>
                  <a:gd name="T57" fmla="*/ 1 h 109"/>
                  <a:gd name="T58" fmla="*/ 1 w 62"/>
                  <a:gd name="T59" fmla="*/ 1 h 109"/>
                  <a:gd name="T60" fmla="*/ 1 w 62"/>
                  <a:gd name="T61" fmla="*/ 1 h 109"/>
                  <a:gd name="T62" fmla="*/ 1 w 62"/>
                  <a:gd name="T63" fmla="*/ 1 h 109"/>
                  <a:gd name="T64" fmla="*/ 1 w 62"/>
                  <a:gd name="T65" fmla="*/ 1 h 109"/>
                  <a:gd name="T66" fmla="*/ 1 w 62"/>
                  <a:gd name="T67" fmla="*/ 1 h 109"/>
                  <a:gd name="T68" fmla="*/ 1 w 62"/>
                  <a:gd name="T69" fmla="*/ 1 h 109"/>
                  <a:gd name="T70" fmla="*/ 1 w 62"/>
                  <a:gd name="T71" fmla="*/ 1 h 109"/>
                  <a:gd name="T72" fmla="*/ 1 w 62"/>
                  <a:gd name="T73" fmla="*/ 0 h 10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2" h="109">
                    <a:moveTo>
                      <a:pt x="62" y="0"/>
                    </a:moveTo>
                    <a:lnTo>
                      <a:pt x="62" y="0"/>
                    </a:lnTo>
                    <a:lnTo>
                      <a:pt x="55" y="1"/>
                    </a:lnTo>
                    <a:lnTo>
                      <a:pt x="49" y="2"/>
                    </a:lnTo>
                    <a:lnTo>
                      <a:pt x="42" y="5"/>
                    </a:lnTo>
                    <a:lnTo>
                      <a:pt x="37" y="10"/>
                    </a:lnTo>
                    <a:lnTo>
                      <a:pt x="32" y="14"/>
                    </a:lnTo>
                    <a:lnTo>
                      <a:pt x="27" y="20"/>
                    </a:lnTo>
                    <a:lnTo>
                      <a:pt x="24" y="26"/>
                    </a:lnTo>
                    <a:lnTo>
                      <a:pt x="19" y="33"/>
                    </a:lnTo>
                    <a:lnTo>
                      <a:pt x="16" y="41"/>
                    </a:lnTo>
                    <a:lnTo>
                      <a:pt x="14" y="49"/>
                    </a:lnTo>
                    <a:lnTo>
                      <a:pt x="10" y="57"/>
                    </a:lnTo>
                    <a:lnTo>
                      <a:pt x="7" y="66"/>
                    </a:lnTo>
                    <a:lnTo>
                      <a:pt x="4" y="76"/>
                    </a:lnTo>
                    <a:lnTo>
                      <a:pt x="2" y="86"/>
                    </a:lnTo>
                    <a:lnTo>
                      <a:pt x="1" y="96"/>
                    </a:lnTo>
                    <a:lnTo>
                      <a:pt x="0" y="107"/>
                    </a:lnTo>
                    <a:lnTo>
                      <a:pt x="22" y="109"/>
                    </a:lnTo>
                    <a:lnTo>
                      <a:pt x="22" y="99"/>
                    </a:lnTo>
                    <a:lnTo>
                      <a:pt x="24" y="89"/>
                    </a:lnTo>
                    <a:lnTo>
                      <a:pt x="25" y="81"/>
                    </a:lnTo>
                    <a:lnTo>
                      <a:pt x="27" y="72"/>
                    </a:lnTo>
                    <a:lnTo>
                      <a:pt x="31" y="64"/>
                    </a:lnTo>
                    <a:lnTo>
                      <a:pt x="33" y="57"/>
                    </a:lnTo>
                    <a:lnTo>
                      <a:pt x="37" y="49"/>
                    </a:lnTo>
                    <a:lnTo>
                      <a:pt x="39" y="43"/>
                    </a:lnTo>
                    <a:lnTo>
                      <a:pt x="42" y="38"/>
                    </a:lnTo>
                    <a:lnTo>
                      <a:pt x="46" y="33"/>
                    </a:lnTo>
                    <a:lnTo>
                      <a:pt x="48" y="29"/>
                    </a:lnTo>
                    <a:lnTo>
                      <a:pt x="52" y="26"/>
                    </a:lnTo>
                    <a:lnTo>
                      <a:pt x="54" y="24"/>
                    </a:lnTo>
                    <a:lnTo>
                      <a:pt x="56" y="23"/>
                    </a:lnTo>
                    <a:lnTo>
                      <a:pt x="59" y="23"/>
                    </a:lnTo>
                    <a:lnTo>
                      <a:pt x="61" y="2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6" name="Freeform 227"/>
              <p:cNvSpPr>
                <a:spLocks/>
              </p:cNvSpPr>
              <p:nvPr/>
            </p:nvSpPr>
            <p:spPr bwMode="auto">
              <a:xfrm>
                <a:off x="5256" y="588"/>
                <a:ext cx="21" cy="57"/>
              </a:xfrm>
              <a:custGeom>
                <a:avLst/>
                <a:gdLst>
                  <a:gd name="T0" fmla="*/ 1 w 41"/>
                  <a:gd name="T1" fmla="*/ 1 h 114"/>
                  <a:gd name="T2" fmla="*/ 1 w 41"/>
                  <a:gd name="T3" fmla="*/ 1 h 114"/>
                  <a:gd name="T4" fmla="*/ 1 w 41"/>
                  <a:gd name="T5" fmla="*/ 1 h 114"/>
                  <a:gd name="T6" fmla="*/ 1 w 41"/>
                  <a:gd name="T7" fmla="*/ 1 h 114"/>
                  <a:gd name="T8" fmla="*/ 1 w 41"/>
                  <a:gd name="T9" fmla="*/ 1 h 114"/>
                  <a:gd name="T10" fmla="*/ 1 w 41"/>
                  <a:gd name="T11" fmla="*/ 1 h 114"/>
                  <a:gd name="T12" fmla="*/ 1 w 41"/>
                  <a:gd name="T13" fmla="*/ 1 h 114"/>
                  <a:gd name="T14" fmla="*/ 1 w 41"/>
                  <a:gd name="T15" fmla="*/ 1 h 114"/>
                  <a:gd name="T16" fmla="*/ 1 w 41"/>
                  <a:gd name="T17" fmla="*/ 1 h 114"/>
                  <a:gd name="T18" fmla="*/ 1 w 41"/>
                  <a:gd name="T19" fmla="*/ 1 h 114"/>
                  <a:gd name="T20" fmla="*/ 1 w 41"/>
                  <a:gd name="T21" fmla="*/ 1 h 114"/>
                  <a:gd name="T22" fmla="*/ 1 w 41"/>
                  <a:gd name="T23" fmla="*/ 1 h 114"/>
                  <a:gd name="T24" fmla="*/ 1 w 41"/>
                  <a:gd name="T25" fmla="*/ 1 h 114"/>
                  <a:gd name="T26" fmla="*/ 1 w 41"/>
                  <a:gd name="T27" fmla="*/ 1 h 114"/>
                  <a:gd name="T28" fmla="*/ 1 w 41"/>
                  <a:gd name="T29" fmla="*/ 1 h 114"/>
                  <a:gd name="T30" fmla="*/ 1 w 41"/>
                  <a:gd name="T31" fmla="*/ 1 h 114"/>
                  <a:gd name="T32" fmla="*/ 1 w 41"/>
                  <a:gd name="T33" fmla="*/ 1 h 114"/>
                  <a:gd name="T34" fmla="*/ 1 w 41"/>
                  <a:gd name="T35" fmla="*/ 0 h 114"/>
                  <a:gd name="T36" fmla="*/ 0 w 41"/>
                  <a:gd name="T37" fmla="*/ 1 h 114"/>
                  <a:gd name="T38" fmla="*/ 1 w 41"/>
                  <a:gd name="T39" fmla="*/ 1 h 114"/>
                  <a:gd name="T40" fmla="*/ 1 w 41"/>
                  <a:gd name="T41" fmla="*/ 1 h 114"/>
                  <a:gd name="T42" fmla="*/ 1 w 41"/>
                  <a:gd name="T43" fmla="*/ 1 h 114"/>
                  <a:gd name="T44" fmla="*/ 1 w 41"/>
                  <a:gd name="T45" fmla="*/ 1 h 114"/>
                  <a:gd name="T46" fmla="*/ 1 w 41"/>
                  <a:gd name="T47" fmla="*/ 1 h 114"/>
                  <a:gd name="T48" fmla="*/ 1 w 41"/>
                  <a:gd name="T49" fmla="*/ 1 h 114"/>
                  <a:gd name="T50" fmla="*/ 1 w 41"/>
                  <a:gd name="T51" fmla="*/ 1 h 114"/>
                  <a:gd name="T52" fmla="*/ 1 w 41"/>
                  <a:gd name="T53" fmla="*/ 1 h 114"/>
                  <a:gd name="T54" fmla="*/ 1 w 41"/>
                  <a:gd name="T55" fmla="*/ 1 h 114"/>
                  <a:gd name="T56" fmla="*/ 1 w 41"/>
                  <a:gd name="T57" fmla="*/ 1 h 114"/>
                  <a:gd name="T58" fmla="*/ 1 w 41"/>
                  <a:gd name="T59" fmla="*/ 1 h 114"/>
                  <a:gd name="T60" fmla="*/ 1 w 41"/>
                  <a:gd name="T61" fmla="*/ 1 h 114"/>
                  <a:gd name="T62" fmla="*/ 1 w 41"/>
                  <a:gd name="T63" fmla="*/ 1 h 114"/>
                  <a:gd name="T64" fmla="*/ 1 w 41"/>
                  <a:gd name="T65" fmla="*/ 1 h 114"/>
                  <a:gd name="T66" fmla="*/ 1 w 41"/>
                  <a:gd name="T67" fmla="*/ 1 h 114"/>
                  <a:gd name="T68" fmla="*/ 1 w 41"/>
                  <a:gd name="T69" fmla="*/ 1 h 114"/>
                  <a:gd name="T70" fmla="*/ 1 w 41"/>
                  <a:gd name="T71" fmla="*/ 1 h 114"/>
                  <a:gd name="T72" fmla="*/ 1 w 41"/>
                  <a:gd name="T73" fmla="*/ 1 h 1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1" h="114">
                    <a:moveTo>
                      <a:pt x="39" y="114"/>
                    </a:moveTo>
                    <a:lnTo>
                      <a:pt x="39" y="114"/>
                    </a:lnTo>
                    <a:lnTo>
                      <a:pt x="40" y="103"/>
                    </a:lnTo>
                    <a:lnTo>
                      <a:pt x="41" y="93"/>
                    </a:lnTo>
                    <a:lnTo>
                      <a:pt x="41" y="82"/>
                    </a:lnTo>
                    <a:lnTo>
                      <a:pt x="40" y="73"/>
                    </a:lnTo>
                    <a:lnTo>
                      <a:pt x="40" y="64"/>
                    </a:lnTo>
                    <a:lnTo>
                      <a:pt x="39" y="55"/>
                    </a:lnTo>
                    <a:lnTo>
                      <a:pt x="38" y="47"/>
                    </a:lnTo>
                    <a:lnTo>
                      <a:pt x="36" y="39"/>
                    </a:lnTo>
                    <a:lnTo>
                      <a:pt x="33" y="31"/>
                    </a:lnTo>
                    <a:lnTo>
                      <a:pt x="30" y="25"/>
                    </a:lnTo>
                    <a:lnTo>
                      <a:pt x="28" y="18"/>
                    </a:lnTo>
                    <a:lnTo>
                      <a:pt x="23" y="13"/>
                    </a:lnTo>
                    <a:lnTo>
                      <a:pt x="18" y="9"/>
                    </a:lnTo>
                    <a:lnTo>
                      <a:pt x="14" y="4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1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4"/>
                    </a:lnTo>
                    <a:lnTo>
                      <a:pt x="7" y="26"/>
                    </a:lnTo>
                    <a:lnTo>
                      <a:pt x="8" y="29"/>
                    </a:lnTo>
                    <a:lnTo>
                      <a:pt x="10" y="34"/>
                    </a:lnTo>
                    <a:lnTo>
                      <a:pt x="13" y="39"/>
                    </a:lnTo>
                    <a:lnTo>
                      <a:pt x="15" y="44"/>
                    </a:lnTo>
                    <a:lnTo>
                      <a:pt x="16" y="51"/>
                    </a:lnTo>
                    <a:lnTo>
                      <a:pt x="17" y="58"/>
                    </a:lnTo>
                    <a:lnTo>
                      <a:pt x="18" y="66"/>
                    </a:lnTo>
                    <a:lnTo>
                      <a:pt x="18" y="74"/>
                    </a:lnTo>
                    <a:lnTo>
                      <a:pt x="19" y="82"/>
                    </a:lnTo>
                    <a:lnTo>
                      <a:pt x="19" y="93"/>
                    </a:lnTo>
                    <a:lnTo>
                      <a:pt x="18" y="101"/>
                    </a:lnTo>
                    <a:lnTo>
                      <a:pt x="17" y="111"/>
                    </a:lnTo>
                    <a:lnTo>
                      <a:pt x="3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7" name="Freeform 228"/>
              <p:cNvSpPr>
                <a:spLocks/>
              </p:cNvSpPr>
              <p:nvPr/>
            </p:nvSpPr>
            <p:spPr bwMode="auto">
              <a:xfrm>
                <a:off x="5245" y="644"/>
                <a:ext cx="31" cy="54"/>
              </a:xfrm>
              <a:custGeom>
                <a:avLst/>
                <a:gdLst>
                  <a:gd name="T0" fmla="*/ 0 w 62"/>
                  <a:gd name="T1" fmla="*/ 0 h 109"/>
                  <a:gd name="T2" fmla="*/ 0 w 62"/>
                  <a:gd name="T3" fmla="*/ 0 h 109"/>
                  <a:gd name="T4" fmla="*/ 1 w 62"/>
                  <a:gd name="T5" fmla="*/ 0 h 109"/>
                  <a:gd name="T6" fmla="*/ 1 w 62"/>
                  <a:gd name="T7" fmla="*/ 0 h 109"/>
                  <a:gd name="T8" fmla="*/ 1 w 62"/>
                  <a:gd name="T9" fmla="*/ 0 h 109"/>
                  <a:gd name="T10" fmla="*/ 1 w 62"/>
                  <a:gd name="T11" fmla="*/ 0 h 109"/>
                  <a:gd name="T12" fmla="*/ 1 w 62"/>
                  <a:gd name="T13" fmla="*/ 0 h 109"/>
                  <a:gd name="T14" fmla="*/ 1 w 62"/>
                  <a:gd name="T15" fmla="*/ 0 h 109"/>
                  <a:gd name="T16" fmla="*/ 1 w 62"/>
                  <a:gd name="T17" fmla="*/ 0 h 109"/>
                  <a:gd name="T18" fmla="*/ 1 w 62"/>
                  <a:gd name="T19" fmla="*/ 0 h 109"/>
                  <a:gd name="T20" fmla="*/ 1 w 62"/>
                  <a:gd name="T21" fmla="*/ 0 h 109"/>
                  <a:gd name="T22" fmla="*/ 1 w 62"/>
                  <a:gd name="T23" fmla="*/ 0 h 109"/>
                  <a:gd name="T24" fmla="*/ 1 w 62"/>
                  <a:gd name="T25" fmla="*/ 0 h 109"/>
                  <a:gd name="T26" fmla="*/ 1 w 62"/>
                  <a:gd name="T27" fmla="*/ 0 h 109"/>
                  <a:gd name="T28" fmla="*/ 1 w 62"/>
                  <a:gd name="T29" fmla="*/ 0 h 109"/>
                  <a:gd name="T30" fmla="*/ 1 w 62"/>
                  <a:gd name="T31" fmla="*/ 0 h 109"/>
                  <a:gd name="T32" fmla="*/ 1 w 62"/>
                  <a:gd name="T33" fmla="*/ 0 h 109"/>
                  <a:gd name="T34" fmla="*/ 1 w 62"/>
                  <a:gd name="T35" fmla="*/ 0 h 109"/>
                  <a:gd name="T36" fmla="*/ 1 w 62"/>
                  <a:gd name="T37" fmla="*/ 0 h 109"/>
                  <a:gd name="T38" fmla="*/ 1 w 62"/>
                  <a:gd name="T39" fmla="*/ 0 h 109"/>
                  <a:gd name="T40" fmla="*/ 1 w 62"/>
                  <a:gd name="T41" fmla="*/ 0 h 109"/>
                  <a:gd name="T42" fmla="*/ 1 w 62"/>
                  <a:gd name="T43" fmla="*/ 0 h 109"/>
                  <a:gd name="T44" fmla="*/ 1 w 62"/>
                  <a:gd name="T45" fmla="*/ 0 h 109"/>
                  <a:gd name="T46" fmla="*/ 1 w 62"/>
                  <a:gd name="T47" fmla="*/ 0 h 109"/>
                  <a:gd name="T48" fmla="*/ 1 w 62"/>
                  <a:gd name="T49" fmla="*/ 0 h 109"/>
                  <a:gd name="T50" fmla="*/ 1 w 62"/>
                  <a:gd name="T51" fmla="*/ 0 h 109"/>
                  <a:gd name="T52" fmla="*/ 1 w 62"/>
                  <a:gd name="T53" fmla="*/ 0 h 109"/>
                  <a:gd name="T54" fmla="*/ 1 w 62"/>
                  <a:gd name="T55" fmla="*/ 0 h 109"/>
                  <a:gd name="T56" fmla="*/ 1 w 62"/>
                  <a:gd name="T57" fmla="*/ 0 h 109"/>
                  <a:gd name="T58" fmla="*/ 1 w 62"/>
                  <a:gd name="T59" fmla="*/ 0 h 109"/>
                  <a:gd name="T60" fmla="*/ 1 w 62"/>
                  <a:gd name="T61" fmla="*/ 0 h 109"/>
                  <a:gd name="T62" fmla="*/ 1 w 62"/>
                  <a:gd name="T63" fmla="*/ 0 h 109"/>
                  <a:gd name="T64" fmla="*/ 1 w 62"/>
                  <a:gd name="T65" fmla="*/ 0 h 109"/>
                  <a:gd name="T66" fmla="*/ 1 w 62"/>
                  <a:gd name="T67" fmla="*/ 0 h 109"/>
                  <a:gd name="T68" fmla="*/ 1 w 62"/>
                  <a:gd name="T69" fmla="*/ 0 h 109"/>
                  <a:gd name="T70" fmla="*/ 1 w 62"/>
                  <a:gd name="T71" fmla="*/ 0 h 109"/>
                  <a:gd name="T72" fmla="*/ 0 w 62"/>
                  <a:gd name="T73" fmla="*/ 0 h 10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2" h="109">
                    <a:moveTo>
                      <a:pt x="0" y="109"/>
                    </a:moveTo>
                    <a:lnTo>
                      <a:pt x="0" y="109"/>
                    </a:lnTo>
                    <a:lnTo>
                      <a:pt x="7" y="109"/>
                    </a:lnTo>
                    <a:lnTo>
                      <a:pt x="12" y="106"/>
                    </a:lnTo>
                    <a:lnTo>
                      <a:pt x="19" y="104"/>
                    </a:lnTo>
                    <a:lnTo>
                      <a:pt x="25" y="99"/>
                    </a:lnTo>
                    <a:lnTo>
                      <a:pt x="30" y="95"/>
                    </a:lnTo>
                    <a:lnTo>
                      <a:pt x="34" y="89"/>
                    </a:lnTo>
                    <a:lnTo>
                      <a:pt x="38" y="82"/>
                    </a:lnTo>
                    <a:lnTo>
                      <a:pt x="42" y="75"/>
                    </a:lnTo>
                    <a:lnTo>
                      <a:pt x="46" y="68"/>
                    </a:lnTo>
                    <a:lnTo>
                      <a:pt x="48" y="60"/>
                    </a:lnTo>
                    <a:lnTo>
                      <a:pt x="52" y="52"/>
                    </a:lnTo>
                    <a:lnTo>
                      <a:pt x="55" y="43"/>
                    </a:lnTo>
                    <a:lnTo>
                      <a:pt x="57" y="34"/>
                    </a:lnTo>
                    <a:lnTo>
                      <a:pt x="60" y="23"/>
                    </a:lnTo>
                    <a:lnTo>
                      <a:pt x="61" y="13"/>
                    </a:lnTo>
                    <a:lnTo>
                      <a:pt x="62" y="3"/>
                    </a:lnTo>
                    <a:lnTo>
                      <a:pt x="40" y="0"/>
                    </a:lnTo>
                    <a:lnTo>
                      <a:pt x="40" y="9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4" y="36"/>
                    </a:lnTo>
                    <a:lnTo>
                      <a:pt x="31" y="44"/>
                    </a:lnTo>
                    <a:lnTo>
                      <a:pt x="29" y="52"/>
                    </a:lnTo>
                    <a:lnTo>
                      <a:pt x="25" y="60"/>
                    </a:lnTo>
                    <a:lnTo>
                      <a:pt x="23" y="65"/>
                    </a:lnTo>
                    <a:lnTo>
                      <a:pt x="19" y="71"/>
                    </a:lnTo>
                    <a:lnTo>
                      <a:pt x="16" y="76"/>
                    </a:lnTo>
                    <a:lnTo>
                      <a:pt x="14" y="80"/>
                    </a:lnTo>
                    <a:lnTo>
                      <a:pt x="10" y="83"/>
                    </a:lnTo>
                    <a:lnTo>
                      <a:pt x="8" y="85"/>
                    </a:lnTo>
                    <a:lnTo>
                      <a:pt x="6" y="85"/>
                    </a:lnTo>
                    <a:lnTo>
                      <a:pt x="3" y="87"/>
                    </a:lnTo>
                    <a:lnTo>
                      <a:pt x="1" y="87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8" name="Freeform 229"/>
              <p:cNvSpPr>
                <a:spLocks/>
              </p:cNvSpPr>
              <p:nvPr/>
            </p:nvSpPr>
            <p:spPr bwMode="auto">
              <a:xfrm>
                <a:off x="4953" y="603"/>
                <a:ext cx="53" cy="92"/>
              </a:xfrm>
              <a:custGeom>
                <a:avLst/>
                <a:gdLst>
                  <a:gd name="T0" fmla="*/ 1 w 106"/>
                  <a:gd name="T1" fmla="*/ 0 h 186"/>
                  <a:gd name="T2" fmla="*/ 1 w 106"/>
                  <a:gd name="T3" fmla="*/ 0 h 186"/>
                  <a:gd name="T4" fmla="*/ 1 w 106"/>
                  <a:gd name="T5" fmla="*/ 0 h 186"/>
                  <a:gd name="T6" fmla="*/ 1 w 106"/>
                  <a:gd name="T7" fmla="*/ 0 h 186"/>
                  <a:gd name="T8" fmla="*/ 1 w 106"/>
                  <a:gd name="T9" fmla="*/ 0 h 186"/>
                  <a:gd name="T10" fmla="*/ 1 w 106"/>
                  <a:gd name="T11" fmla="*/ 0 h 186"/>
                  <a:gd name="T12" fmla="*/ 1 w 106"/>
                  <a:gd name="T13" fmla="*/ 0 h 186"/>
                  <a:gd name="T14" fmla="*/ 1 w 106"/>
                  <a:gd name="T15" fmla="*/ 0 h 186"/>
                  <a:gd name="T16" fmla="*/ 1 w 106"/>
                  <a:gd name="T17" fmla="*/ 0 h 186"/>
                  <a:gd name="T18" fmla="*/ 1 w 106"/>
                  <a:gd name="T19" fmla="*/ 0 h 186"/>
                  <a:gd name="T20" fmla="*/ 1 w 106"/>
                  <a:gd name="T21" fmla="*/ 0 h 186"/>
                  <a:gd name="T22" fmla="*/ 1 w 106"/>
                  <a:gd name="T23" fmla="*/ 0 h 186"/>
                  <a:gd name="T24" fmla="*/ 0 w 106"/>
                  <a:gd name="T25" fmla="*/ 0 h 186"/>
                  <a:gd name="T26" fmla="*/ 1 w 106"/>
                  <a:gd name="T27" fmla="*/ 0 h 186"/>
                  <a:gd name="T28" fmla="*/ 1 w 106"/>
                  <a:gd name="T29" fmla="*/ 0 h 186"/>
                  <a:gd name="T30" fmla="*/ 1 w 106"/>
                  <a:gd name="T31" fmla="*/ 0 h 186"/>
                  <a:gd name="T32" fmla="*/ 1 w 106"/>
                  <a:gd name="T33" fmla="*/ 0 h 186"/>
                  <a:gd name="T34" fmla="*/ 1 w 106"/>
                  <a:gd name="T35" fmla="*/ 0 h 186"/>
                  <a:gd name="T36" fmla="*/ 1 w 106"/>
                  <a:gd name="T37" fmla="*/ 0 h 186"/>
                  <a:gd name="T38" fmla="*/ 1 w 106"/>
                  <a:gd name="T39" fmla="*/ 0 h 186"/>
                  <a:gd name="T40" fmla="*/ 1 w 106"/>
                  <a:gd name="T41" fmla="*/ 0 h 186"/>
                  <a:gd name="T42" fmla="*/ 1 w 106"/>
                  <a:gd name="T43" fmla="*/ 0 h 186"/>
                  <a:gd name="T44" fmla="*/ 1 w 106"/>
                  <a:gd name="T45" fmla="*/ 0 h 186"/>
                  <a:gd name="T46" fmla="*/ 1 w 106"/>
                  <a:gd name="T47" fmla="*/ 0 h 186"/>
                  <a:gd name="T48" fmla="*/ 1 w 106"/>
                  <a:gd name="T49" fmla="*/ 0 h 186"/>
                  <a:gd name="T50" fmla="*/ 1 w 106"/>
                  <a:gd name="T51" fmla="*/ 0 h 186"/>
                  <a:gd name="T52" fmla="*/ 1 w 106"/>
                  <a:gd name="T53" fmla="*/ 0 h 186"/>
                  <a:gd name="T54" fmla="*/ 1 w 106"/>
                  <a:gd name="T55" fmla="*/ 0 h 186"/>
                  <a:gd name="T56" fmla="*/ 1 w 106"/>
                  <a:gd name="T57" fmla="*/ 0 h 186"/>
                  <a:gd name="T58" fmla="*/ 1 w 106"/>
                  <a:gd name="T59" fmla="*/ 0 h 186"/>
                  <a:gd name="T60" fmla="*/ 1 w 106"/>
                  <a:gd name="T61" fmla="*/ 0 h 186"/>
                  <a:gd name="T62" fmla="*/ 1 w 106"/>
                  <a:gd name="T63" fmla="*/ 0 h 18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06" h="186">
                    <a:moveTo>
                      <a:pt x="93" y="185"/>
                    </a:moveTo>
                    <a:lnTo>
                      <a:pt x="90" y="186"/>
                    </a:lnTo>
                    <a:lnTo>
                      <a:pt x="85" y="186"/>
                    </a:lnTo>
                    <a:lnTo>
                      <a:pt x="81" y="185"/>
                    </a:lnTo>
                    <a:lnTo>
                      <a:pt x="76" y="183"/>
                    </a:lnTo>
                    <a:lnTo>
                      <a:pt x="71" y="180"/>
                    </a:lnTo>
                    <a:lnTo>
                      <a:pt x="67" y="178"/>
                    </a:lnTo>
                    <a:lnTo>
                      <a:pt x="61" y="173"/>
                    </a:lnTo>
                    <a:lnTo>
                      <a:pt x="56" y="167"/>
                    </a:lnTo>
                    <a:lnTo>
                      <a:pt x="51" y="162"/>
                    </a:lnTo>
                    <a:lnTo>
                      <a:pt x="46" y="156"/>
                    </a:lnTo>
                    <a:lnTo>
                      <a:pt x="40" y="148"/>
                    </a:lnTo>
                    <a:lnTo>
                      <a:pt x="36" y="141"/>
                    </a:lnTo>
                    <a:lnTo>
                      <a:pt x="31" y="133"/>
                    </a:lnTo>
                    <a:lnTo>
                      <a:pt x="25" y="124"/>
                    </a:lnTo>
                    <a:lnTo>
                      <a:pt x="21" y="115"/>
                    </a:lnTo>
                    <a:lnTo>
                      <a:pt x="17" y="106"/>
                    </a:lnTo>
                    <a:lnTo>
                      <a:pt x="13" y="96"/>
                    </a:lnTo>
                    <a:lnTo>
                      <a:pt x="10" y="88"/>
                    </a:lnTo>
                    <a:lnTo>
                      <a:pt x="8" y="79"/>
                    </a:lnTo>
                    <a:lnTo>
                      <a:pt x="6" y="71"/>
                    </a:lnTo>
                    <a:lnTo>
                      <a:pt x="3" y="61"/>
                    </a:lnTo>
                    <a:lnTo>
                      <a:pt x="2" y="54"/>
                    </a:lnTo>
                    <a:lnTo>
                      <a:pt x="1" y="46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1" y="21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13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4" y="1"/>
                    </a:lnTo>
                    <a:lnTo>
                      <a:pt x="28" y="3"/>
                    </a:lnTo>
                    <a:lnTo>
                      <a:pt x="33" y="5"/>
                    </a:lnTo>
                    <a:lnTo>
                      <a:pt x="38" y="8"/>
                    </a:lnTo>
                    <a:lnTo>
                      <a:pt x="43" y="12"/>
                    </a:lnTo>
                    <a:lnTo>
                      <a:pt x="48" y="16"/>
                    </a:lnTo>
                    <a:lnTo>
                      <a:pt x="53" y="21"/>
                    </a:lnTo>
                    <a:lnTo>
                      <a:pt x="59" y="28"/>
                    </a:lnTo>
                    <a:lnTo>
                      <a:pt x="63" y="34"/>
                    </a:lnTo>
                    <a:lnTo>
                      <a:pt x="69" y="41"/>
                    </a:lnTo>
                    <a:lnTo>
                      <a:pt x="74" y="49"/>
                    </a:lnTo>
                    <a:lnTo>
                      <a:pt x="79" y="57"/>
                    </a:lnTo>
                    <a:lnTo>
                      <a:pt x="84" y="66"/>
                    </a:lnTo>
                    <a:lnTo>
                      <a:pt x="87" y="75"/>
                    </a:lnTo>
                    <a:lnTo>
                      <a:pt x="92" y="84"/>
                    </a:lnTo>
                    <a:lnTo>
                      <a:pt x="96" y="94"/>
                    </a:lnTo>
                    <a:lnTo>
                      <a:pt x="99" y="103"/>
                    </a:lnTo>
                    <a:lnTo>
                      <a:pt x="100" y="112"/>
                    </a:lnTo>
                    <a:lnTo>
                      <a:pt x="104" y="120"/>
                    </a:lnTo>
                    <a:lnTo>
                      <a:pt x="105" y="129"/>
                    </a:lnTo>
                    <a:lnTo>
                      <a:pt x="106" y="137"/>
                    </a:lnTo>
                    <a:lnTo>
                      <a:pt x="106" y="144"/>
                    </a:lnTo>
                    <a:lnTo>
                      <a:pt x="106" y="152"/>
                    </a:lnTo>
                    <a:lnTo>
                      <a:pt x="106" y="158"/>
                    </a:lnTo>
                    <a:lnTo>
                      <a:pt x="105" y="164"/>
                    </a:lnTo>
                    <a:lnTo>
                      <a:pt x="104" y="170"/>
                    </a:lnTo>
                    <a:lnTo>
                      <a:pt x="101" y="174"/>
                    </a:lnTo>
                    <a:lnTo>
                      <a:pt x="100" y="179"/>
                    </a:lnTo>
                    <a:lnTo>
                      <a:pt x="97" y="182"/>
                    </a:lnTo>
                    <a:lnTo>
                      <a:pt x="93" y="185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9" name="Freeform 230"/>
              <p:cNvSpPr>
                <a:spLocks/>
              </p:cNvSpPr>
              <p:nvPr/>
            </p:nvSpPr>
            <p:spPr bwMode="auto">
              <a:xfrm>
                <a:off x="4958" y="653"/>
                <a:ext cx="45" cy="48"/>
              </a:xfrm>
              <a:custGeom>
                <a:avLst/>
                <a:gdLst>
                  <a:gd name="T0" fmla="*/ 0 w 91"/>
                  <a:gd name="T1" fmla="*/ 1 h 94"/>
                  <a:gd name="T2" fmla="*/ 0 w 91"/>
                  <a:gd name="T3" fmla="*/ 1 h 94"/>
                  <a:gd name="T4" fmla="*/ 0 w 91"/>
                  <a:gd name="T5" fmla="*/ 1 h 94"/>
                  <a:gd name="T6" fmla="*/ 0 w 91"/>
                  <a:gd name="T7" fmla="*/ 1 h 94"/>
                  <a:gd name="T8" fmla="*/ 0 w 91"/>
                  <a:gd name="T9" fmla="*/ 1 h 94"/>
                  <a:gd name="T10" fmla="*/ 0 w 91"/>
                  <a:gd name="T11" fmla="*/ 1 h 94"/>
                  <a:gd name="T12" fmla="*/ 0 w 91"/>
                  <a:gd name="T13" fmla="*/ 1 h 94"/>
                  <a:gd name="T14" fmla="*/ 0 w 91"/>
                  <a:gd name="T15" fmla="*/ 1 h 94"/>
                  <a:gd name="T16" fmla="*/ 0 w 91"/>
                  <a:gd name="T17" fmla="*/ 1 h 94"/>
                  <a:gd name="T18" fmla="*/ 0 w 91"/>
                  <a:gd name="T19" fmla="*/ 1 h 94"/>
                  <a:gd name="T20" fmla="*/ 0 w 91"/>
                  <a:gd name="T21" fmla="*/ 1 h 94"/>
                  <a:gd name="T22" fmla="*/ 0 w 91"/>
                  <a:gd name="T23" fmla="*/ 1 h 94"/>
                  <a:gd name="T24" fmla="*/ 0 w 91"/>
                  <a:gd name="T25" fmla="*/ 1 h 94"/>
                  <a:gd name="T26" fmla="*/ 0 w 91"/>
                  <a:gd name="T27" fmla="*/ 1 h 94"/>
                  <a:gd name="T28" fmla="*/ 0 w 91"/>
                  <a:gd name="T29" fmla="*/ 1 h 94"/>
                  <a:gd name="T30" fmla="*/ 0 w 91"/>
                  <a:gd name="T31" fmla="*/ 1 h 94"/>
                  <a:gd name="T32" fmla="*/ 0 w 91"/>
                  <a:gd name="T33" fmla="*/ 1 h 94"/>
                  <a:gd name="T34" fmla="*/ 0 w 91"/>
                  <a:gd name="T35" fmla="*/ 1 h 94"/>
                  <a:gd name="T36" fmla="*/ 0 w 91"/>
                  <a:gd name="T37" fmla="*/ 1 h 94"/>
                  <a:gd name="T38" fmla="*/ 0 w 91"/>
                  <a:gd name="T39" fmla="*/ 1 h 94"/>
                  <a:gd name="T40" fmla="*/ 0 w 91"/>
                  <a:gd name="T41" fmla="*/ 1 h 94"/>
                  <a:gd name="T42" fmla="*/ 0 w 91"/>
                  <a:gd name="T43" fmla="*/ 1 h 94"/>
                  <a:gd name="T44" fmla="*/ 0 w 91"/>
                  <a:gd name="T45" fmla="*/ 1 h 94"/>
                  <a:gd name="T46" fmla="*/ 0 w 91"/>
                  <a:gd name="T47" fmla="*/ 1 h 94"/>
                  <a:gd name="T48" fmla="*/ 0 w 91"/>
                  <a:gd name="T49" fmla="*/ 1 h 94"/>
                  <a:gd name="T50" fmla="*/ 0 w 91"/>
                  <a:gd name="T51" fmla="*/ 1 h 94"/>
                  <a:gd name="T52" fmla="*/ 0 w 91"/>
                  <a:gd name="T53" fmla="*/ 1 h 94"/>
                  <a:gd name="T54" fmla="*/ 0 w 91"/>
                  <a:gd name="T55" fmla="*/ 1 h 94"/>
                  <a:gd name="T56" fmla="*/ 0 w 91"/>
                  <a:gd name="T57" fmla="*/ 1 h 94"/>
                  <a:gd name="T58" fmla="*/ 0 w 91"/>
                  <a:gd name="T59" fmla="*/ 1 h 94"/>
                  <a:gd name="T60" fmla="*/ 0 w 91"/>
                  <a:gd name="T61" fmla="*/ 1 h 94"/>
                  <a:gd name="T62" fmla="*/ 0 w 91"/>
                  <a:gd name="T63" fmla="*/ 1 h 94"/>
                  <a:gd name="T64" fmla="*/ 0 w 91"/>
                  <a:gd name="T65" fmla="*/ 1 h 94"/>
                  <a:gd name="T66" fmla="*/ 0 w 91"/>
                  <a:gd name="T67" fmla="*/ 1 h 94"/>
                  <a:gd name="T68" fmla="*/ 0 w 91"/>
                  <a:gd name="T69" fmla="*/ 0 h 94"/>
                  <a:gd name="T70" fmla="*/ 0 w 91"/>
                  <a:gd name="T71" fmla="*/ 0 h 94"/>
                  <a:gd name="T72" fmla="*/ 0 w 91"/>
                  <a:gd name="T73" fmla="*/ 1 h 9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1" h="94">
                    <a:moveTo>
                      <a:pt x="0" y="8"/>
                    </a:moveTo>
                    <a:lnTo>
                      <a:pt x="0" y="9"/>
                    </a:lnTo>
                    <a:lnTo>
                      <a:pt x="5" y="18"/>
                    </a:lnTo>
                    <a:lnTo>
                      <a:pt x="8" y="27"/>
                    </a:lnTo>
                    <a:lnTo>
                      <a:pt x="14" y="37"/>
                    </a:lnTo>
                    <a:lnTo>
                      <a:pt x="18" y="45"/>
                    </a:lnTo>
                    <a:lnTo>
                      <a:pt x="24" y="53"/>
                    </a:lnTo>
                    <a:lnTo>
                      <a:pt x="29" y="61"/>
                    </a:lnTo>
                    <a:lnTo>
                      <a:pt x="35" y="66"/>
                    </a:lnTo>
                    <a:lnTo>
                      <a:pt x="40" y="72"/>
                    </a:lnTo>
                    <a:lnTo>
                      <a:pt x="46" y="78"/>
                    </a:lnTo>
                    <a:lnTo>
                      <a:pt x="52" y="84"/>
                    </a:lnTo>
                    <a:lnTo>
                      <a:pt x="58" y="87"/>
                    </a:lnTo>
                    <a:lnTo>
                      <a:pt x="63" y="91"/>
                    </a:lnTo>
                    <a:lnTo>
                      <a:pt x="70" y="93"/>
                    </a:lnTo>
                    <a:lnTo>
                      <a:pt x="77" y="94"/>
                    </a:lnTo>
                    <a:lnTo>
                      <a:pt x="84" y="94"/>
                    </a:lnTo>
                    <a:lnTo>
                      <a:pt x="91" y="92"/>
                    </a:lnTo>
                    <a:lnTo>
                      <a:pt x="81" y="72"/>
                    </a:lnTo>
                    <a:lnTo>
                      <a:pt x="79" y="72"/>
                    </a:lnTo>
                    <a:lnTo>
                      <a:pt x="78" y="72"/>
                    </a:lnTo>
                    <a:lnTo>
                      <a:pt x="76" y="72"/>
                    </a:lnTo>
                    <a:lnTo>
                      <a:pt x="73" y="71"/>
                    </a:lnTo>
                    <a:lnTo>
                      <a:pt x="69" y="69"/>
                    </a:lnTo>
                    <a:lnTo>
                      <a:pt x="66" y="66"/>
                    </a:lnTo>
                    <a:lnTo>
                      <a:pt x="61" y="63"/>
                    </a:lnTo>
                    <a:lnTo>
                      <a:pt x="55" y="58"/>
                    </a:lnTo>
                    <a:lnTo>
                      <a:pt x="51" y="53"/>
                    </a:lnTo>
                    <a:lnTo>
                      <a:pt x="46" y="47"/>
                    </a:lnTo>
                    <a:lnTo>
                      <a:pt x="41" y="40"/>
                    </a:lnTo>
                    <a:lnTo>
                      <a:pt x="37" y="33"/>
                    </a:lnTo>
                    <a:lnTo>
                      <a:pt x="32" y="25"/>
                    </a:lnTo>
                    <a:lnTo>
                      <a:pt x="26" y="17"/>
                    </a:lnTo>
                    <a:lnTo>
                      <a:pt x="23" y="9"/>
                    </a:lnTo>
                    <a:lnTo>
                      <a:pt x="1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0" name="Freeform 231"/>
              <p:cNvSpPr>
                <a:spLocks/>
              </p:cNvSpPr>
              <p:nvPr/>
            </p:nvSpPr>
            <p:spPr bwMode="auto">
              <a:xfrm>
                <a:off x="4948" y="599"/>
                <a:ext cx="19" cy="58"/>
              </a:xfrm>
              <a:custGeom>
                <a:avLst/>
                <a:gdLst>
                  <a:gd name="T0" fmla="*/ 1 w 38"/>
                  <a:gd name="T1" fmla="*/ 0 h 118"/>
                  <a:gd name="T2" fmla="*/ 1 w 38"/>
                  <a:gd name="T3" fmla="*/ 0 h 118"/>
                  <a:gd name="T4" fmla="*/ 1 w 38"/>
                  <a:gd name="T5" fmla="*/ 0 h 118"/>
                  <a:gd name="T6" fmla="*/ 1 w 38"/>
                  <a:gd name="T7" fmla="*/ 0 h 118"/>
                  <a:gd name="T8" fmla="*/ 1 w 38"/>
                  <a:gd name="T9" fmla="*/ 0 h 118"/>
                  <a:gd name="T10" fmla="*/ 1 w 38"/>
                  <a:gd name="T11" fmla="*/ 0 h 118"/>
                  <a:gd name="T12" fmla="*/ 1 w 38"/>
                  <a:gd name="T13" fmla="*/ 0 h 118"/>
                  <a:gd name="T14" fmla="*/ 1 w 38"/>
                  <a:gd name="T15" fmla="*/ 0 h 118"/>
                  <a:gd name="T16" fmla="*/ 0 w 38"/>
                  <a:gd name="T17" fmla="*/ 0 h 118"/>
                  <a:gd name="T18" fmla="*/ 0 w 38"/>
                  <a:gd name="T19" fmla="*/ 0 h 118"/>
                  <a:gd name="T20" fmla="*/ 1 w 38"/>
                  <a:gd name="T21" fmla="*/ 0 h 118"/>
                  <a:gd name="T22" fmla="*/ 1 w 38"/>
                  <a:gd name="T23" fmla="*/ 0 h 118"/>
                  <a:gd name="T24" fmla="*/ 1 w 38"/>
                  <a:gd name="T25" fmla="*/ 0 h 118"/>
                  <a:gd name="T26" fmla="*/ 1 w 38"/>
                  <a:gd name="T27" fmla="*/ 0 h 118"/>
                  <a:gd name="T28" fmla="*/ 1 w 38"/>
                  <a:gd name="T29" fmla="*/ 0 h 118"/>
                  <a:gd name="T30" fmla="*/ 1 w 38"/>
                  <a:gd name="T31" fmla="*/ 0 h 118"/>
                  <a:gd name="T32" fmla="*/ 1 w 38"/>
                  <a:gd name="T33" fmla="*/ 0 h 118"/>
                  <a:gd name="T34" fmla="*/ 1 w 38"/>
                  <a:gd name="T35" fmla="*/ 0 h 118"/>
                  <a:gd name="T36" fmla="*/ 1 w 38"/>
                  <a:gd name="T37" fmla="*/ 0 h 118"/>
                  <a:gd name="T38" fmla="*/ 1 w 38"/>
                  <a:gd name="T39" fmla="*/ 0 h 118"/>
                  <a:gd name="T40" fmla="*/ 1 w 38"/>
                  <a:gd name="T41" fmla="*/ 0 h 118"/>
                  <a:gd name="T42" fmla="*/ 1 w 38"/>
                  <a:gd name="T43" fmla="*/ 0 h 118"/>
                  <a:gd name="T44" fmla="*/ 1 w 38"/>
                  <a:gd name="T45" fmla="*/ 0 h 118"/>
                  <a:gd name="T46" fmla="*/ 1 w 38"/>
                  <a:gd name="T47" fmla="*/ 0 h 118"/>
                  <a:gd name="T48" fmla="*/ 1 w 38"/>
                  <a:gd name="T49" fmla="*/ 0 h 118"/>
                  <a:gd name="T50" fmla="*/ 1 w 38"/>
                  <a:gd name="T51" fmla="*/ 0 h 118"/>
                  <a:gd name="T52" fmla="*/ 1 w 38"/>
                  <a:gd name="T53" fmla="*/ 0 h 118"/>
                  <a:gd name="T54" fmla="*/ 1 w 38"/>
                  <a:gd name="T55" fmla="*/ 0 h 118"/>
                  <a:gd name="T56" fmla="*/ 1 w 38"/>
                  <a:gd name="T57" fmla="*/ 0 h 118"/>
                  <a:gd name="T58" fmla="*/ 1 w 38"/>
                  <a:gd name="T59" fmla="*/ 0 h 118"/>
                  <a:gd name="T60" fmla="*/ 1 w 38"/>
                  <a:gd name="T61" fmla="*/ 0 h 118"/>
                  <a:gd name="T62" fmla="*/ 1 w 38"/>
                  <a:gd name="T63" fmla="*/ 0 h 118"/>
                  <a:gd name="T64" fmla="*/ 1 w 38"/>
                  <a:gd name="T65" fmla="*/ 0 h 118"/>
                  <a:gd name="T66" fmla="*/ 1 w 38"/>
                  <a:gd name="T67" fmla="*/ 0 h 118"/>
                  <a:gd name="T68" fmla="*/ 1 w 38"/>
                  <a:gd name="T69" fmla="*/ 0 h 118"/>
                  <a:gd name="T70" fmla="*/ 1 w 38"/>
                  <a:gd name="T71" fmla="*/ 0 h 118"/>
                  <a:gd name="T72" fmla="*/ 1 w 38"/>
                  <a:gd name="T73" fmla="*/ 0 h 11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8" h="118">
                    <a:moveTo>
                      <a:pt x="20" y="1"/>
                    </a:moveTo>
                    <a:lnTo>
                      <a:pt x="20" y="0"/>
                    </a:lnTo>
                    <a:lnTo>
                      <a:pt x="15" y="5"/>
                    </a:lnTo>
                    <a:lnTo>
                      <a:pt x="10" y="9"/>
                    </a:lnTo>
                    <a:lnTo>
                      <a:pt x="6" y="15"/>
                    </a:lnTo>
                    <a:lnTo>
                      <a:pt x="4" y="20"/>
                    </a:lnTo>
                    <a:lnTo>
                      <a:pt x="2" y="27"/>
                    </a:lnTo>
                    <a:lnTo>
                      <a:pt x="2" y="34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6"/>
                    </a:lnTo>
                    <a:lnTo>
                      <a:pt x="3" y="64"/>
                    </a:lnTo>
                    <a:lnTo>
                      <a:pt x="5" y="73"/>
                    </a:lnTo>
                    <a:lnTo>
                      <a:pt x="7" y="81"/>
                    </a:lnTo>
                    <a:lnTo>
                      <a:pt x="10" y="90"/>
                    </a:lnTo>
                    <a:lnTo>
                      <a:pt x="12" y="99"/>
                    </a:lnTo>
                    <a:lnTo>
                      <a:pt x="17" y="109"/>
                    </a:lnTo>
                    <a:lnTo>
                      <a:pt x="20" y="118"/>
                    </a:lnTo>
                    <a:lnTo>
                      <a:pt x="38" y="110"/>
                    </a:lnTo>
                    <a:lnTo>
                      <a:pt x="35" y="100"/>
                    </a:lnTo>
                    <a:lnTo>
                      <a:pt x="32" y="92"/>
                    </a:lnTo>
                    <a:lnTo>
                      <a:pt x="29" y="83"/>
                    </a:lnTo>
                    <a:lnTo>
                      <a:pt x="27" y="75"/>
                    </a:lnTo>
                    <a:lnTo>
                      <a:pt x="25" y="67"/>
                    </a:lnTo>
                    <a:lnTo>
                      <a:pt x="25" y="60"/>
                    </a:lnTo>
                    <a:lnTo>
                      <a:pt x="23" y="52"/>
                    </a:lnTo>
                    <a:lnTo>
                      <a:pt x="22" y="46"/>
                    </a:lnTo>
                    <a:lnTo>
                      <a:pt x="22" y="42"/>
                    </a:lnTo>
                    <a:lnTo>
                      <a:pt x="23" y="36"/>
                    </a:lnTo>
                    <a:lnTo>
                      <a:pt x="23" y="31"/>
                    </a:lnTo>
                    <a:lnTo>
                      <a:pt x="25" y="28"/>
                    </a:lnTo>
                    <a:lnTo>
                      <a:pt x="25" y="24"/>
                    </a:lnTo>
                    <a:lnTo>
                      <a:pt x="26" y="22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29" y="2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1" name="Freeform 232"/>
              <p:cNvSpPr>
                <a:spLocks/>
              </p:cNvSpPr>
              <p:nvPr/>
            </p:nvSpPr>
            <p:spPr bwMode="auto">
              <a:xfrm>
                <a:off x="4958" y="597"/>
                <a:ext cx="44" cy="45"/>
              </a:xfrm>
              <a:custGeom>
                <a:avLst/>
                <a:gdLst>
                  <a:gd name="T0" fmla="*/ 0 w 90"/>
                  <a:gd name="T1" fmla="*/ 1 h 90"/>
                  <a:gd name="T2" fmla="*/ 0 w 90"/>
                  <a:gd name="T3" fmla="*/ 1 h 90"/>
                  <a:gd name="T4" fmla="*/ 0 w 90"/>
                  <a:gd name="T5" fmla="*/ 1 h 90"/>
                  <a:gd name="T6" fmla="*/ 0 w 90"/>
                  <a:gd name="T7" fmla="*/ 1 h 90"/>
                  <a:gd name="T8" fmla="*/ 0 w 90"/>
                  <a:gd name="T9" fmla="*/ 1 h 90"/>
                  <a:gd name="T10" fmla="*/ 0 w 90"/>
                  <a:gd name="T11" fmla="*/ 1 h 90"/>
                  <a:gd name="T12" fmla="*/ 0 w 90"/>
                  <a:gd name="T13" fmla="*/ 1 h 90"/>
                  <a:gd name="T14" fmla="*/ 0 w 90"/>
                  <a:gd name="T15" fmla="*/ 1 h 90"/>
                  <a:gd name="T16" fmla="*/ 0 w 90"/>
                  <a:gd name="T17" fmla="*/ 1 h 90"/>
                  <a:gd name="T18" fmla="*/ 0 w 90"/>
                  <a:gd name="T19" fmla="*/ 1 h 90"/>
                  <a:gd name="T20" fmla="*/ 0 w 90"/>
                  <a:gd name="T21" fmla="*/ 1 h 90"/>
                  <a:gd name="T22" fmla="*/ 0 w 90"/>
                  <a:gd name="T23" fmla="*/ 1 h 90"/>
                  <a:gd name="T24" fmla="*/ 0 w 90"/>
                  <a:gd name="T25" fmla="*/ 1 h 90"/>
                  <a:gd name="T26" fmla="*/ 0 w 90"/>
                  <a:gd name="T27" fmla="*/ 1 h 90"/>
                  <a:gd name="T28" fmla="*/ 0 w 90"/>
                  <a:gd name="T29" fmla="*/ 1 h 90"/>
                  <a:gd name="T30" fmla="*/ 0 w 90"/>
                  <a:gd name="T31" fmla="*/ 0 h 90"/>
                  <a:gd name="T32" fmla="*/ 0 w 90"/>
                  <a:gd name="T33" fmla="*/ 1 h 90"/>
                  <a:gd name="T34" fmla="*/ 0 w 90"/>
                  <a:gd name="T35" fmla="*/ 1 h 90"/>
                  <a:gd name="T36" fmla="*/ 0 w 90"/>
                  <a:gd name="T37" fmla="*/ 1 h 90"/>
                  <a:gd name="T38" fmla="*/ 0 w 90"/>
                  <a:gd name="T39" fmla="*/ 1 h 90"/>
                  <a:gd name="T40" fmla="*/ 0 w 90"/>
                  <a:gd name="T41" fmla="*/ 1 h 90"/>
                  <a:gd name="T42" fmla="*/ 0 w 90"/>
                  <a:gd name="T43" fmla="*/ 1 h 90"/>
                  <a:gd name="T44" fmla="*/ 0 w 90"/>
                  <a:gd name="T45" fmla="*/ 1 h 90"/>
                  <a:gd name="T46" fmla="*/ 0 w 90"/>
                  <a:gd name="T47" fmla="*/ 1 h 90"/>
                  <a:gd name="T48" fmla="*/ 0 w 90"/>
                  <a:gd name="T49" fmla="*/ 1 h 90"/>
                  <a:gd name="T50" fmla="*/ 0 w 90"/>
                  <a:gd name="T51" fmla="*/ 1 h 90"/>
                  <a:gd name="T52" fmla="*/ 0 w 90"/>
                  <a:gd name="T53" fmla="*/ 1 h 90"/>
                  <a:gd name="T54" fmla="*/ 0 w 90"/>
                  <a:gd name="T55" fmla="*/ 1 h 90"/>
                  <a:gd name="T56" fmla="*/ 0 w 90"/>
                  <a:gd name="T57" fmla="*/ 1 h 90"/>
                  <a:gd name="T58" fmla="*/ 0 w 90"/>
                  <a:gd name="T59" fmla="*/ 1 h 90"/>
                  <a:gd name="T60" fmla="*/ 0 w 90"/>
                  <a:gd name="T61" fmla="*/ 1 h 90"/>
                  <a:gd name="T62" fmla="*/ 0 w 90"/>
                  <a:gd name="T63" fmla="*/ 1 h 90"/>
                  <a:gd name="T64" fmla="*/ 0 w 90"/>
                  <a:gd name="T65" fmla="*/ 1 h 90"/>
                  <a:gd name="T66" fmla="*/ 0 w 90"/>
                  <a:gd name="T67" fmla="*/ 1 h 90"/>
                  <a:gd name="T68" fmla="*/ 0 w 90"/>
                  <a:gd name="T69" fmla="*/ 1 h 90"/>
                  <a:gd name="T70" fmla="*/ 0 w 90"/>
                  <a:gd name="T71" fmla="*/ 1 h 90"/>
                  <a:gd name="T72" fmla="*/ 0 w 90"/>
                  <a:gd name="T73" fmla="*/ 1 h 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0" h="90">
                    <a:moveTo>
                      <a:pt x="90" y="81"/>
                    </a:moveTo>
                    <a:lnTo>
                      <a:pt x="90" y="81"/>
                    </a:lnTo>
                    <a:lnTo>
                      <a:pt x="85" y="71"/>
                    </a:lnTo>
                    <a:lnTo>
                      <a:pt x="81" y="62"/>
                    </a:lnTo>
                    <a:lnTo>
                      <a:pt x="75" y="53"/>
                    </a:lnTo>
                    <a:lnTo>
                      <a:pt x="70" y="45"/>
                    </a:lnTo>
                    <a:lnTo>
                      <a:pt x="65" y="38"/>
                    </a:lnTo>
                    <a:lnTo>
                      <a:pt x="59" y="31"/>
                    </a:lnTo>
                    <a:lnTo>
                      <a:pt x="54" y="24"/>
                    </a:lnTo>
                    <a:lnTo>
                      <a:pt x="47" y="18"/>
                    </a:lnTo>
                    <a:lnTo>
                      <a:pt x="41" y="13"/>
                    </a:lnTo>
                    <a:lnTo>
                      <a:pt x="36" y="9"/>
                    </a:lnTo>
                    <a:lnTo>
                      <a:pt x="30" y="5"/>
                    </a:lnTo>
                    <a:lnTo>
                      <a:pt x="24" y="2"/>
                    </a:lnTo>
                    <a:lnTo>
                      <a:pt x="18" y="1"/>
                    </a:lnTo>
                    <a:lnTo>
                      <a:pt x="12" y="0"/>
                    </a:lnTo>
                    <a:lnTo>
                      <a:pt x="5" y="1"/>
                    </a:lnTo>
                    <a:lnTo>
                      <a:pt x="0" y="3"/>
                    </a:lnTo>
                    <a:lnTo>
                      <a:pt x="9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6" y="23"/>
                    </a:lnTo>
                    <a:lnTo>
                      <a:pt x="20" y="24"/>
                    </a:lnTo>
                    <a:lnTo>
                      <a:pt x="24" y="26"/>
                    </a:lnTo>
                    <a:lnTo>
                      <a:pt x="29" y="30"/>
                    </a:lnTo>
                    <a:lnTo>
                      <a:pt x="33" y="33"/>
                    </a:lnTo>
                    <a:lnTo>
                      <a:pt x="37" y="39"/>
                    </a:lnTo>
                    <a:lnTo>
                      <a:pt x="43" y="44"/>
                    </a:lnTo>
                    <a:lnTo>
                      <a:pt x="47" y="51"/>
                    </a:lnTo>
                    <a:lnTo>
                      <a:pt x="52" y="58"/>
                    </a:lnTo>
                    <a:lnTo>
                      <a:pt x="56" y="64"/>
                    </a:lnTo>
                    <a:lnTo>
                      <a:pt x="61" y="73"/>
                    </a:lnTo>
                    <a:lnTo>
                      <a:pt x="66" y="81"/>
                    </a:lnTo>
                    <a:lnTo>
                      <a:pt x="70" y="90"/>
                    </a:lnTo>
                    <a:lnTo>
                      <a:pt x="90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2" name="Freeform 233"/>
              <p:cNvSpPr>
                <a:spLocks/>
              </p:cNvSpPr>
              <p:nvPr/>
            </p:nvSpPr>
            <p:spPr bwMode="auto">
              <a:xfrm>
                <a:off x="4993" y="638"/>
                <a:ext cx="19" cy="61"/>
              </a:xfrm>
              <a:custGeom>
                <a:avLst/>
                <a:gdLst>
                  <a:gd name="T0" fmla="*/ 0 w 39"/>
                  <a:gd name="T1" fmla="*/ 0 h 123"/>
                  <a:gd name="T2" fmla="*/ 0 w 39"/>
                  <a:gd name="T3" fmla="*/ 0 h 123"/>
                  <a:gd name="T4" fmla="*/ 0 w 39"/>
                  <a:gd name="T5" fmla="*/ 0 h 123"/>
                  <a:gd name="T6" fmla="*/ 0 w 39"/>
                  <a:gd name="T7" fmla="*/ 0 h 123"/>
                  <a:gd name="T8" fmla="*/ 0 w 39"/>
                  <a:gd name="T9" fmla="*/ 0 h 123"/>
                  <a:gd name="T10" fmla="*/ 0 w 39"/>
                  <a:gd name="T11" fmla="*/ 0 h 123"/>
                  <a:gd name="T12" fmla="*/ 0 w 39"/>
                  <a:gd name="T13" fmla="*/ 0 h 123"/>
                  <a:gd name="T14" fmla="*/ 0 w 39"/>
                  <a:gd name="T15" fmla="*/ 0 h 123"/>
                  <a:gd name="T16" fmla="*/ 0 w 39"/>
                  <a:gd name="T17" fmla="*/ 0 h 123"/>
                  <a:gd name="T18" fmla="*/ 0 w 39"/>
                  <a:gd name="T19" fmla="*/ 0 h 123"/>
                  <a:gd name="T20" fmla="*/ 0 w 39"/>
                  <a:gd name="T21" fmla="*/ 0 h 123"/>
                  <a:gd name="T22" fmla="*/ 0 w 39"/>
                  <a:gd name="T23" fmla="*/ 0 h 123"/>
                  <a:gd name="T24" fmla="*/ 0 w 39"/>
                  <a:gd name="T25" fmla="*/ 0 h 123"/>
                  <a:gd name="T26" fmla="*/ 0 w 39"/>
                  <a:gd name="T27" fmla="*/ 0 h 123"/>
                  <a:gd name="T28" fmla="*/ 0 w 39"/>
                  <a:gd name="T29" fmla="*/ 0 h 123"/>
                  <a:gd name="T30" fmla="*/ 0 w 39"/>
                  <a:gd name="T31" fmla="*/ 0 h 123"/>
                  <a:gd name="T32" fmla="*/ 0 w 39"/>
                  <a:gd name="T33" fmla="*/ 0 h 123"/>
                  <a:gd name="T34" fmla="*/ 0 w 39"/>
                  <a:gd name="T35" fmla="*/ 0 h 123"/>
                  <a:gd name="T36" fmla="*/ 0 w 39"/>
                  <a:gd name="T37" fmla="*/ 0 h 123"/>
                  <a:gd name="T38" fmla="*/ 0 w 39"/>
                  <a:gd name="T39" fmla="*/ 0 h 123"/>
                  <a:gd name="T40" fmla="*/ 0 w 39"/>
                  <a:gd name="T41" fmla="*/ 0 h 123"/>
                  <a:gd name="T42" fmla="*/ 0 w 39"/>
                  <a:gd name="T43" fmla="*/ 0 h 123"/>
                  <a:gd name="T44" fmla="*/ 0 w 39"/>
                  <a:gd name="T45" fmla="*/ 0 h 123"/>
                  <a:gd name="T46" fmla="*/ 0 w 39"/>
                  <a:gd name="T47" fmla="*/ 0 h 123"/>
                  <a:gd name="T48" fmla="*/ 0 w 39"/>
                  <a:gd name="T49" fmla="*/ 0 h 123"/>
                  <a:gd name="T50" fmla="*/ 0 w 39"/>
                  <a:gd name="T51" fmla="*/ 0 h 123"/>
                  <a:gd name="T52" fmla="*/ 0 w 39"/>
                  <a:gd name="T53" fmla="*/ 0 h 123"/>
                  <a:gd name="T54" fmla="*/ 0 w 39"/>
                  <a:gd name="T55" fmla="*/ 0 h 123"/>
                  <a:gd name="T56" fmla="*/ 0 w 39"/>
                  <a:gd name="T57" fmla="*/ 0 h 123"/>
                  <a:gd name="T58" fmla="*/ 0 w 39"/>
                  <a:gd name="T59" fmla="*/ 0 h 123"/>
                  <a:gd name="T60" fmla="*/ 0 w 39"/>
                  <a:gd name="T61" fmla="*/ 0 h 123"/>
                  <a:gd name="T62" fmla="*/ 0 w 39"/>
                  <a:gd name="T63" fmla="*/ 0 h 123"/>
                  <a:gd name="T64" fmla="*/ 0 w 39"/>
                  <a:gd name="T65" fmla="*/ 0 h 123"/>
                  <a:gd name="T66" fmla="*/ 0 w 39"/>
                  <a:gd name="T67" fmla="*/ 0 h 123"/>
                  <a:gd name="T68" fmla="*/ 0 w 39"/>
                  <a:gd name="T69" fmla="*/ 0 h 123"/>
                  <a:gd name="T70" fmla="*/ 0 w 39"/>
                  <a:gd name="T71" fmla="*/ 0 h 123"/>
                  <a:gd name="T72" fmla="*/ 0 w 39"/>
                  <a:gd name="T73" fmla="*/ 0 h 12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9" h="123">
                    <a:moveTo>
                      <a:pt x="21" y="123"/>
                    </a:moveTo>
                    <a:lnTo>
                      <a:pt x="21" y="123"/>
                    </a:lnTo>
                    <a:lnTo>
                      <a:pt x="26" y="119"/>
                    </a:lnTo>
                    <a:lnTo>
                      <a:pt x="30" y="114"/>
                    </a:lnTo>
                    <a:lnTo>
                      <a:pt x="34" y="108"/>
                    </a:lnTo>
                    <a:lnTo>
                      <a:pt x="36" y="103"/>
                    </a:lnTo>
                    <a:lnTo>
                      <a:pt x="38" y="95"/>
                    </a:lnTo>
                    <a:lnTo>
                      <a:pt x="38" y="88"/>
                    </a:lnTo>
                    <a:lnTo>
                      <a:pt x="39" y="81"/>
                    </a:lnTo>
                    <a:lnTo>
                      <a:pt x="39" y="73"/>
                    </a:lnTo>
                    <a:lnTo>
                      <a:pt x="38" y="65"/>
                    </a:lnTo>
                    <a:lnTo>
                      <a:pt x="37" y="56"/>
                    </a:lnTo>
                    <a:lnTo>
                      <a:pt x="36" y="47"/>
                    </a:lnTo>
                    <a:lnTo>
                      <a:pt x="33" y="39"/>
                    </a:lnTo>
                    <a:lnTo>
                      <a:pt x="31" y="28"/>
                    </a:lnTo>
                    <a:lnTo>
                      <a:pt x="28" y="19"/>
                    </a:lnTo>
                    <a:lnTo>
                      <a:pt x="23" y="10"/>
                    </a:lnTo>
                    <a:lnTo>
                      <a:pt x="20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7" y="26"/>
                    </a:lnTo>
                    <a:lnTo>
                      <a:pt x="11" y="35"/>
                    </a:lnTo>
                    <a:lnTo>
                      <a:pt x="12" y="43"/>
                    </a:lnTo>
                    <a:lnTo>
                      <a:pt x="15" y="51"/>
                    </a:lnTo>
                    <a:lnTo>
                      <a:pt x="16" y="59"/>
                    </a:lnTo>
                    <a:lnTo>
                      <a:pt x="16" y="66"/>
                    </a:lnTo>
                    <a:lnTo>
                      <a:pt x="18" y="74"/>
                    </a:lnTo>
                    <a:lnTo>
                      <a:pt x="18" y="80"/>
                    </a:lnTo>
                    <a:lnTo>
                      <a:pt x="16" y="87"/>
                    </a:lnTo>
                    <a:lnTo>
                      <a:pt x="16" y="92"/>
                    </a:lnTo>
                    <a:lnTo>
                      <a:pt x="15" y="95"/>
                    </a:lnTo>
                    <a:lnTo>
                      <a:pt x="14" y="99"/>
                    </a:lnTo>
                    <a:lnTo>
                      <a:pt x="13" y="101"/>
                    </a:lnTo>
                    <a:lnTo>
                      <a:pt x="12" y="103"/>
                    </a:lnTo>
                    <a:lnTo>
                      <a:pt x="11" y="103"/>
                    </a:lnTo>
                    <a:lnTo>
                      <a:pt x="21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3" name="Freeform 234"/>
              <p:cNvSpPr>
                <a:spLocks/>
              </p:cNvSpPr>
              <p:nvPr/>
            </p:nvSpPr>
            <p:spPr bwMode="auto">
              <a:xfrm>
                <a:off x="5037" y="722"/>
                <a:ext cx="189" cy="143"/>
              </a:xfrm>
              <a:custGeom>
                <a:avLst/>
                <a:gdLst>
                  <a:gd name="T0" fmla="*/ 1 w 378"/>
                  <a:gd name="T1" fmla="*/ 0 h 287"/>
                  <a:gd name="T2" fmla="*/ 1 w 378"/>
                  <a:gd name="T3" fmla="*/ 0 h 287"/>
                  <a:gd name="T4" fmla="*/ 0 w 378"/>
                  <a:gd name="T5" fmla="*/ 0 h 287"/>
                  <a:gd name="T6" fmla="*/ 1 w 378"/>
                  <a:gd name="T7" fmla="*/ 0 h 287"/>
                  <a:gd name="T8" fmla="*/ 1 w 378"/>
                  <a:gd name="T9" fmla="*/ 0 h 287"/>
                  <a:gd name="T10" fmla="*/ 1 w 378"/>
                  <a:gd name="T11" fmla="*/ 0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8" h="287">
                    <a:moveTo>
                      <a:pt x="188" y="287"/>
                    </a:moveTo>
                    <a:lnTo>
                      <a:pt x="10" y="234"/>
                    </a:lnTo>
                    <a:lnTo>
                      <a:pt x="0" y="25"/>
                    </a:lnTo>
                    <a:lnTo>
                      <a:pt x="378" y="0"/>
                    </a:lnTo>
                    <a:lnTo>
                      <a:pt x="374" y="229"/>
                    </a:lnTo>
                    <a:lnTo>
                      <a:pt x="188" y="287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4" name="Freeform 235"/>
              <p:cNvSpPr>
                <a:spLocks/>
              </p:cNvSpPr>
              <p:nvPr/>
            </p:nvSpPr>
            <p:spPr bwMode="auto">
              <a:xfrm>
                <a:off x="5036" y="834"/>
                <a:ext cx="97" cy="36"/>
              </a:xfrm>
              <a:custGeom>
                <a:avLst/>
                <a:gdLst>
                  <a:gd name="T0" fmla="*/ 0 w 192"/>
                  <a:gd name="T1" fmla="*/ 0 h 74"/>
                  <a:gd name="T2" fmla="*/ 1 w 192"/>
                  <a:gd name="T3" fmla="*/ 0 h 74"/>
                  <a:gd name="T4" fmla="*/ 1 w 192"/>
                  <a:gd name="T5" fmla="*/ 0 h 74"/>
                  <a:gd name="T6" fmla="*/ 1 w 192"/>
                  <a:gd name="T7" fmla="*/ 0 h 74"/>
                  <a:gd name="T8" fmla="*/ 1 w 192"/>
                  <a:gd name="T9" fmla="*/ 0 h 74"/>
                  <a:gd name="T10" fmla="*/ 1 w 192"/>
                  <a:gd name="T11" fmla="*/ 0 h 74"/>
                  <a:gd name="T12" fmla="*/ 0 w 192"/>
                  <a:gd name="T13" fmla="*/ 0 h 74"/>
                  <a:gd name="T14" fmla="*/ 1 w 192"/>
                  <a:gd name="T15" fmla="*/ 0 h 74"/>
                  <a:gd name="T16" fmla="*/ 1 w 192"/>
                  <a:gd name="T17" fmla="*/ 0 h 74"/>
                  <a:gd name="T18" fmla="*/ 0 w 192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2" h="74">
                    <a:moveTo>
                      <a:pt x="0" y="12"/>
                    </a:moveTo>
                    <a:lnTo>
                      <a:pt x="8" y="21"/>
                    </a:lnTo>
                    <a:lnTo>
                      <a:pt x="186" y="74"/>
                    </a:lnTo>
                    <a:lnTo>
                      <a:pt x="192" y="53"/>
                    </a:lnTo>
                    <a:lnTo>
                      <a:pt x="14" y="0"/>
                    </a:lnTo>
                    <a:lnTo>
                      <a:pt x="22" y="11"/>
                    </a:lnTo>
                    <a:lnTo>
                      <a:pt x="0" y="12"/>
                    </a:lnTo>
                    <a:lnTo>
                      <a:pt x="1" y="19"/>
                    </a:lnTo>
                    <a:lnTo>
                      <a:pt x="8" y="21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5" name="Freeform 236"/>
              <p:cNvSpPr>
                <a:spLocks/>
              </p:cNvSpPr>
              <p:nvPr/>
            </p:nvSpPr>
            <p:spPr bwMode="auto">
              <a:xfrm>
                <a:off x="5031" y="729"/>
                <a:ext cx="16" cy="110"/>
              </a:xfrm>
              <a:custGeom>
                <a:avLst/>
                <a:gdLst>
                  <a:gd name="T0" fmla="*/ 0 w 33"/>
                  <a:gd name="T1" fmla="*/ 0 h 221"/>
                  <a:gd name="T2" fmla="*/ 0 w 33"/>
                  <a:gd name="T3" fmla="*/ 0 h 221"/>
                  <a:gd name="T4" fmla="*/ 0 w 33"/>
                  <a:gd name="T5" fmla="*/ 0 h 221"/>
                  <a:gd name="T6" fmla="*/ 0 w 33"/>
                  <a:gd name="T7" fmla="*/ 0 h 221"/>
                  <a:gd name="T8" fmla="*/ 0 w 33"/>
                  <a:gd name="T9" fmla="*/ 0 h 221"/>
                  <a:gd name="T10" fmla="*/ 0 w 33"/>
                  <a:gd name="T11" fmla="*/ 0 h 221"/>
                  <a:gd name="T12" fmla="*/ 0 w 33"/>
                  <a:gd name="T13" fmla="*/ 0 h 221"/>
                  <a:gd name="T14" fmla="*/ 0 w 33"/>
                  <a:gd name="T15" fmla="*/ 0 h 221"/>
                  <a:gd name="T16" fmla="*/ 0 w 33"/>
                  <a:gd name="T17" fmla="*/ 0 h 221"/>
                  <a:gd name="T18" fmla="*/ 0 w 33"/>
                  <a:gd name="T19" fmla="*/ 0 h 2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" h="221">
                    <a:moveTo>
                      <a:pt x="12" y="0"/>
                    </a:moveTo>
                    <a:lnTo>
                      <a:pt x="2" y="11"/>
                    </a:lnTo>
                    <a:lnTo>
                      <a:pt x="11" y="221"/>
                    </a:lnTo>
                    <a:lnTo>
                      <a:pt x="33" y="220"/>
                    </a:lnTo>
                    <a:lnTo>
                      <a:pt x="22" y="10"/>
                    </a:lnTo>
                    <a:lnTo>
                      <a:pt x="12" y="21"/>
                    </a:lnTo>
                    <a:lnTo>
                      <a:pt x="12" y="0"/>
                    </a:lnTo>
                    <a:lnTo>
                      <a:pt x="0" y="1"/>
                    </a:lnTo>
                    <a:lnTo>
                      <a:pt x="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6" name="Freeform 237"/>
              <p:cNvSpPr>
                <a:spLocks/>
              </p:cNvSpPr>
              <p:nvPr/>
            </p:nvSpPr>
            <p:spPr bwMode="auto">
              <a:xfrm>
                <a:off x="5037" y="716"/>
                <a:ext cx="195" cy="24"/>
              </a:xfrm>
              <a:custGeom>
                <a:avLst/>
                <a:gdLst>
                  <a:gd name="T0" fmla="*/ 1 w 389"/>
                  <a:gd name="T1" fmla="*/ 1 h 47"/>
                  <a:gd name="T2" fmla="*/ 1 w 389"/>
                  <a:gd name="T3" fmla="*/ 1 h 47"/>
                  <a:gd name="T4" fmla="*/ 0 w 389"/>
                  <a:gd name="T5" fmla="*/ 1 h 47"/>
                  <a:gd name="T6" fmla="*/ 0 w 389"/>
                  <a:gd name="T7" fmla="*/ 1 h 47"/>
                  <a:gd name="T8" fmla="*/ 1 w 389"/>
                  <a:gd name="T9" fmla="*/ 1 h 47"/>
                  <a:gd name="T10" fmla="*/ 1 w 389"/>
                  <a:gd name="T11" fmla="*/ 1 h 47"/>
                  <a:gd name="T12" fmla="*/ 1 w 389"/>
                  <a:gd name="T13" fmla="*/ 1 h 47"/>
                  <a:gd name="T14" fmla="*/ 1 w 389"/>
                  <a:gd name="T15" fmla="*/ 0 h 47"/>
                  <a:gd name="T16" fmla="*/ 1 w 389"/>
                  <a:gd name="T17" fmla="*/ 1 h 47"/>
                  <a:gd name="T18" fmla="*/ 1 w 389"/>
                  <a:gd name="T19" fmla="*/ 1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9" h="47">
                    <a:moveTo>
                      <a:pt x="389" y="12"/>
                    </a:moveTo>
                    <a:lnTo>
                      <a:pt x="378" y="1"/>
                    </a:lnTo>
                    <a:lnTo>
                      <a:pt x="0" y="26"/>
                    </a:lnTo>
                    <a:lnTo>
                      <a:pt x="0" y="47"/>
                    </a:lnTo>
                    <a:lnTo>
                      <a:pt x="379" y="23"/>
                    </a:lnTo>
                    <a:lnTo>
                      <a:pt x="367" y="12"/>
                    </a:lnTo>
                    <a:lnTo>
                      <a:pt x="389" y="12"/>
                    </a:lnTo>
                    <a:lnTo>
                      <a:pt x="389" y="0"/>
                    </a:lnTo>
                    <a:lnTo>
                      <a:pt x="378" y="1"/>
                    </a:lnTo>
                    <a:lnTo>
                      <a:pt x="38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7" name="Freeform 238"/>
              <p:cNvSpPr>
                <a:spLocks/>
              </p:cNvSpPr>
              <p:nvPr/>
            </p:nvSpPr>
            <p:spPr bwMode="auto">
              <a:xfrm>
                <a:off x="5218" y="722"/>
                <a:ext cx="14" cy="120"/>
              </a:xfrm>
              <a:custGeom>
                <a:avLst/>
                <a:gdLst>
                  <a:gd name="T0" fmla="*/ 1 w 26"/>
                  <a:gd name="T1" fmla="*/ 1 h 239"/>
                  <a:gd name="T2" fmla="*/ 1 w 26"/>
                  <a:gd name="T3" fmla="*/ 1 h 239"/>
                  <a:gd name="T4" fmla="*/ 1 w 26"/>
                  <a:gd name="T5" fmla="*/ 0 h 239"/>
                  <a:gd name="T6" fmla="*/ 1 w 26"/>
                  <a:gd name="T7" fmla="*/ 0 h 239"/>
                  <a:gd name="T8" fmla="*/ 0 w 26"/>
                  <a:gd name="T9" fmla="*/ 1 h 239"/>
                  <a:gd name="T10" fmla="*/ 1 w 26"/>
                  <a:gd name="T11" fmla="*/ 1 h 239"/>
                  <a:gd name="T12" fmla="*/ 1 w 26"/>
                  <a:gd name="T13" fmla="*/ 1 h 239"/>
                  <a:gd name="T14" fmla="*/ 1 w 26"/>
                  <a:gd name="T15" fmla="*/ 1 h 239"/>
                  <a:gd name="T16" fmla="*/ 1 w 26"/>
                  <a:gd name="T17" fmla="*/ 1 h 239"/>
                  <a:gd name="T18" fmla="*/ 1 w 26"/>
                  <a:gd name="T19" fmla="*/ 1 h 2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" h="239">
                    <a:moveTo>
                      <a:pt x="15" y="239"/>
                    </a:moveTo>
                    <a:lnTo>
                      <a:pt x="22" y="229"/>
                    </a:lnTo>
                    <a:lnTo>
                      <a:pt x="26" y="0"/>
                    </a:lnTo>
                    <a:lnTo>
                      <a:pt x="4" y="0"/>
                    </a:lnTo>
                    <a:lnTo>
                      <a:pt x="0" y="229"/>
                    </a:lnTo>
                    <a:lnTo>
                      <a:pt x="8" y="219"/>
                    </a:lnTo>
                    <a:lnTo>
                      <a:pt x="15" y="239"/>
                    </a:lnTo>
                    <a:lnTo>
                      <a:pt x="22" y="237"/>
                    </a:lnTo>
                    <a:lnTo>
                      <a:pt x="22" y="22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8" name="Freeform 239"/>
              <p:cNvSpPr>
                <a:spLocks/>
              </p:cNvSpPr>
              <p:nvPr/>
            </p:nvSpPr>
            <p:spPr bwMode="auto">
              <a:xfrm>
                <a:off x="5130" y="831"/>
                <a:ext cx="96" cy="40"/>
              </a:xfrm>
              <a:custGeom>
                <a:avLst/>
                <a:gdLst>
                  <a:gd name="T0" fmla="*/ 0 w 193"/>
                  <a:gd name="T1" fmla="*/ 1 h 79"/>
                  <a:gd name="T2" fmla="*/ 0 w 193"/>
                  <a:gd name="T3" fmla="*/ 1 h 79"/>
                  <a:gd name="T4" fmla="*/ 0 w 193"/>
                  <a:gd name="T5" fmla="*/ 1 h 79"/>
                  <a:gd name="T6" fmla="*/ 0 w 193"/>
                  <a:gd name="T7" fmla="*/ 0 h 79"/>
                  <a:gd name="T8" fmla="*/ 0 w 193"/>
                  <a:gd name="T9" fmla="*/ 1 h 79"/>
                  <a:gd name="T10" fmla="*/ 0 w 193"/>
                  <a:gd name="T11" fmla="*/ 1 h 79"/>
                  <a:gd name="T12" fmla="*/ 0 w 193"/>
                  <a:gd name="T13" fmla="*/ 1 h 79"/>
                  <a:gd name="T14" fmla="*/ 0 w 193"/>
                  <a:gd name="T15" fmla="*/ 1 h 79"/>
                  <a:gd name="T16" fmla="*/ 0 w 193"/>
                  <a:gd name="T17" fmla="*/ 1 h 79"/>
                  <a:gd name="T18" fmla="*/ 0 w 193"/>
                  <a:gd name="T19" fmla="*/ 1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" h="79">
                    <a:moveTo>
                      <a:pt x="0" y="78"/>
                    </a:moveTo>
                    <a:lnTo>
                      <a:pt x="6" y="78"/>
                    </a:lnTo>
                    <a:lnTo>
                      <a:pt x="193" y="20"/>
                    </a:lnTo>
                    <a:lnTo>
                      <a:pt x="186" y="0"/>
                    </a:lnTo>
                    <a:lnTo>
                      <a:pt x="0" y="57"/>
                    </a:lnTo>
                    <a:lnTo>
                      <a:pt x="6" y="57"/>
                    </a:lnTo>
                    <a:lnTo>
                      <a:pt x="0" y="78"/>
                    </a:lnTo>
                    <a:lnTo>
                      <a:pt x="3" y="79"/>
                    </a:lnTo>
                    <a:lnTo>
                      <a:pt x="6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9" name="Freeform 240"/>
              <p:cNvSpPr>
                <a:spLocks/>
              </p:cNvSpPr>
              <p:nvPr/>
            </p:nvSpPr>
            <p:spPr bwMode="auto">
              <a:xfrm>
                <a:off x="4969" y="429"/>
                <a:ext cx="280" cy="394"/>
              </a:xfrm>
              <a:custGeom>
                <a:avLst/>
                <a:gdLst>
                  <a:gd name="T0" fmla="*/ 1 w 560"/>
                  <a:gd name="T1" fmla="*/ 1 h 787"/>
                  <a:gd name="T2" fmla="*/ 1 w 560"/>
                  <a:gd name="T3" fmla="*/ 1 h 787"/>
                  <a:gd name="T4" fmla="*/ 1 w 560"/>
                  <a:gd name="T5" fmla="*/ 1 h 787"/>
                  <a:gd name="T6" fmla="*/ 1 w 560"/>
                  <a:gd name="T7" fmla="*/ 1 h 787"/>
                  <a:gd name="T8" fmla="*/ 1 w 560"/>
                  <a:gd name="T9" fmla="*/ 1 h 787"/>
                  <a:gd name="T10" fmla="*/ 1 w 560"/>
                  <a:gd name="T11" fmla="*/ 1 h 787"/>
                  <a:gd name="T12" fmla="*/ 1 w 560"/>
                  <a:gd name="T13" fmla="*/ 1 h 787"/>
                  <a:gd name="T14" fmla="*/ 1 w 560"/>
                  <a:gd name="T15" fmla="*/ 1 h 787"/>
                  <a:gd name="T16" fmla="*/ 1 w 560"/>
                  <a:gd name="T17" fmla="*/ 1 h 787"/>
                  <a:gd name="T18" fmla="*/ 1 w 560"/>
                  <a:gd name="T19" fmla="*/ 1 h 787"/>
                  <a:gd name="T20" fmla="*/ 1 w 560"/>
                  <a:gd name="T21" fmla="*/ 1 h 787"/>
                  <a:gd name="T22" fmla="*/ 1 w 560"/>
                  <a:gd name="T23" fmla="*/ 1 h 787"/>
                  <a:gd name="T24" fmla="*/ 1 w 560"/>
                  <a:gd name="T25" fmla="*/ 1 h 787"/>
                  <a:gd name="T26" fmla="*/ 1 w 560"/>
                  <a:gd name="T27" fmla="*/ 1 h 787"/>
                  <a:gd name="T28" fmla="*/ 1 w 560"/>
                  <a:gd name="T29" fmla="*/ 1 h 787"/>
                  <a:gd name="T30" fmla="*/ 1 w 560"/>
                  <a:gd name="T31" fmla="*/ 1 h 787"/>
                  <a:gd name="T32" fmla="*/ 1 w 560"/>
                  <a:gd name="T33" fmla="*/ 1 h 787"/>
                  <a:gd name="T34" fmla="*/ 1 w 560"/>
                  <a:gd name="T35" fmla="*/ 1 h 787"/>
                  <a:gd name="T36" fmla="*/ 1 w 560"/>
                  <a:gd name="T37" fmla="*/ 1 h 787"/>
                  <a:gd name="T38" fmla="*/ 1 w 560"/>
                  <a:gd name="T39" fmla="*/ 1 h 787"/>
                  <a:gd name="T40" fmla="*/ 1 w 560"/>
                  <a:gd name="T41" fmla="*/ 1 h 787"/>
                  <a:gd name="T42" fmla="*/ 1 w 560"/>
                  <a:gd name="T43" fmla="*/ 1 h 787"/>
                  <a:gd name="T44" fmla="*/ 1 w 560"/>
                  <a:gd name="T45" fmla="*/ 1 h 787"/>
                  <a:gd name="T46" fmla="*/ 1 w 560"/>
                  <a:gd name="T47" fmla="*/ 1 h 787"/>
                  <a:gd name="T48" fmla="*/ 1 w 560"/>
                  <a:gd name="T49" fmla="*/ 1 h 787"/>
                  <a:gd name="T50" fmla="*/ 1 w 560"/>
                  <a:gd name="T51" fmla="*/ 1 h 787"/>
                  <a:gd name="T52" fmla="*/ 0 w 560"/>
                  <a:gd name="T53" fmla="*/ 1 h 787"/>
                  <a:gd name="T54" fmla="*/ 1 w 560"/>
                  <a:gd name="T55" fmla="*/ 1 h 787"/>
                  <a:gd name="T56" fmla="*/ 1 w 560"/>
                  <a:gd name="T57" fmla="*/ 1 h 787"/>
                  <a:gd name="T58" fmla="*/ 1 w 560"/>
                  <a:gd name="T59" fmla="*/ 1 h 787"/>
                  <a:gd name="T60" fmla="*/ 1 w 560"/>
                  <a:gd name="T61" fmla="*/ 1 h 787"/>
                  <a:gd name="T62" fmla="*/ 1 w 560"/>
                  <a:gd name="T63" fmla="*/ 1 h 787"/>
                  <a:gd name="T64" fmla="*/ 1 w 560"/>
                  <a:gd name="T65" fmla="*/ 1 h 787"/>
                  <a:gd name="T66" fmla="*/ 1 w 560"/>
                  <a:gd name="T67" fmla="*/ 1 h 787"/>
                  <a:gd name="T68" fmla="*/ 1 w 560"/>
                  <a:gd name="T69" fmla="*/ 1 h 787"/>
                  <a:gd name="T70" fmla="*/ 1 w 560"/>
                  <a:gd name="T71" fmla="*/ 1 h 787"/>
                  <a:gd name="T72" fmla="*/ 1 w 560"/>
                  <a:gd name="T73" fmla="*/ 1 h 787"/>
                  <a:gd name="T74" fmla="*/ 1 w 560"/>
                  <a:gd name="T75" fmla="*/ 1 h 787"/>
                  <a:gd name="T76" fmla="*/ 1 w 560"/>
                  <a:gd name="T77" fmla="*/ 1 h 787"/>
                  <a:gd name="T78" fmla="*/ 1 w 560"/>
                  <a:gd name="T79" fmla="*/ 1 h 787"/>
                  <a:gd name="T80" fmla="*/ 1 w 560"/>
                  <a:gd name="T81" fmla="*/ 1 h 787"/>
                  <a:gd name="T82" fmla="*/ 1 w 560"/>
                  <a:gd name="T83" fmla="*/ 1 h 787"/>
                  <a:gd name="T84" fmla="*/ 1 w 560"/>
                  <a:gd name="T85" fmla="*/ 1 h 78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60" h="787">
                    <a:moveTo>
                      <a:pt x="354" y="786"/>
                    </a:moveTo>
                    <a:lnTo>
                      <a:pt x="369" y="783"/>
                    </a:lnTo>
                    <a:lnTo>
                      <a:pt x="382" y="777"/>
                    </a:lnTo>
                    <a:lnTo>
                      <a:pt x="397" y="769"/>
                    </a:lnTo>
                    <a:lnTo>
                      <a:pt x="412" y="760"/>
                    </a:lnTo>
                    <a:lnTo>
                      <a:pt x="427" y="749"/>
                    </a:lnTo>
                    <a:lnTo>
                      <a:pt x="441" y="738"/>
                    </a:lnTo>
                    <a:lnTo>
                      <a:pt x="455" y="726"/>
                    </a:lnTo>
                    <a:lnTo>
                      <a:pt x="468" y="713"/>
                    </a:lnTo>
                    <a:lnTo>
                      <a:pt x="480" y="700"/>
                    </a:lnTo>
                    <a:lnTo>
                      <a:pt x="492" y="686"/>
                    </a:lnTo>
                    <a:lnTo>
                      <a:pt x="503" y="672"/>
                    </a:lnTo>
                    <a:lnTo>
                      <a:pt x="513" y="660"/>
                    </a:lnTo>
                    <a:lnTo>
                      <a:pt x="521" y="648"/>
                    </a:lnTo>
                    <a:lnTo>
                      <a:pt x="529" y="637"/>
                    </a:lnTo>
                    <a:lnTo>
                      <a:pt x="535" y="626"/>
                    </a:lnTo>
                    <a:lnTo>
                      <a:pt x="539" y="618"/>
                    </a:lnTo>
                    <a:lnTo>
                      <a:pt x="540" y="614"/>
                    </a:lnTo>
                    <a:lnTo>
                      <a:pt x="543" y="607"/>
                    </a:lnTo>
                    <a:lnTo>
                      <a:pt x="545" y="597"/>
                    </a:lnTo>
                    <a:lnTo>
                      <a:pt x="546" y="587"/>
                    </a:lnTo>
                    <a:lnTo>
                      <a:pt x="547" y="576"/>
                    </a:lnTo>
                    <a:lnTo>
                      <a:pt x="550" y="562"/>
                    </a:lnTo>
                    <a:lnTo>
                      <a:pt x="551" y="548"/>
                    </a:lnTo>
                    <a:lnTo>
                      <a:pt x="551" y="532"/>
                    </a:lnTo>
                    <a:lnTo>
                      <a:pt x="553" y="516"/>
                    </a:lnTo>
                    <a:lnTo>
                      <a:pt x="554" y="498"/>
                    </a:lnTo>
                    <a:lnTo>
                      <a:pt x="555" y="479"/>
                    </a:lnTo>
                    <a:lnTo>
                      <a:pt x="555" y="460"/>
                    </a:lnTo>
                    <a:lnTo>
                      <a:pt x="556" y="442"/>
                    </a:lnTo>
                    <a:lnTo>
                      <a:pt x="556" y="421"/>
                    </a:lnTo>
                    <a:lnTo>
                      <a:pt x="558" y="402"/>
                    </a:lnTo>
                    <a:lnTo>
                      <a:pt x="559" y="382"/>
                    </a:lnTo>
                    <a:lnTo>
                      <a:pt x="559" y="362"/>
                    </a:lnTo>
                    <a:lnTo>
                      <a:pt x="559" y="343"/>
                    </a:lnTo>
                    <a:lnTo>
                      <a:pt x="560" y="323"/>
                    </a:lnTo>
                    <a:lnTo>
                      <a:pt x="560" y="305"/>
                    </a:lnTo>
                    <a:lnTo>
                      <a:pt x="560" y="286"/>
                    </a:lnTo>
                    <a:lnTo>
                      <a:pt x="560" y="269"/>
                    </a:lnTo>
                    <a:lnTo>
                      <a:pt x="560" y="253"/>
                    </a:lnTo>
                    <a:lnTo>
                      <a:pt x="560" y="238"/>
                    </a:lnTo>
                    <a:lnTo>
                      <a:pt x="560" y="224"/>
                    </a:lnTo>
                    <a:lnTo>
                      <a:pt x="559" y="212"/>
                    </a:lnTo>
                    <a:lnTo>
                      <a:pt x="559" y="200"/>
                    </a:lnTo>
                    <a:lnTo>
                      <a:pt x="558" y="190"/>
                    </a:lnTo>
                    <a:lnTo>
                      <a:pt x="558" y="183"/>
                    </a:lnTo>
                    <a:lnTo>
                      <a:pt x="556" y="176"/>
                    </a:lnTo>
                    <a:lnTo>
                      <a:pt x="556" y="172"/>
                    </a:lnTo>
                    <a:lnTo>
                      <a:pt x="555" y="170"/>
                    </a:lnTo>
                    <a:lnTo>
                      <a:pt x="535" y="134"/>
                    </a:lnTo>
                    <a:lnTo>
                      <a:pt x="513" y="103"/>
                    </a:lnTo>
                    <a:lnTo>
                      <a:pt x="490" y="77"/>
                    </a:lnTo>
                    <a:lnTo>
                      <a:pt x="468" y="55"/>
                    </a:lnTo>
                    <a:lnTo>
                      <a:pt x="445" y="36"/>
                    </a:lnTo>
                    <a:lnTo>
                      <a:pt x="422" y="23"/>
                    </a:lnTo>
                    <a:lnTo>
                      <a:pt x="397" y="12"/>
                    </a:lnTo>
                    <a:lnTo>
                      <a:pt x="374" y="5"/>
                    </a:lnTo>
                    <a:lnTo>
                      <a:pt x="350" y="1"/>
                    </a:lnTo>
                    <a:lnTo>
                      <a:pt x="327" y="0"/>
                    </a:lnTo>
                    <a:lnTo>
                      <a:pt x="304" y="1"/>
                    </a:lnTo>
                    <a:lnTo>
                      <a:pt x="281" y="5"/>
                    </a:lnTo>
                    <a:lnTo>
                      <a:pt x="259" y="11"/>
                    </a:lnTo>
                    <a:lnTo>
                      <a:pt x="236" y="19"/>
                    </a:lnTo>
                    <a:lnTo>
                      <a:pt x="215" y="28"/>
                    </a:lnTo>
                    <a:lnTo>
                      <a:pt x="194" y="40"/>
                    </a:lnTo>
                    <a:lnTo>
                      <a:pt x="174" y="53"/>
                    </a:lnTo>
                    <a:lnTo>
                      <a:pt x="154" y="65"/>
                    </a:lnTo>
                    <a:lnTo>
                      <a:pt x="135" y="79"/>
                    </a:lnTo>
                    <a:lnTo>
                      <a:pt x="118" y="94"/>
                    </a:lnTo>
                    <a:lnTo>
                      <a:pt x="100" y="109"/>
                    </a:lnTo>
                    <a:lnTo>
                      <a:pt x="84" y="123"/>
                    </a:lnTo>
                    <a:lnTo>
                      <a:pt x="69" y="138"/>
                    </a:lnTo>
                    <a:lnTo>
                      <a:pt x="55" y="152"/>
                    </a:lnTo>
                    <a:lnTo>
                      <a:pt x="43" y="164"/>
                    </a:lnTo>
                    <a:lnTo>
                      <a:pt x="32" y="177"/>
                    </a:lnTo>
                    <a:lnTo>
                      <a:pt x="23" y="189"/>
                    </a:lnTo>
                    <a:lnTo>
                      <a:pt x="15" y="198"/>
                    </a:lnTo>
                    <a:lnTo>
                      <a:pt x="8" y="206"/>
                    </a:lnTo>
                    <a:lnTo>
                      <a:pt x="3" y="212"/>
                    </a:lnTo>
                    <a:lnTo>
                      <a:pt x="1" y="215"/>
                    </a:lnTo>
                    <a:lnTo>
                      <a:pt x="0" y="216"/>
                    </a:lnTo>
                    <a:lnTo>
                      <a:pt x="0" y="217"/>
                    </a:lnTo>
                    <a:lnTo>
                      <a:pt x="1" y="221"/>
                    </a:lnTo>
                    <a:lnTo>
                      <a:pt x="1" y="227"/>
                    </a:lnTo>
                    <a:lnTo>
                      <a:pt x="3" y="233"/>
                    </a:lnTo>
                    <a:lnTo>
                      <a:pt x="5" y="243"/>
                    </a:lnTo>
                    <a:lnTo>
                      <a:pt x="7" y="253"/>
                    </a:lnTo>
                    <a:lnTo>
                      <a:pt x="9" y="266"/>
                    </a:lnTo>
                    <a:lnTo>
                      <a:pt x="12" y="278"/>
                    </a:lnTo>
                    <a:lnTo>
                      <a:pt x="15" y="293"/>
                    </a:lnTo>
                    <a:lnTo>
                      <a:pt x="17" y="308"/>
                    </a:lnTo>
                    <a:lnTo>
                      <a:pt x="21" y="326"/>
                    </a:lnTo>
                    <a:lnTo>
                      <a:pt x="24" y="343"/>
                    </a:lnTo>
                    <a:lnTo>
                      <a:pt x="28" y="361"/>
                    </a:lnTo>
                    <a:lnTo>
                      <a:pt x="32" y="380"/>
                    </a:lnTo>
                    <a:lnTo>
                      <a:pt x="36" y="399"/>
                    </a:lnTo>
                    <a:lnTo>
                      <a:pt x="39" y="418"/>
                    </a:lnTo>
                    <a:lnTo>
                      <a:pt x="44" y="437"/>
                    </a:lnTo>
                    <a:lnTo>
                      <a:pt x="48" y="458"/>
                    </a:lnTo>
                    <a:lnTo>
                      <a:pt x="52" y="476"/>
                    </a:lnTo>
                    <a:lnTo>
                      <a:pt x="56" y="496"/>
                    </a:lnTo>
                    <a:lnTo>
                      <a:pt x="61" y="514"/>
                    </a:lnTo>
                    <a:lnTo>
                      <a:pt x="65" y="533"/>
                    </a:lnTo>
                    <a:lnTo>
                      <a:pt x="69" y="550"/>
                    </a:lnTo>
                    <a:lnTo>
                      <a:pt x="74" y="566"/>
                    </a:lnTo>
                    <a:lnTo>
                      <a:pt x="77" y="582"/>
                    </a:lnTo>
                    <a:lnTo>
                      <a:pt x="82" y="597"/>
                    </a:lnTo>
                    <a:lnTo>
                      <a:pt x="85" y="610"/>
                    </a:lnTo>
                    <a:lnTo>
                      <a:pt x="90" y="623"/>
                    </a:lnTo>
                    <a:lnTo>
                      <a:pt x="93" y="633"/>
                    </a:lnTo>
                    <a:lnTo>
                      <a:pt x="97" y="642"/>
                    </a:lnTo>
                    <a:lnTo>
                      <a:pt x="100" y="649"/>
                    </a:lnTo>
                    <a:lnTo>
                      <a:pt x="104" y="655"/>
                    </a:lnTo>
                    <a:lnTo>
                      <a:pt x="111" y="663"/>
                    </a:lnTo>
                    <a:lnTo>
                      <a:pt x="121" y="673"/>
                    </a:lnTo>
                    <a:lnTo>
                      <a:pt x="131" y="685"/>
                    </a:lnTo>
                    <a:lnTo>
                      <a:pt x="145" y="696"/>
                    </a:lnTo>
                    <a:lnTo>
                      <a:pt x="160" y="708"/>
                    </a:lnTo>
                    <a:lnTo>
                      <a:pt x="176" y="720"/>
                    </a:lnTo>
                    <a:lnTo>
                      <a:pt x="194" y="731"/>
                    </a:lnTo>
                    <a:lnTo>
                      <a:pt x="211" y="743"/>
                    </a:lnTo>
                    <a:lnTo>
                      <a:pt x="229" y="753"/>
                    </a:lnTo>
                    <a:lnTo>
                      <a:pt x="248" y="762"/>
                    </a:lnTo>
                    <a:lnTo>
                      <a:pt x="266" y="770"/>
                    </a:lnTo>
                    <a:lnTo>
                      <a:pt x="286" y="777"/>
                    </a:lnTo>
                    <a:lnTo>
                      <a:pt x="303" y="783"/>
                    </a:lnTo>
                    <a:lnTo>
                      <a:pt x="321" y="786"/>
                    </a:lnTo>
                    <a:lnTo>
                      <a:pt x="338" y="787"/>
                    </a:lnTo>
                    <a:lnTo>
                      <a:pt x="354" y="786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0" name="Freeform 241"/>
              <p:cNvSpPr>
                <a:spLocks/>
              </p:cNvSpPr>
              <p:nvPr/>
            </p:nvSpPr>
            <p:spPr bwMode="auto">
              <a:xfrm>
                <a:off x="5145" y="736"/>
                <a:ext cx="99" cy="92"/>
              </a:xfrm>
              <a:custGeom>
                <a:avLst/>
                <a:gdLst>
                  <a:gd name="T0" fmla="*/ 0 w 199"/>
                  <a:gd name="T1" fmla="*/ 0 h 183"/>
                  <a:gd name="T2" fmla="*/ 0 w 199"/>
                  <a:gd name="T3" fmla="*/ 0 h 183"/>
                  <a:gd name="T4" fmla="*/ 0 w 199"/>
                  <a:gd name="T5" fmla="*/ 1 h 183"/>
                  <a:gd name="T6" fmla="*/ 0 w 199"/>
                  <a:gd name="T7" fmla="*/ 1 h 183"/>
                  <a:gd name="T8" fmla="*/ 0 w 199"/>
                  <a:gd name="T9" fmla="*/ 1 h 183"/>
                  <a:gd name="T10" fmla="*/ 0 w 199"/>
                  <a:gd name="T11" fmla="*/ 1 h 183"/>
                  <a:gd name="T12" fmla="*/ 0 w 199"/>
                  <a:gd name="T13" fmla="*/ 1 h 183"/>
                  <a:gd name="T14" fmla="*/ 0 w 199"/>
                  <a:gd name="T15" fmla="*/ 1 h 183"/>
                  <a:gd name="T16" fmla="*/ 0 w 199"/>
                  <a:gd name="T17" fmla="*/ 1 h 183"/>
                  <a:gd name="T18" fmla="*/ 0 w 199"/>
                  <a:gd name="T19" fmla="*/ 1 h 183"/>
                  <a:gd name="T20" fmla="*/ 0 w 199"/>
                  <a:gd name="T21" fmla="*/ 1 h 183"/>
                  <a:gd name="T22" fmla="*/ 0 w 199"/>
                  <a:gd name="T23" fmla="*/ 1 h 183"/>
                  <a:gd name="T24" fmla="*/ 0 w 199"/>
                  <a:gd name="T25" fmla="*/ 1 h 183"/>
                  <a:gd name="T26" fmla="*/ 0 w 199"/>
                  <a:gd name="T27" fmla="*/ 1 h 183"/>
                  <a:gd name="T28" fmla="*/ 0 w 199"/>
                  <a:gd name="T29" fmla="*/ 1 h 183"/>
                  <a:gd name="T30" fmla="*/ 0 w 199"/>
                  <a:gd name="T31" fmla="*/ 1 h 183"/>
                  <a:gd name="T32" fmla="*/ 0 w 199"/>
                  <a:gd name="T33" fmla="*/ 1 h 183"/>
                  <a:gd name="T34" fmla="*/ 0 w 199"/>
                  <a:gd name="T35" fmla="*/ 1 h 183"/>
                  <a:gd name="T36" fmla="*/ 0 w 199"/>
                  <a:gd name="T37" fmla="*/ 1 h 183"/>
                  <a:gd name="T38" fmla="*/ 0 w 199"/>
                  <a:gd name="T39" fmla="*/ 1 h 183"/>
                  <a:gd name="T40" fmla="*/ 0 w 199"/>
                  <a:gd name="T41" fmla="*/ 1 h 183"/>
                  <a:gd name="T42" fmla="*/ 0 w 199"/>
                  <a:gd name="T43" fmla="*/ 1 h 183"/>
                  <a:gd name="T44" fmla="*/ 0 w 199"/>
                  <a:gd name="T45" fmla="*/ 1 h 183"/>
                  <a:gd name="T46" fmla="*/ 0 w 199"/>
                  <a:gd name="T47" fmla="*/ 1 h 183"/>
                  <a:gd name="T48" fmla="*/ 0 w 199"/>
                  <a:gd name="T49" fmla="*/ 1 h 183"/>
                  <a:gd name="T50" fmla="*/ 0 w 199"/>
                  <a:gd name="T51" fmla="*/ 1 h 183"/>
                  <a:gd name="T52" fmla="*/ 0 w 199"/>
                  <a:gd name="T53" fmla="*/ 1 h 183"/>
                  <a:gd name="T54" fmla="*/ 0 w 199"/>
                  <a:gd name="T55" fmla="*/ 1 h 183"/>
                  <a:gd name="T56" fmla="*/ 0 w 199"/>
                  <a:gd name="T57" fmla="*/ 1 h 183"/>
                  <a:gd name="T58" fmla="*/ 0 w 199"/>
                  <a:gd name="T59" fmla="*/ 1 h 183"/>
                  <a:gd name="T60" fmla="*/ 0 w 199"/>
                  <a:gd name="T61" fmla="*/ 1 h 183"/>
                  <a:gd name="T62" fmla="*/ 0 w 199"/>
                  <a:gd name="T63" fmla="*/ 1 h 183"/>
                  <a:gd name="T64" fmla="*/ 0 w 199"/>
                  <a:gd name="T65" fmla="*/ 1 h 183"/>
                  <a:gd name="T66" fmla="*/ 0 w 199"/>
                  <a:gd name="T67" fmla="*/ 1 h 183"/>
                  <a:gd name="T68" fmla="*/ 0 w 199"/>
                  <a:gd name="T69" fmla="*/ 1 h 183"/>
                  <a:gd name="T70" fmla="*/ 0 w 199"/>
                  <a:gd name="T71" fmla="*/ 1 h 183"/>
                  <a:gd name="T72" fmla="*/ 0 w 199"/>
                  <a:gd name="T73" fmla="*/ 0 h 18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99" h="183">
                    <a:moveTo>
                      <a:pt x="179" y="0"/>
                    </a:moveTo>
                    <a:lnTo>
                      <a:pt x="179" y="0"/>
                    </a:lnTo>
                    <a:lnTo>
                      <a:pt x="174" y="8"/>
                    </a:lnTo>
                    <a:lnTo>
                      <a:pt x="169" y="17"/>
                    </a:lnTo>
                    <a:lnTo>
                      <a:pt x="162" y="27"/>
                    </a:lnTo>
                    <a:lnTo>
                      <a:pt x="154" y="40"/>
                    </a:lnTo>
                    <a:lnTo>
                      <a:pt x="143" y="51"/>
                    </a:lnTo>
                    <a:lnTo>
                      <a:pt x="133" y="65"/>
                    </a:lnTo>
                    <a:lnTo>
                      <a:pt x="121" y="78"/>
                    </a:lnTo>
                    <a:lnTo>
                      <a:pt x="110" y="91"/>
                    </a:lnTo>
                    <a:lnTo>
                      <a:pt x="96" y="104"/>
                    </a:lnTo>
                    <a:lnTo>
                      <a:pt x="83" y="116"/>
                    </a:lnTo>
                    <a:lnTo>
                      <a:pt x="69" y="127"/>
                    </a:lnTo>
                    <a:lnTo>
                      <a:pt x="56" y="138"/>
                    </a:lnTo>
                    <a:lnTo>
                      <a:pt x="42" y="146"/>
                    </a:lnTo>
                    <a:lnTo>
                      <a:pt x="27" y="153"/>
                    </a:lnTo>
                    <a:lnTo>
                      <a:pt x="14" y="158"/>
                    </a:lnTo>
                    <a:lnTo>
                      <a:pt x="0" y="161"/>
                    </a:lnTo>
                    <a:lnTo>
                      <a:pt x="4" y="183"/>
                    </a:lnTo>
                    <a:lnTo>
                      <a:pt x="20" y="179"/>
                    </a:lnTo>
                    <a:lnTo>
                      <a:pt x="36" y="172"/>
                    </a:lnTo>
                    <a:lnTo>
                      <a:pt x="52" y="164"/>
                    </a:lnTo>
                    <a:lnTo>
                      <a:pt x="68" y="155"/>
                    </a:lnTo>
                    <a:lnTo>
                      <a:pt x="83" y="144"/>
                    </a:lnTo>
                    <a:lnTo>
                      <a:pt x="97" y="132"/>
                    </a:lnTo>
                    <a:lnTo>
                      <a:pt x="112" y="119"/>
                    </a:lnTo>
                    <a:lnTo>
                      <a:pt x="125" y="107"/>
                    </a:lnTo>
                    <a:lnTo>
                      <a:pt x="137" y="93"/>
                    </a:lnTo>
                    <a:lnTo>
                      <a:pt x="149" y="79"/>
                    </a:lnTo>
                    <a:lnTo>
                      <a:pt x="161" y="65"/>
                    </a:lnTo>
                    <a:lnTo>
                      <a:pt x="171" y="51"/>
                    </a:lnTo>
                    <a:lnTo>
                      <a:pt x="179" y="40"/>
                    </a:lnTo>
                    <a:lnTo>
                      <a:pt x="187" y="28"/>
                    </a:lnTo>
                    <a:lnTo>
                      <a:pt x="193" y="18"/>
                    </a:lnTo>
                    <a:lnTo>
                      <a:pt x="199" y="9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1" name="Freeform 242"/>
              <p:cNvSpPr>
                <a:spLocks/>
              </p:cNvSpPr>
              <p:nvPr/>
            </p:nvSpPr>
            <p:spPr bwMode="auto">
              <a:xfrm>
                <a:off x="5234" y="511"/>
                <a:ext cx="20" cy="230"/>
              </a:xfrm>
              <a:custGeom>
                <a:avLst/>
                <a:gdLst>
                  <a:gd name="T0" fmla="*/ 1 w 40"/>
                  <a:gd name="T1" fmla="*/ 0 h 461"/>
                  <a:gd name="T2" fmla="*/ 1 w 40"/>
                  <a:gd name="T3" fmla="*/ 0 h 461"/>
                  <a:gd name="T4" fmla="*/ 1 w 40"/>
                  <a:gd name="T5" fmla="*/ 0 h 461"/>
                  <a:gd name="T6" fmla="*/ 1 w 40"/>
                  <a:gd name="T7" fmla="*/ 0 h 461"/>
                  <a:gd name="T8" fmla="*/ 1 w 40"/>
                  <a:gd name="T9" fmla="*/ 0 h 461"/>
                  <a:gd name="T10" fmla="*/ 1 w 40"/>
                  <a:gd name="T11" fmla="*/ 0 h 461"/>
                  <a:gd name="T12" fmla="*/ 1 w 40"/>
                  <a:gd name="T13" fmla="*/ 0 h 461"/>
                  <a:gd name="T14" fmla="*/ 1 w 40"/>
                  <a:gd name="T15" fmla="*/ 0 h 461"/>
                  <a:gd name="T16" fmla="*/ 1 w 40"/>
                  <a:gd name="T17" fmla="*/ 0 h 461"/>
                  <a:gd name="T18" fmla="*/ 1 w 40"/>
                  <a:gd name="T19" fmla="*/ 0 h 461"/>
                  <a:gd name="T20" fmla="*/ 1 w 40"/>
                  <a:gd name="T21" fmla="*/ 0 h 461"/>
                  <a:gd name="T22" fmla="*/ 1 w 40"/>
                  <a:gd name="T23" fmla="*/ 0 h 461"/>
                  <a:gd name="T24" fmla="*/ 1 w 40"/>
                  <a:gd name="T25" fmla="*/ 0 h 461"/>
                  <a:gd name="T26" fmla="*/ 1 w 40"/>
                  <a:gd name="T27" fmla="*/ 0 h 461"/>
                  <a:gd name="T28" fmla="*/ 1 w 40"/>
                  <a:gd name="T29" fmla="*/ 0 h 461"/>
                  <a:gd name="T30" fmla="*/ 1 w 40"/>
                  <a:gd name="T31" fmla="*/ 0 h 461"/>
                  <a:gd name="T32" fmla="*/ 0 w 40"/>
                  <a:gd name="T33" fmla="*/ 0 h 461"/>
                  <a:gd name="T34" fmla="*/ 1 w 40"/>
                  <a:gd name="T35" fmla="*/ 0 h 461"/>
                  <a:gd name="T36" fmla="*/ 1 w 40"/>
                  <a:gd name="T37" fmla="*/ 0 h 461"/>
                  <a:gd name="T38" fmla="*/ 1 w 40"/>
                  <a:gd name="T39" fmla="*/ 0 h 461"/>
                  <a:gd name="T40" fmla="*/ 1 w 40"/>
                  <a:gd name="T41" fmla="*/ 0 h 461"/>
                  <a:gd name="T42" fmla="*/ 1 w 40"/>
                  <a:gd name="T43" fmla="*/ 0 h 461"/>
                  <a:gd name="T44" fmla="*/ 1 w 40"/>
                  <a:gd name="T45" fmla="*/ 0 h 461"/>
                  <a:gd name="T46" fmla="*/ 1 w 40"/>
                  <a:gd name="T47" fmla="*/ 0 h 461"/>
                  <a:gd name="T48" fmla="*/ 1 w 40"/>
                  <a:gd name="T49" fmla="*/ 0 h 461"/>
                  <a:gd name="T50" fmla="*/ 1 w 40"/>
                  <a:gd name="T51" fmla="*/ 0 h 461"/>
                  <a:gd name="T52" fmla="*/ 1 w 40"/>
                  <a:gd name="T53" fmla="*/ 0 h 461"/>
                  <a:gd name="T54" fmla="*/ 1 w 40"/>
                  <a:gd name="T55" fmla="*/ 0 h 461"/>
                  <a:gd name="T56" fmla="*/ 1 w 40"/>
                  <a:gd name="T57" fmla="*/ 0 h 461"/>
                  <a:gd name="T58" fmla="*/ 1 w 40"/>
                  <a:gd name="T59" fmla="*/ 0 h 461"/>
                  <a:gd name="T60" fmla="*/ 1 w 40"/>
                  <a:gd name="T61" fmla="*/ 0 h 461"/>
                  <a:gd name="T62" fmla="*/ 1 w 40"/>
                  <a:gd name="T63" fmla="*/ 0 h 461"/>
                  <a:gd name="T64" fmla="*/ 1 w 40"/>
                  <a:gd name="T65" fmla="*/ 0 h 461"/>
                  <a:gd name="T66" fmla="*/ 1 w 40"/>
                  <a:gd name="T67" fmla="*/ 0 h 461"/>
                  <a:gd name="T68" fmla="*/ 1 w 40"/>
                  <a:gd name="T69" fmla="*/ 0 h 461"/>
                  <a:gd name="T70" fmla="*/ 1 w 40"/>
                  <a:gd name="T71" fmla="*/ 0 h 46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0" h="461">
                    <a:moveTo>
                      <a:pt x="16" y="14"/>
                    </a:moveTo>
                    <a:lnTo>
                      <a:pt x="18" y="16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21"/>
                    </a:lnTo>
                    <a:lnTo>
                      <a:pt x="17" y="29"/>
                    </a:lnTo>
                    <a:lnTo>
                      <a:pt x="17" y="38"/>
                    </a:lnTo>
                    <a:lnTo>
                      <a:pt x="18" y="50"/>
                    </a:lnTo>
                    <a:lnTo>
                      <a:pt x="18" y="62"/>
                    </a:lnTo>
                    <a:lnTo>
                      <a:pt x="18" y="76"/>
                    </a:lnTo>
                    <a:lnTo>
                      <a:pt x="18" y="91"/>
                    </a:lnTo>
                    <a:lnTo>
                      <a:pt x="18" y="107"/>
                    </a:lnTo>
                    <a:lnTo>
                      <a:pt x="18" y="124"/>
                    </a:lnTo>
                    <a:lnTo>
                      <a:pt x="18" y="143"/>
                    </a:lnTo>
                    <a:lnTo>
                      <a:pt x="18" y="161"/>
                    </a:lnTo>
                    <a:lnTo>
                      <a:pt x="18" y="181"/>
                    </a:lnTo>
                    <a:lnTo>
                      <a:pt x="17" y="200"/>
                    </a:lnTo>
                    <a:lnTo>
                      <a:pt x="17" y="220"/>
                    </a:lnTo>
                    <a:lnTo>
                      <a:pt x="16" y="238"/>
                    </a:lnTo>
                    <a:lnTo>
                      <a:pt x="16" y="259"/>
                    </a:lnTo>
                    <a:lnTo>
                      <a:pt x="16" y="279"/>
                    </a:lnTo>
                    <a:lnTo>
                      <a:pt x="15" y="298"/>
                    </a:lnTo>
                    <a:lnTo>
                      <a:pt x="14" y="317"/>
                    </a:lnTo>
                    <a:lnTo>
                      <a:pt x="13" y="335"/>
                    </a:lnTo>
                    <a:lnTo>
                      <a:pt x="11" y="352"/>
                    </a:lnTo>
                    <a:lnTo>
                      <a:pt x="10" y="369"/>
                    </a:lnTo>
                    <a:lnTo>
                      <a:pt x="9" y="385"/>
                    </a:lnTo>
                    <a:lnTo>
                      <a:pt x="8" y="400"/>
                    </a:lnTo>
                    <a:lnTo>
                      <a:pt x="7" y="412"/>
                    </a:lnTo>
                    <a:lnTo>
                      <a:pt x="6" y="424"/>
                    </a:lnTo>
                    <a:lnTo>
                      <a:pt x="3" y="434"/>
                    </a:lnTo>
                    <a:lnTo>
                      <a:pt x="2" y="441"/>
                    </a:lnTo>
                    <a:lnTo>
                      <a:pt x="0" y="448"/>
                    </a:lnTo>
                    <a:lnTo>
                      <a:pt x="0" y="452"/>
                    </a:lnTo>
                    <a:lnTo>
                      <a:pt x="20" y="461"/>
                    </a:lnTo>
                    <a:lnTo>
                      <a:pt x="21" y="455"/>
                    </a:lnTo>
                    <a:lnTo>
                      <a:pt x="23" y="447"/>
                    </a:lnTo>
                    <a:lnTo>
                      <a:pt x="25" y="438"/>
                    </a:lnTo>
                    <a:lnTo>
                      <a:pt x="26" y="427"/>
                    </a:lnTo>
                    <a:lnTo>
                      <a:pt x="29" y="415"/>
                    </a:lnTo>
                    <a:lnTo>
                      <a:pt x="30" y="401"/>
                    </a:lnTo>
                    <a:lnTo>
                      <a:pt x="31" y="386"/>
                    </a:lnTo>
                    <a:lnTo>
                      <a:pt x="32" y="371"/>
                    </a:lnTo>
                    <a:lnTo>
                      <a:pt x="33" y="355"/>
                    </a:lnTo>
                    <a:lnTo>
                      <a:pt x="34" y="336"/>
                    </a:lnTo>
                    <a:lnTo>
                      <a:pt x="36" y="318"/>
                    </a:lnTo>
                    <a:lnTo>
                      <a:pt x="37" y="299"/>
                    </a:lnTo>
                    <a:lnTo>
                      <a:pt x="37" y="280"/>
                    </a:lnTo>
                    <a:lnTo>
                      <a:pt x="38" y="259"/>
                    </a:lnTo>
                    <a:lnTo>
                      <a:pt x="38" y="240"/>
                    </a:lnTo>
                    <a:lnTo>
                      <a:pt x="39" y="220"/>
                    </a:lnTo>
                    <a:lnTo>
                      <a:pt x="39" y="200"/>
                    </a:lnTo>
                    <a:lnTo>
                      <a:pt x="40" y="181"/>
                    </a:lnTo>
                    <a:lnTo>
                      <a:pt x="40" y="161"/>
                    </a:lnTo>
                    <a:lnTo>
                      <a:pt x="40" y="143"/>
                    </a:lnTo>
                    <a:lnTo>
                      <a:pt x="40" y="124"/>
                    </a:lnTo>
                    <a:lnTo>
                      <a:pt x="40" y="107"/>
                    </a:lnTo>
                    <a:lnTo>
                      <a:pt x="40" y="91"/>
                    </a:lnTo>
                    <a:lnTo>
                      <a:pt x="40" y="76"/>
                    </a:lnTo>
                    <a:lnTo>
                      <a:pt x="40" y="62"/>
                    </a:lnTo>
                    <a:lnTo>
                      <a:pt x="40" y="48"/>
                    </a:lnTo>
                    <a:lnTo>
                      <a:pt x="39" y="37"/>
                    </a:lnTo>
                    <a:lnTo>
                      <a:pt x="39" y="28"/>
                    </a:lnTo>
                    <a:lnTo>
                      <a:pt x="38" y="20"/>
                    </a:lnTo>
                    <a:lnTo>
                      <a:pt x="38" y="13"/>
                    </a:lnTo>
                    <a:lnTo>
                      <a:pt x="37" y="8"/>
                    </a:lnTo>
                    <a:lnTo>
                      <a:pt x="32" y="0"/>
                    </a:lnTo>
                    <a:lnTo>
                      <a:pt x="34" y="3"/>
                    </a:lnTo>
                    <a:lnTo>
                      <a:pt x="16" y="14"/>
                    </a:lnTo>
                    <a:lnTo>
                      <a:pt x="17" y="16"/>
                    </a:lnTo>
                    <a:lnTo>
                      <a:pt x="18" y="16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2" name="Freeform 243"/>
              <p:cNvSpPr>
                <a:spLocks/>
              </p:cNvSpPr>
              <p:nvPr/>
            </p:nvSpPr>
            <p:spPr bwMode="auto">
              <a:xfrm>
                <a:off x="4963" y="424"/>
                <a:ext cx="288" cy="117"/>
              </a:xfrm>
              <a:custGeom>
                <a:avLst/>
                <a:gdLst>
                  <a:gd name="T0" fmla="*/ 1 w 575"/>
                  <a:gd name="T1" fmla="*/ 1 h 234"/>
                  <a:gd name="T2" fmla="*/ 1 w 575"/>
                  <a:gd name="T3" fmla="*/ 1 h 234"/>
                  <a:gd name="T4" fmla="*/ 1 w 575"/>
                  <a:gd name="T5" fmla="*/ 1 h 234"/>
                  <a:gd name="T6" fmla="*/ 1 w 575"/>
                  <a:gd name="T7" fmla="*/ 1 h 234"/>
                  <a:gd name="T8" fmla="*/ 1 w 575"/>
                  <a:gd name="T9" fmla="*/ 1 h 234"/>
                  <a:gd name="T10" fmla="*/ 1 w 575"/>
                  <a:gd name="T11" fmla="*/ 1 h 234"/>
                  <a:gd name="T12" fmla="*/ 1 w 575"/>
                  <a:gd name="T13" fmla="*/ 1 h 234"/>
                  <a:gd name="T14" fmla="*/ 1 w 575"/>
                  <a:gd name="T15" fmla="*/ 1 h 234"/>
                  <a:gd name="T16" fmla="*/ 1 w 575"/>
                  <a:gd name="T17" fmla="*/ 1 h 234"/>
                  <a:gd name="T18" fmla="*/ 1 w 575"/>
                  <a:gd name="T19" fmla="*/ 1 h 234"/>
                  <a:gd name="T20" fmla="*/ 1 w 575"/>
                  <a:gd name="T21" fmla="*/ 1 h 234"/>
                  <a:gd name="T22" fmla="*/ 1 w 575"/>
                  <a:gd name="T23" fmla="*/ 1 h 234"/>
                  <a:gd name="T24" fmla="*/ 1 w 575"/>
                  <a:gd name="T25" fmla="*/ 1 h 234"/>
                  <a:gd name="T26" fmla="*/ 1 w 575"/>
                  <a:gd name="T27" fmla="*/ 1 h 234"/>
                  <a:gd name="T28" fmla="*/ 1 w 575"/>
                  <a:gd name="T29" fmla="*/ 1 h 234"/>
                  <a:gd name="T30" fmla="*/ 1 w 575"/>
                  <a:gd name="T31" fmla="*/ 1 h 234"/>
                  <a:gd name="T32" fmla="*/ 1 w 575"/>
                  <a:gd name="T33" fmla="*/ 1 h 234"/>
                  <a:gd name="T34" fmla="*/ 1 w 575"/>
                  <a:gd name="T35" fmla="*/ 1 h 234"/>
                  <a:gd name="T36" fmla="*/ 1 w 575"/>
                  <a:gd name="T37" fmla="*/ 1 h 234"/>
                  <a:gd name="T38" fmla="*/ 1 w 575"/>
                  <a:gd name="T39" fmla="*/ 1 h 234"/>
                  <a:gd name="T40" fmla="*/ 1 w 575"/>
                  <a:gd name="T41" fmla="*/ 1 h 234"/>
                  <a:gd name="T42" fmla="*/ 1 w 575"/>
                  <a:gd name="T43" fmla="*/ 1 h 234"/>
                  <a:gd name="T44" fmla="*/ 1 w 575"/>
                  <a:gd name="T45" fmla="*/ 1 h 234"/>
                  <a:gd name="T46" fmla="*/ 1 w 575"/>
                  <a:gd name="T47" fmla="*/ 1 h 234"/>
                  <a:gd name="T48" fmla="*/ 1 w 575"/>
                  <a:gd name="T49" fmla="*/ 1 h 234"/>
                  <a:gd name="T50" fmla="*/ 1 w 575"/>
                  <a:gd name="T51" fmla="*/ 1 h 234"/>
                  <a:gd name="T52" fmla="*/ 1 w 575"/>
                  <a:gd name="T53" fmla="*/ 1 h 234"/>
                  <a:gd name="T54" fmla="*/ 1 w 575"/>
                  <a:gd name="T55" fmla="*/ 1 h 234"/>
                  <a:gd name="T56" fmla="*/ 1 w 575"/>
                  <a:gd name="T57" fmla="*/ 1 h 234"/>
                  <a:gd name="T58" fmla="*/ 1 w 575"/>
                  <a:gd name="T59" fmla="*/ 1 h 234"/>
                  <a:gd name="T60" fmla="*/ 1 w 575"/>
                  <a:gd name="T61" fmla="*/ 1 h 234"/>
                  <a:gd name="T62" fmla="*/ 1 w 575"/>
                  <a:gd name="T63" fmla="*/ 1 h 234"/>
                  <a:gd name="T64" fmla="*/ 1 w 575"/>
                  <a:gd name="T65" fmla="*/ 1 h 234"/>
                  <a:gd name="T66" fmla="*/ 1 w 575"/>
                  <a:gd name="T67" fmla="*/ 1 h 234"/>
                  <a:gd name="T68" fmla="*/ 0 w 575"/>
                  <a:gd name="T69" fmla="*/ 1 h 234"/>
                  <a:gd name="T70" fmla="*/ 1 w 575"/>
                  <a:gd name="T71" fmla="*/ 1 h 2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75" h="234">
                    <a:moveTo>
                      <a:pt x="23" y="225"/>
                    </a:moveTo>
                    <a:lnTo>
                      <a:pt x="20" y="234"/>
                    </a:lnTo>
                    <a:lnTo>
                      <a:pt x="21" y="233"/>
                    </a:lnTo>
                    <a:lnTo>
                      <a:pt x="24" y="228"/>
                    </a:lnTo>
                    <a:lnTo>
                      <a:pt x="28" y="224"/>
                    </a:lnTo>
                    <a:lnTo>
                      <a:pt x="34" y="216"/>
                    </a:lnTo>
                    <a:lnTo>
                      <a:pt x="42" y="206"/>
                    </a:lnTo>
                    <a:lnTo>
                      <a:pt x="51" y="195"/>
                    </a:lnTo>
                    <a:lnTo>
                      <a:pt x="62" y="183"/>
                    </a:lnTo>
                    <a:lnTo>
                      <a:pt x="74" y="171"/>
                    </a:lnTo>
                    <a:lnTo>
                      <a:pt x="88" y="157"/>
                    </a:lnTo>
                    <a:lnTo>
                      <a:pt x="102" y="142"/>
                    </a:lnTo>
                    <a:lnTo>
                      <a:pt x="118" y="128"/>
                    </a:lnTo>
                    <a:lnTo>
                      <a:pt x="135" y="113"/>
                    </a:lnTo>
                    <a:lnTo>
                      <a:pt x="153" y="99"/>
                    </a:lnTo>
                    <a:lnTo>
                      <a:pt x="171" y="85"/>
                    </a:lnTo>
                    <a:lnTo>
                      <a:pt x="191" y="73"/>
                    </a:lnTo>
                    <a:lnTo>
                      <a:pt x="210" y="60"/>
                    </a:lnTo>
                    <a:lnTo>
                      <a:pt x="230" y="50"/>
                    </a:lnTo>
                    <a:lnTo>
                      <a:pt x="252" y="39"/>
                    </a:lnTo>
                    <a:lnTo>
                      <a:pt x="273" y="33"/>
                    </a:lnTo>
                    <a:lnTo>
                      <a:pt x="294" y="27"/>
                    </a:lnTo>
                    <a:lnTo>
                      <a:pt x="316" y="23"/>
                    </a:lnTo>
                    <a:lnTo>
                      <a:pt x="338" y="22"/>
                    </a:lnTo>
                    <a:lnTo>
                      <a:pt x="360" y="23"/>
                    </a:lnTo>
                    <a:lnTo>
                      <a:pt x="383" y="27"/>
                    </a:lnTo>
                    <a:lnTo>
                      <a:pt x="405" y="34"/>
                    </a:lnTo>
                    <a:lnTo>
                      <a:pt x="427" y="43"/>
                    </a:lnTo>
                    <a:lnTo>
                      <a:pt x="449" y="57"/>
                    </a:lnTo>
                    <a:lnTo>
                      <a:pt x="471" y="74"/>
                    </a:lnTo>
                    <a:lnTo>
                      <a:pt x="494" y="96"/>
                    </a:lnTo>
                    <a:lnTo>
                      <a:pt x="514" y="121"/>
                    </a:lnTo>
                    <a:lnTo>
                      <a:pt x="536" y="151"/>
                    </a:lnTo>
                    <a:lnTo>
                      <a:pt x="557" y="187"/>
                    </a:lnTo>
                    <a:lnTo>
                      <a:pt x="575" y="176"/>
                    </a:lnTo>
                    <a:lnTo>
                      <a:pt x="555" y="140"/>
                    </a:lnTo>
                    <a:lnTo>
                      <a:pt x="532" y="107"/>
                    </a:lnTo>
                    <a:lnTo>
                      <a:pt x="509" y="81"/>
                    </a:lnTo>
                    <a:lnTo>
                      <a:pt x="486" y="58"/>
                    </a:lnTo>
                    <a:lnTo>
                      <a:pt x="461" y="38"/>
                    </a:lnTo>
                    <a:lnTo>
                      <a:pt x="437" y="24"/>
                    </a:lnTo>
                    <a:lnTo>
                      <a:pt x="412" y="13"/>
                    </a:lnTo>
                    <a:lnTo>
                      <a:pt x="388" y="6"/>
                    </a:lnTo>
                    <a:lnTo>
                      <a:pt x="362" y="1"/>
                    </a:lnTo>
                    <a:lnTo>
                      <a:pt x="338" y="0"/>
                    </a:lnTo>
                    <a:lnTo>
                      <a:pt x="314" y="1"/>
                    </a:lnTo>
                    <a:lnTo>
                      <a:pt x="290" y="6"/>
                    </a:lnTo>
                    <a:lnTo>
                      <a:pt x="267" y="12"/>
                    </a:lnTo>
                    <a:lnTo>
                      <a:pt x="244" y="20"/>
                    </a:lnTo>
                    <a:lnTo>
                      <a:pt x="222" y="30"/>
                    </a:lnTo>
                    <a:lnTo>
                      <a:pt x="200" y="42"/>
                    </a:lnTo>
                    <a:lnTo>
                      <a:pt x="179" y="54"/>
                    </a:lnTo>
                    <a:lnTo>
                      <a:pt x="158" y="68"/>
                    </a:lnTo>
                    <a:lnTo>
                      <a:pt x="139" y="82"/>
                    </a:lnTo>
                    <a:lnTo>
                      <a:pt x="122" y="97"/>
                    </a:lnTo>
                    <a:lnTo>
                      <a:pt x="104" y="111"/>
                    </a:lnTo>
                    <a:lnTo>
                      <a:pt x="88" y="127"/>
                    </a:lnTo>
                    <a:lnTo>
                      <a:pt x="72" y="141"/>
                    </a:lnTo>
                    <a:lnTo>
                      <a:pt x="59" y="155"/>
                    </a:lnTo>
                    <a:lnTo>
                      <a:pt x="47" y="168"/>
                    </a:lnTo>
                    <a:lnTo>
                      <a:pt x="35" y="181"/>
                    </a:lnTo>
                    <a:lnTo>
                      <a:pt x="26" y="191"/>
                    </a:lnTo>
                    <a:lnTo>
                      <a:pt x="18" y="202"/>
                    </a:lnTo>
                    <a:lnTo>
                      <a:pt x="11" y="210"/>
                    </a:lnTo>
                    <a:lnTo>
                      <a:pt x="6" y="216"/>
                    </a:lnTo>
                    <a:lnTo>
                      <a:pt x="3" y="220"/>
                    </a:lnTo>
                    <a:lnTo>
                      <a:pt x="2" y="221"/>
                    </a:lnTo>
                    <a:lnTo>
                      <a:pt x="1" y="229"/>
                    </a:lnTo>
                    <a:lnTo>
                      <a:pt x="2" y="221"/>
                    </a:lnTo>
                    <a:lnTo>
                      <a:pt x="0" y="225"/>
                    </a:lnTo>
                    <a:lnTo>
                      <a:pt x="1" y="229"/>
                    </a:lnTo>
                    <a:lnTo>
                      <a:pt x="23" y="2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3" name="Freeform 244"/>
              <p:cNvSpPr>
                <a:spLocks/>
              </p:cNvSpPr>
              <p:nvPr/>
            </p:nvSpPr>
            <p:spPr bwMode="auto">
              <a:xfrm>
                <a:off x="4964" y="536"/>
                <a:ext cx="61" cy="224"/>
              </a:xfrm>
              <a:custGeom>
                <a:avLst/>
                <a:gdLst>
                  <a:gd name="T0" fmla="*/ 1 w 122"/>
                  <a:gd name="T1" fmla="*/ 1 h 447"/>
                  <a:gd name="T2" fmla="*/ 1 w 122"/>
                  <a:gd name="T3" fmla="*/ 1 h 447"/>
                  <a:gd name="T4" fmla="*/ 1 w 122"/>
                  <a:gd name="T5" fmla="*/ 1 h 447"/>
                  <a:gd name="T6" fmla="*/ 1 w 122"/>
                  <a:gd name="T7" fmla="*/ 1 h 447"/>
                  <a:gd name="T8" fmla="*/ 1 w 122"/>
                  <a:gd name="T9" fmla="*/ 1 h 447"/>
                  <a:gd name="T10" fmla="*/ 1 w 122"/>
                  <a:gd name="T11" fmla="*/ 1 h 447"/>
                  <a:gd name="T12" fmla="*/ 1 w 122"/>
                  <a:gd name="T13" fmla="*/ 1 h 447"/>
                  <a:gd name="T14" fmla="*/ 1 w 122"/>
                  <a:gd name="T15" fmla="*/ 1 h 447"/>
                  <a:gd name="T16" fmla="*/ 1 w 122"/>
                  <a:gd name="T17" fmla="*/ 1 h 447"/>
                  <a:gd name="T18" fmla="*/ 1 w 122"/>
                  <a:gd name="T19" fmla="*/ 1 h 447"/>
                  <a:gd name="T20" fmla="*/ 1 w 122"/>
                  <a:gd name="T21" fmla="*/ 1 h 447"/>
                  <a:gd name="T22" fmla="*/ 1 w 122"/>
                  <a:gd name="T23" fmla="*/ 1 h 447"/>
                  <a:gd name="T24" fmla="*/ 1 w 122"/>
                  <a:gd name="T25" fmla="*/ 1 h 447"/>
                  <a:gd name="T26" fmla="*/ 1 w 122"/>
                  <a:gd name="T27" fmla="*/ 1 h 447"/>
                  <a:gd name="T28" fmla="*/ 1 w 122"/>
                  <a:gd name="T29" fmla="*/ 1 h 447"/>
                  <a:gd name="T30" fmla="*/ 1 w 122"/>
                  <a:gd name="T31" fmla="*/ 1 h 447"/>
                  <a:gd name="T32" fmla="*/ 1 w 122"/>
                  <a:gd name="T33" fmla="*/ 0 h 447"/>
                  <a:gd name="T34" fmla="*/ 0 w 122"/>
                  <a:gd name="T35" fmla="*/ 1 h 447"/>
                  <a:gd name="T36" fmla="*/ 1 w 122"/>
                  <a:gd name="T37" fmla="*/ 1 h 447"/>
                  <a:gd name="T38" fmla="*/ 1 w 122"/>
                  <a:gd name="T39" fmla="*/ 1 h 447"/>
                  <a:gd name="T40" fmla="*/ 1 w 122"/>
                  <a:gd name="T41" fmla="*/ 1 h 447"/>
                  <a:gd name="T42" fmla="*/ 1 w 122"/>
                  <a:gd name="T43" fmla="*/ 1 h 447"/>
                  <a:gd name="T44" fmla="*/ 1 w 122"/>
                  <a:gd name="T45" fmla="*/ 1 h 447"/>
                  <a:gd name="T46" fmla="*/ 1 w 122"/>
                  <a:gd name="T47" fmla="*/ 1 h 447"/>
                  <a:gd name="T48" fmla="*/ 1 w 122"/>
                  <a:gd name="T49" fmla="*/ 1 h 447"/>
                  <a:gd name="T50" fmla="*/ 1 w 122"/>
                  <a:gd name="T51" fmla="*/ 1 h 447"/>
                  <a:gd name="T52" fmla="*/ 1 w 122"/>
                  <a:gd name="T53" fmla="*/ 1 h 447"/>
                  <a:gd name="T54" fmla="*/ 1 w 122"/>
                  <a:gd name="T55" fmla="*/ 1 h 447"/>
                  <a:gd name="T56" fmla="*/ 1 w 122"/>
                  <a:gd name="T57" fmla="*/ 1 h 447"/>
                  <a:gd name="T58" fmla="*/ 1 w 122"/>
                  <a:gd name="T59" fmla="*/ 1 h 447"/>
                  <a:gd name="T60" fmla="*/ 1 w 122"/>
                  <a:gd name="T61" fmla="*/ 1 h 447"/>
                  <a:gd name="T62" fmla="*/ 1 w 122"/>
                  <a:gd name="T63" fmla="*/ 1 h 447"/>
                  <a:gd name="T64" fmla="*/ 1 w 122"/>
                  <a:gd name="T65" fmla="*/ 1 h 447"/>
                  <a:gd name="T66" fmla="*/ 1 w 122"/>
                  <a:gd name="T67" fmla="*/ 1 h 4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2" h="447">
                    <a:moveTo>
                      <a:pt x="122" y="434"/>
                    </a:moveTo>
                    <a:lnTo>
                      <a:pt x="122" y="434"/>
                    </a:lnTo>
                    <a:lnTo>
                      <a:pt x="119" y="431"/>
                    </a:lnTo>
                    <a:lnTo>
                      <a:pt x="116" y="424"/>
                    </a:lnTo>
                    <a:lnTo>
                      <a:pt x="114" y="416"/>
                    </a:lnTo>
                    <a:lnTo>
                      <a:pt x="110" y="404"/>
                    </a:lnTo>
                    <a:lnTo>
                      <a:pt x="106" y="394"/>
                    </a:lnTo>
                    <a:lnTo>
                      <a:pt x="102" y="380"/>
                    </a:lnTo>
                    <a:lnTo>
                      <a:pt x="98" y="365"/>
                    </a:lnTo>
                    <a:lnTo>
                      <a:pt x="94" y="350"/>
                    </a:lnTo>
                    <a:lnTo>
                      <a:pt x="90" y="334"/>
                    </a:lnTo>
                    <a:lnTo>
                      <a:pt x="85" y="317"/>
                    </a:lnTo>
                    <a:lnTo>
                      <a:pt x="81" y="298"/>
                    </a:lnTo>
                    <a:lnTo>
                      <a:pt x="77" y="280"/>
                    </a:lnTo>
                    <a:lnTo>
                      <a:pt x="73" y="260"/>
                    </a:lnTo>
                    <a:lnTo>
                      <a:pt x="69" y="242"/>
                    </a:lnTo>
                    <a:lnTo>
                      <a:pt x="64" y="222"/>
                    </a:lnTo>
                    <a:lnTo>
                      <a:pt x="61" y="203"/>
                    </a:lnTo>
                    <a:lnTo>
                      <a:pt x="56" y="183"/>
                    </a:lnTo>
                    <a:lnTo>
                      <a:pt x="53" y="163"/>
                    </a:lnTo>
                    <a:lnTo>
                      <a:pt x="48" y="145"/>
                    </a:lnTo>
                    <a:lnTo>
                      <a:pt x="45" y="127"/>
                    </a:lnTo>
                    <a:lnTo>
                      <a:pt x="42" y="109"/>
                    </a:lnTo>
                    <a:lnTo>
                      <a:pt x="38" y="93"/>
                    </a:lnTo>
                    <a:lnTo>
                      <a:pt x="35" y="77"/>
                    </a:lnTo>
                    <a:lnTo>
                      <a:pt x="32" y="62"/>
                    </a:lnTo>
                    <a:lnTo>
                      <a:pt x="30" y="49"/>
                    </a:lnTo>
                    <a:lnTo>
                      <a:pt x="27" y="37"/>
                    </a:lnTo>
                    <a:lnTo>
                      <a:pt x="26" y="26"/>
                    </a:lnTo>
                    <a:lnTo>
                      <a:pt x="24" y="17"/>
                    </a:lnTo>
                    <a:lnTo>
                      <a:pt x="23" y="10"/>
                    </a:lnTo>
                    <a:lnTo>
                      <a:pt x="22" y="6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1" y="14"/>
                    </a:lnTo>
                    <a:lnTo>
                      <a:pt x="2" y="22"/>
                    </a:lnTo>
                    <a:lnTo>
                      <a:pt x="4" y="31"/>
                    </a:lnTo>
                    <a:lnTo>
                      <a:pt x="7" y="41"/>
                    </a:lnTo>
                    <a:lnTo>
                      <a:pt x="8" y="53"/>
                    </a:lnTo>
                    <a:lnTo>
                      <a:pt x="11" y="67"/>
                    </a:lnTo>
                    <a:lnTo>
                      <a:pt x="13" y="82"/>
                    </a:lnTo>
                    <a:lnTo>
                      <a:pt x="17" y="97"/>
                    </a:lnTo>
                    <a:lnTo>
                      <a:pt x="20" y="114"/>
                    </a:lnTo>
                    <a:lnTo>
                      <a:pt x="23" y="131"/>
                    </a:lnTo>
                    <a:lnTo>
                      <a:pt x="27" y="150"/>
                    </a:lnTo>
                    <a:lnTo>
                      <a:pt x="31" y="168"/>
                    </a:lnTo>
                    <a:lnTo>
                      <a:pt x="34" y="186"/>
                    </a:lnTo>
                    <a:lnTo>
                      <a:pt x="39" y="206"/>
                    </a:lnTo>
                    <a:lnTo>
                      <a:pt x="42" y="226"/>
                    </a:lnTo>
                    <a:lnTo>
                      <a:pt x="47" y="245"/>
                    </a:lnTo>
                    <a:lnTo>
                      <a:pt x="52" y="265"/>
                    </a:lnTo>
                    <a:lnTo>
                      <a:pt x="56" y="284"/>
                    </a:lnTo>
                    <a:lnTo>
                      <a:pt x="61" y="303"/>
                    </a:lnTo>
                    <a:lnTo>
                      <a:pt x="64" y="321"/>
                    </a:lnTo>
                    <a:lnTo>
                      <a:pt x="69" y="338"/>
                    </a:lnTo>
                    <a:lnTo>
                      <a:pt x="73" y="356"/>
                    </a:lnTo>
                    <a:lnTo>
                      <a:pt x="77" y="372"/>
                    </a:lnTo>
                    <a:lnTo>
                      <a:pt x="81" y="386"/>
                    </a:lnTo>
                    <a:lnTo>
                      <a:pt x="85" y="400"/>
                    </a:lnTo>
                    <a:lnTo>
                      <a:pt x="90" y="412"/>
                    </a:lnTo>
                    <a:lnTo>
                      <a:pt x="93" y="423"/>
                    </a:lnTo>
                    <a:lnTo>
                      <a:pt x="96" y="432"/>
                    </a:lnTo>
                    <a:lnTo>
                      <a:pt x="101" y="441"/>
                    </a:lnTo>
                    <a:lnTo>
                      <a:pt x="104" y="447"/>
                    </a:lnTo>
                    <a:lnTo>
                      <a:pt x="122" y="4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4" name="Freeform 245"/>
              <p:cNvSpPr>
                <a:spLocks/>
              </p:cNvSpPr>
              <p:nvPr/>
            </p:nvSpPr>
            <p:spPr bwMode="auto">
              <a:xfrm>
                <a:off x="5016" y="754"/>
                <a:ext cx="130" cy="74"/>
              </a:xfrm>
              <a:custGeom>
                <a:avLst/>
                <a:gdLst>
                  <a:gd name="T0" fmla="*/ 0 w 261"/>
                  <a:gd name="T1" fmla="*/ 0 h 150"/>
                  <a:gd name="T2" fmla="*/ 0 w 261"/>
                  <a:gd name="T3" fmla="*/ 0 h 150"/>
                  <a:gd name="T4" fmla="*/ 0 w 261"/>
                  <a:gd name="T5" fmla="*/ 0 h 150"/>
                  <a:gd name="T6" fmla="*/ 0 w 261"/>
                  <a:gd name="T7" fmla="*/ 0 h 150"/>
                  <a:gd name="T8" fmla="*/ 0 w 261"/>
                  <a:gd name="T9" fmla="*/ 0 h 150"/>
                  <a:gd name="T10" fmla="*/ 0 w 261"/>
                  <a:gd name="T11" fmla="*/ 0 h 150"/>
                  <a:gd name="T12" fmla="*/ 0 w 261"/>
                  <a:gd name="T13" fmla="*/ 0 h 150"/>
                  <a:gd name="T14" fmla="*/ 0 w 261"/>
                  <a:gd name="T15" fmla="*/ 0 h 150"/>
                  <a:gd name="T16" fmla="*/ 0 w 261"/>
                  <a:gd name="T17" fmla="*/ 0 h 150"/>
                  <a:gd name="T18" fmla="*/ 0 w 261"/>
                  <a:gd name="T19" fmla="*/ 0 h 150"/>
                  <a:gd name="T20" fmla="*/ 0 w 261"/>
                  <a:gd name="T21" fmla="*/ 0 h 150"/>
                  <a:gd name="T22" fmla="*/ 0 w 261"/>
                  <a:gd name="T23" fmla="*/ 0 h 150"/>
                  <a:gd name="T24" fmla="*/ 0 w 261"/>
                  <a:gd name="T25" fmla="*/ 0 h 150"/>
                  <a:gd name="T26" fmla="*/ 0 w 261"/>
                  <a:gd name="T27" fmla="*/ 0 h 150"/>
                  <a:gd name="T28" fmla="*/ 0 w 261"/>
                  <a:gd name="T29" fmla="*/ 0 h 150"/>
                  <a:gd name="T30" fmla="*/ 0 w 261"/>
                  <a:gd name="T31" fmla="*/ 0 h 150"/>
                  <a:gd name="T32" fmla="*/ 0 w 261"/>
                  <a:gd name="T33" fmla="*/ 0 h 150"/>
                  <a:gd name="T34" fmla="*/ 0 w 261"/>
                  <a:gd name="T35" fmla="*/ 0 h 150"/>
                  <a:gd name="T36" fmla="*/ 0 w 261"/>
                  <a:gd name="T37" fmla="*/ 0 h 150"/>
                  <a:gd name="T38" fmla="*/ 0 w 261"/>
                  <a:gd name="T39" fmla="*/ 0 h 150"/>
                  <a:gd name="T40" fmla="*/ 0 w 261"/>
                  <a:gd name="T41" fmla="*/ 0 h 150"/>
                  <a:gd name="T42" fmla="*/ 0 w 261"/>
                  <a:gd name="T43" fmla="*/ 0 h 150"/>
                  <a:gd name="T44" fmla="*/ 0 w 261"/>
                  <a:gd name="T45" fmla="*/ 0 h 150"/>
                  <a:gd name="T46" fmla="*/ 0 w 261"/>
                  <a:gd name="T47" fmla="*/ 0 h 150"/>
                  <a:gd name="T48" fmla="*/ 0 w 261"/>
                  <a:gd name="T49" fmla="*/ 0 h 150"/>
                  <a:gd name="T50" fmla="*/ 0 w 261"/>
                  <a:gd name="T51" fmla="*/ 0 h 150"/>
                  <a:gd name="T52" fmla="*/ 0 w 261"/>
                  <a:gd name="T53" fmla="*/ 0 h 150"/>
                  <a:gd name="T54" fmla="*/ 0 w 261"/>
                  <a:gd name="T55" fmla="*/ 0 h 150"/>
                  <a:gd name="T56" fmla="*/ 0 w 261"/>
                  <a:gd name="T57" fmla="*/ 0 h 150"/>
                  <a:gd name="T58" fmla="*/ 0 w 261"/>
                  <a:gd name="T59" fmla="*/ 0 h 150"/>
                  <a:gd name="T60" fmla="*/ 0 w 261"/>
                  <a:gd name="T61" fmla="*/ 0 h 150"/>
                  <a:gd name="T62" fmla="*/ 0 w 261"/>
                  <a:gd name="T63" fmla="*/ 0 h 150"/>
                  <a:gd name="T64" fmla="*/ 0 w 261"/>
                  <a:gd name="T65" fmla="*/ 0 h 150"/>
                  <a:gd name="T66" fmla="*/ 0 w 261"/>
                  <a:gd name="T67" fmla="*/ 0 h 150"/>
                  <a:gd name="T68" fmla="*/ 0 w 261"/>
                  <a:gd name="T69" fmla="*/ 0 h 150"/>
                  <a:gd name="T70" fmla="*/ 0 w 261"/>
                  <a:gd name="T71" fmla="*/ 0 h 150"/>
                  <a:gd name="T72" fmla="*/ 0 w 261"/>
                  <a:gd name="T73" fmla="*/ 0 h 1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61" h="150">
                    <a:moveTo>
                      <a:pt x="257" y="127"/>
                    </a:moveTo>
                    <a:lnTo>
                      <a:pt x="257" y="127"/>
                    </a:lnTo>
                    <a:lnTo>
                      <a:pt x="244" y="128"/>
                    </a:lnTo>
                    <a:lnTo>
                      <a:pt x="229" y="127"/>
                    </a:lnTo>
                    <a:lnTo>
                      <a:pt x="212" y="124"/>
                    </a:lnTo>
                    <a:lnTo>
                      <a:pt x="195" y="119"/>
                    </a:lnTo>
                    <a:lnTo>
                      <a:pt x="177" y="113"/>
                    </a:lnTo>
                    <a:lnTo>
                      <a:pt x="158" y="105"/>
                    </a:lnTo>
                    <a:lnTo>
                      <a:pt x="141" y="95"/>
                    </a:lnTo>
                    <a:lnTo>
                      <a:pt x="123" y="84"/>
                    </a:lnTo>
                    <a:lnTo>
                      <a:pt x="105" y="74"/>
                    </a:lnTo>
                    <a:lnTo>
                      <a:pt x="88" y="63"/>
                    </a:lnTo>
                    <a:lnTo>
                      <a:pt x="73" y="52"/>
                    </a:lnTo>
                    <a:lnTo>
                      <a:pt x="58" y="39"/>
                    </a:lnTo>
                    <a:lnTo>
                      <a:pt x="45" y="28"/>
                    </a:lnTo>
                    <a:lnTo>
                      <a:pt x="34" y="17"/>
                    </a:lnTo>
                    <a:lnTo>
                      <a:pt x="25" y="8"/>
                    </a:lnTo>
                    <a:lnTo>
                      <a:pt x="18" y="0"/>
                    </a:lnTo>
                    <a:lnTo>
                      <a:pt x="0" y="13"/>
                    </a:lnTo>
                    <a:lnTo>
                      <a:pt x="9" y="22"/>
                    </a:lnTo>
                    <a:lnTo>
                      <a:pt x="19" y="33"/>
                    </a:lnTo>
                    <a:lnTo>
                      <a:pt x="30" y="45"/>
                    </a:lnTo>
                    <a:lnTo>
                      <a:pt x="44" y="57"/>
                    </a:lnTo>
                    <a:lnTo>
                      <a:pt x="59" y="68"/>
                    </a:lnTo>
                    <a:lnTo>
                      <a:pt x="75" y="81"/>
                    </a:lnTo>
                    <a:lnTo>
                      <a:pt x="94" y="92"/>
                    </a:lnTo>
                    <a:lnTo>
                      <a:pt x="111" y="104"/>
                    </a:lnTo>
                    <a:lnTo>
                      <a:pt x="131" y="114"/>
                    </a:lnTo>
                    <a:lnTo>
                      <a:pt x="149" y="124"/>
                    </a:lnTo>
                    <a:lnTo>
                      <a:pt x="169" y="133"/>
                    </a:lnTo>
                    <a:lnTo>
                      <a:pt x="187" y="139"/>
                    </a:lnTo>
                    <a:lnTo>
                      <a:pt x="207" y="145"/>
                    </a:lnTo>
                    <a:lnTo>
                      <a:pt x="226" y="149"/>
                    </a:lnTo>
                    <a:lnTo>
                      <a:pt x="244" y="150"/>
                    </a:lnTo>
                    <a:lnTo>
                      <a:pt x="261" y="149"/>
                    </a:lnTo>
                    <a:lnTo>
                      <a:pt x="257" y="1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5" name="Freeform 246"/>
              <p:cNvSpPr>
                <a:spLocks/>
              </p:cNvSpPr>
              <p:nvPr/>
            </p:nvSpPr>
            <p:spPr bwMode="auto">
              <a:xfrm>
                <a:off x="4957" y="409"/>
                <a:ext cx="314" cy="224"/>
              </a:xfrm>
              <a:custGeom>
                <a:avLst/>
                <a:gdLst>
                  <a:gd name="T0" fmla="*/ 1 w 628"/>
                  <a:gd name="T1" fmla="*/ 1 h 448"/>
                  <a:gd name="T2" fmla="*/ 1 w 628"/>
                  <a:gd name="T3" fmla="*/ 1 h 448"/>
                  <a:gd name="T4" fmla="*/ 1 w 628"/>
                  <a:gd name="T5" fmla="*/ 1 h 448"/>
                  <a:gd name="T6" fmla="*/ 1 w 628"/>
                  <a:gd name="T7" fmla="*/ 1 h 448"/>
                  <a:gd name="T8" fmla="*/ 1 w 628"/>
                  <a:gd name="T9" fmla="*/ 1 h 448"/>
                  <a:gd name="T10" fmla="*/ 1 w 628"/>
                  <a:gd name="T11" fmla="*/ 1 h 448"/>
                  <a:gd name="T12" fmla="*/ 1 w 628"/>
                  <a:gd name="T13" fmla="*/ 1 h 448"/>
                  <a:gd name="T14" fmla="*/ 1 w 628"/>
                  <a:gd name="T15" fmla="*/ 1 h 448"/>
                  <a:gd name="T16" fmla="*/ 1 w 628"/>
                  <a:gd name="T17" fmla="*/ 1 h 448"/>
                  <a:gd name="T18" fmla="*/ 1 w 628"/>
                  <a:gd name="T19" fmla="*/ 1 h 448"/>
                  <a:gd name="T20" fmla="*/ 1 w 628"/>
                  <a:gd name="T21" fmla="*/ 1 h 448"/>
                  <a:gd name="T22" fmla="*/ 1 w 628"/>
                  <a:gd name="T23" fmla="*/ 1 h 448"/>
                  <a:gd name="T24" fmla="*/ 1 w 628"/>
                  <a:gd name="T25" fmla="*/ 1 h 448"/>
                  <a:gd name="T26" fmla="*/ 1 w 628"/>
                  <a:gd name="T27" fmla="*/ 1 h 448"/>
                  <a:gd name="T28" fmla="*/ 1 w 628"/>
                  <a:gd name="T29" fmla="*/ 1 h 448"/>
                  <a:gd name="T30" fmla="*/ 1 w 628"/>
                  <a:gd name="T31" fmla="*/ 1 h 448"/>
                  <a:gd name="T32" fmla="*/ 1 w 628"/>
                  <a:gd name="T33" fmla="*/ 1 h 448"/>
                  <a:gd name="T34" fmla="*/ 1 w 628"/>
                  <a:gd name="T35" fmla="*/ 1 h 448"/>
                  <a:gd name="T36" fmla="*/ 1 w 628"/>
                  <a:gd name="T37" fmla="*/ 1 h 448"/>
                  <a:gd name="T38" fmla="*/ 1 w 628"/>
                  <a:gd name="T39" fmla="*/ 1 h 448"/>
                  <a:gd name="T40" fmla="*/ 1 w 628"/>
                  <a:gd name="T41" fmla="*/ 1 h 448"/>
                  <a:gd name="T42" fmla="*/ 1 w 628"/>
                  <a:gd name="T43" fmla="*/ 1 h 448"/>
                  <a:gd name="T44" fmla="*/ 1 w 628"/>
                  <a:gd name="T45" fmla="*/ 1 h 448"/>
                  <a:gd name="T46" fmla="*/ 1 w 628"/>
                  <a:gd name="T47" fmla="*/ 1 h 448"/>
                  <a:gd name="T48" fmla="*/ 1 w 628"/>
                  <a:gd name="T49" fmla="*/ 1 h 448"/>
                  <a:gd name="T50" fmla="*/ 1 w 628"/>
                  <a:gd name="T51" fmla="*/ 1 h 448"/>
                  <a:gd name="T52" fmla="*/ 1 w 628"/>
                  <a:gd name="T53" fmla="*/ 1 h 448"/>
                  <a:gd name="T54" fmla="*/ 1 w 628"/>
                  <a:gd name="T55" fmla="*/ 1 h 448"/>
                  <a:gd name="T56" fmla="*/ 1 w 628"/>
                  <a:gd name="T57" fmla="*/ 1 h 448"/>
                  <a:gd name="T58" fmla="*/ 1 w 628"/>
                  <a:gd name="T59" fmla="*/ 1 h 448"/>
                  <a:gd name="T60" fmla="*/ 1 w 628"/>
                  <a:gd name="T61" fmla="*/ 1 h 448"/>
                  <a:gd name="T62" fmla="*/ 1 w 628"/>
                  <a:gd name="T63" fmla="*/ 1 h 448"/>
                  <a:gd name="T64" fmla="*/ 1 w 628"/>
                  <a:gd name="T65" fmla="*/ 1 h 448"/>
                  <a:gd name="T66" fmla="*/ 1 w 628"/>
                  <a:gd name="T67" fmla="*/ 1 h 448"/>
                  <a:gd name="T68" fmla="*/ 1 w 628"/>
                  <a:gd name="T69" fmla="*/ 1 h 448"/>
                  <a:gd name="T70" fmla="*/ 1 w 628"/>
                  <a:gd name="T71" fmla="*/ 1 h 448"/>
                  <a:gd name="T72" fmla="*/ 1 w 628"/>
                  <a:gd name="T73" fmla="*/ 1 h 448"/>
                  <a:gd name="T74" fmla="*/ 1 w 628"/>
                  <a:gd name="T75" fmla="*/ 1 h 448"/>
                  <a:gd name="T76" fmla="*/ 1 w 628"/>
                  <a:gd name="T77" fmla="*/ 1 h 448"/>
                  <a:gd name="T78" fmla="*/ 1 w 628"/>
                  <a:gd name="T79" fmla="*/ 1 h 448"/>
                  <a:gd name="T80" fmla="*/ 1 w 628"/>
                  <a:gd name="T81" fmla="*/ 1 h 448"/>
                  <a:gd name="T82" fmla="*/ 1 w 628"/>
                  <a:gd name="T83" fmla="*/ 1 h 448"/>
                  <a:gd name="T84" fmla="*/ 1 w 628"/>
                  <a:gd name="T85" fmla="*/ 1 h 448"/>
                  <a:gd name="T86" fmla="*/ 1 w 628"/>
                  <a:gd name="T87" fmla="*/ 1 h 448"/>
                  <a:gd name="T88" fmla="*/ 1 w 628"/>
                  <a:gd name="T89" fmla="*/ 1 h 448"/>
                  <a:gd name="T90" fmla="*/ 1 w 628"/>
                  <a:gd name="T91" fmla="*/ 1 h 448"/>
                  <a:gd name="T92" fmla="*/ 1 w 628"/>
                  <a:gd name="T93" fmla="*/ 1 h 448"/>
                  <a:gd name="T94" fmla="*/ 1 w 628"/>
                  <a:gd name="T95" fmla="*/ 1 h 448"/>
                  <a:gd name="T96" fmla="*/ 1 w 628"/>
                  <a:gd name="T97" fmla="*/ 1 h 448"/>
                  <a:gd name="T98" fmla="*/ 1 w 628"/>
                  <a:gd name="T99" fmla="*/ 1 h 448"/>
                  <a:gd name="T100" fmla="*/ 1 w 628"/>
                  <a:gd name="T101" fmla="*/ 1 h 448"/>
                  <a:gd name="T102" fmla="*/ 1 w 628"/>
                  <a:gd name="T103" fmla="*/ 0 h 44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28" h="448">
                    <a:moveTo>
                      <a:pt x="350" y="6"/>
                    </a:moveTo>
                    <a:lnTo>
                      <a:pt x="364" y="10"/>
                    </a:lnTo>
                    <a:lnTo>
                      <a:pt x="377" y="13"/>
                    </a:lnTo>
                    <a:lnTo>
                      <a:pt x="388" y="18"/>
                    </a:lnTo>
                    <a:lnTo>
                      <a:pt x="398" y="22"/>
                    </a:lnTo>
                    <a:lnTo>
                      <a:pt x="409" y="28"/>
                    </a:lnTo>
                    <a:lnTo>
                      <a:pt x="418" y="33"/>
                    </a:lnTo>
                    <a:lnTo>
                      <a:pt x="426" y="38"/>
                    </a:lnTo>
                    <a:lnTo>
                      <a:pt x="433" y="43"/>
                    </a:lnTo>
                    <a:lnTo>
                      <a:pt x="440" y="49"/>
                    </a:lnTo>
                    <a:lnTo>
                      <a:pt x="446" y="53"/>
                    </a:lnTo>
                    <a:lnTo>
                      <a:pt x="450" y="58"/>
                    </a:lnTo>
                    <a:lnTo>
                      <a:pt x="454" y="61"/>
                    </a:lnTo>
                    <a:lnTo>
                      <a:pt x="457" y="65"/>
                    </a:lnTo>
                    <a:lnTo>
                      <a:pt x="459" y="67"/>
                    </a:lnTo>
                    <a:lnTo>
                      <a:pt x="461" y="68"/>
                    </a:lnTo>
                    <a:lnTo>
                      <a:pt x="461" y="69"/>
                    </a:lnTo>
                    <a:lnTo>
                      <a:pt x="463" y="69"/>
                    </a:lnTo>
                    <a:lnTo>
                      <a:pt x="466" y="69"/>
                    </a:lnTo>
                    <a:lnTo>
                      <a:pt x="471" y="69"/>
                    </a:lnTo>
                    <a:lnTo>
                      <a:pt x="477" y="71"/>
                    </a:lnTo>
                    <a:lnTo>
                      <a:pt x="483" y="72"/>
                    </a:lnTo>
                    <a:lnTo>
                      <a:pt x="491" y="74"/>
                    </a:lnTo>
                    <a:lnTo>
                      <a:pt x="497" y="75"/>
                    </a:lnTo>
                    <a:lnTo>
                      <a:pt x="507" y="79"/>
                    </a:lnTo>
                    <a:lnTo>
                      <a:pt x="515" y="82"/>
                    </a:lnTo>
                    <a:lnTo>
                      <a:pt x="524" y="87"/>
                    </a:lnTo>
                    <a:lnTo>
                      <a:pt x="534" y="92"/>
                    </a:lnTo>
                    <a:lnTo>
                      <a:pt x="544" y="98"/>
                    </a:lnTo>
                    <a:lnTo>
                      <a:pt x="554" y="106"/>
                    </a:lnTo>
                    <a:lnTo>
                      <a:pt x="563" y="115"/>
                    </a:lnTo>
                    <a:lnTo>
                      <a:pt x="574" y="125"/>
                    </a:lnTo>
                    <a:lnTo>
                      <a:pt x="585" y="140"/>
                    </a:lnTo>
                    <a:lnTo>
                      <a:pt x="595" y="152"/>
                    </a:lnTo>
                    <a:lnTo>
                      <a:pt x="603" y="165"/>
                    </a:lnTo>
                    <a:lnTo>
                      <a:pt x="610" y="177"/>
                    </a:lnTo>
                    <a:lnTo>
                      <a:pt x="616" y="187"/>
                    </a:lnTo>
                    <a:lnTo>
                      <a:pt x="620" y="195"/>
                    </a:lnTo>
                    <a:lnTo>
                      <a:pt x="622" y="203"/>
                    </a:lnTo>
                    <a:lnTo>
                      <a:pt x="623" y="210"/>
                    </a:lnTo>
                    <a:lnTo>
                      <a:pt x="623" y="217"/>
                    </a:lnTo>
                    <a:lnTo>
                      <a:pt x="623" y="221"/>
                    </a:lnTo>
                    <a:lnTo>
                      <a:pt x="623" y="226"/>
                    </a:lnTo>
                    <a:lnTo>
                      <a:pt x="622" y="230"/>
                    </a:lnTo>
                    <a:lnTo>
                      <a:pt x="622" y="233"/>
                    </a:lnTo>
                    <a:lnTo>
                      <a:pt x="621" y="234"/>
                    </a:lnTo>
                    <a:lnTo>
                      <a:pt x="620" y="235"/>
                    </a:lnTo>
                    <a:lnTo>
                      <a:pt x="620" y="236"/>
                    </a:lnTo>
                    <a:lnTo>
                      <a:pt x="621" y="238"/>
                    </a:lnTo>
                    <a:lnTo>
                      <a:pt x="622" y="239"/>
                    </a:lnTo>
                    <a:lnTo>
                      <a:pt x="623" y="241"/>
                    </a:lnTo>
                    <a:lnTo>
                      <a:pt x="624" y="244"/>
                    </a:lnTo>
                    <a:lnTo>
                      <a:pt x="625" y="249"/>
                    </a:lnTo>
                    <a:lnTo>
                      <a:pt x="627" y="254"/>
                    </a:lnTo>
                    <a:lnTo>
                      <a:pt x="628" y="258"/>
                    </a:lnTo>
                    <a:lnTo>
                      <a:pt x="628" y="265"/>
                    </a:lnTo>
                    <a:lnTo>
                      <a:pt x="628" y="271"/>
                    </a:lnTo>
                    <a:lnTo>
                      <a:pt x="628" y="279"/>
                    </a:lnTo>
                    <a:lnTo>
                      <a:pt x="627" y="287"/>
                    </a:lnTo>
                    <a:lnTo>
                      <a:pt x="624" y="296"/>
                    </a:lnTo>
                    <a:lnTo>
                      <a:pt x="621" y="307"/>
                    </a:lnTo>
                    <a:lnTo>
                      <a:pt x="616" y="317"/>
                    </a:lnTo>
                    <a:lnTo>
                      <a:pt x="610" y="327"/>
                    </a:lnTo>
                    <a:lnTo>
                      <a:pt x="603" y="339"/>
                    </a:lnTo>
                    <a:lnTo>
                      <a:pt x="599" y="350"/>
                    </a:lnTo>
                    <a:lnTo>
                      <a:pt x="594" y="360"/>
                    </a:lnTo>
                    <a:lnTo>
                      <a:pt x="591" y="369"/>
                    </a:lnTo>
                    <a:lnTo>
                      <a:pt x="587" y="378"/>
                    </a:lnTo>
                    <a:lnTo>
                      <a:pt x="585" y="386"/>
                    </a:lnTo>
                    <a:lnTo>
                      <a:pt x="583" y="394"/>
                    </a:lnTo>
                    <a:lnTo>
                      <a:pt x="582" y="400"/>
                    </a:lnTo>
                    <a:lnTo>
                      <a:pt x="580" y="407"/>
                    </a:lnTo>
                    <a:lnTo>
                      <a:pt x="579" y="412"/>
                    </a:lnTo>
                    <a:lnTo>
                      <a:pt x="579" y="416"/>
                    </a:lnTo>
                    <a:lnTo>
                      <a:pt x="579" y="421"/>
                    </a:lnTo>
                    <a:lnTo>
                      <a:pt x="579" y="423"/>
                    </a:lnTo>
                    <a:lnTo>
                      <a:pt x="579" y="425"/>
                    </a:lnTo>
                    <a:lnTo>
                      <a:pt x="579" y="426"/>
                    </a:lnTo>
                    <a:lnTo>
                      <a:pt x="579" y="425"/>
                    </a:lnTo>
                    <a:lnTo>
                      <a:pt x="579" y="421"/>
                    </a:lnTo>
                    <a:lnTo>
                      <a:pt x="580" y="415"/>
                    </a:lnTo>
                    <a:lnTo>
                      <a:pt x="580" y="407"/>
                    </a:lnTo>
                    <a:lnTo>
                      <a:pt x="580" y="397"/>
                    </a:lnTo>
                    <a:lnTo>
                      <a:pt x="582" y="385"/>
                    </a:lnTo>
                    <a:lnTo>
                      <a:pt x="583" y="373"/>
                    </a:lnTo>
                    <a:lnTo>
                      <a:pt x="584" y="360"/>
                    </a:lnTo>
                    <a:lnTo>
                      <a:pt x="584" y="346"/>
                    </a:lnTo>
                    <a:lnTo>
                      <a:pt x="585" y="333"/>
                    </a:lnTo>
                    <a:lnTo>
                      <a:pt x="585" y="319"/>
                    </a:lnTo>
                    <a:lnTo>
                      <a:pt x="585" y="307"/>
                    </a:lnTo>
                    <a:lnTo>
                      <a:pt x="585" y="294"/>
                    </a:lnTo>
                    <a:lnTo>
                      <a:pt x="585" y="284"/>
                    </a:lnTo>
                    <a:lnTo>
                      <a:pt x="584" y="274"/>
                    </a:lnTo>
                    <a:lnTo>
                      <a:pt x="583" y="266"/>
                    </a:lnTo>
                    <a:lnTo>
                      <a:pt x="580" y="256"/>
                    </a:lnTo>
                    <a:lnTo>
                      <a:pt x="579" y="246"/>
                    </a:lnTo>
                    <a:lnTo>
                      <a:pt x="576" y="236"/>
                    </a:lnTo>
                    <a:lnTo>
                      <a:pt x="572" y="227"/>
                    </a:lnTo>
                    <a:lnTo>
                      <a:pt x="568" y="219"/>
                    </a:lnTo>
                    <a:lnTo>
                      <a:pt x="561" y="210"/>
                    </a:lnTo>
                    <a:lnTo>
                      <a:pt x="554" y="202"/>
                    </a:lnTo>
                    <a:lnTo>
                      <a:pt x="544" y="194"/>
                    </a:lnTo>
                    <a:lnTo>
                      <a:pt x="532" y="188"/>
                    </a:lnTo>
                    <a:lnTo>
                      <a:pt x="521" y="186"/>
                    </a:lnTo>
                    <a:lnTo>
                      <a:pt x="509" y="188"/>
                    </a:lnTo>
                    <a:lnTo>
                      <a:pt x="499" y="192"/>
                    </a:lnTo>
                    <a:lnTo>
                      <a:pt x="489" y="196"/>
                    </a:lnTo>
                    <a:lnTo>
                      <a:pt x="481" y="201"/>
                    </a:lnTo>
                    <a:lnTo>
                      <a:pt x="477" y="204"/>
                    </a:lnTo>
                    <a:lnTo>
                      <a:pt x="476" y="205"/>
                    </a:lnTo>
                    <a:lnTo>
                      <a:pt x="438" y="178"/>
                    </a:lnTo>
                    <a:lnTo>
                      <a:pt x="435" y="178"/>
                    </a:lnTo>
                    <a:lnTo>
                      <a:pt x="430" y="178"/>
                    </a:lnTo>
                    <a:lnTo>
                      <a:pt x="421" y="179"/>
                    </a:lnTo>
                    <a:lnTo>
                      <a:pt x="410" y="180"/>
                    </a:lnTo>
                    <a:lnTo>
                      <a:pt x="397" y="181"/>
                    </a:lnTo>
                    <a:lnTo>
                      <a:pt x="381" y="182"/>
                    </a:lnTo>
                    <a:lnTo>
                      <a:pt x="364" y="183"/>
                    </a:lnTo>
                    <a:lnTo>
                      <a:pt x="347" y="186"/>
                    </a:lnTo>
                    <a:lnTo>
                      <a:pt x="328" y="188"/>
                    </a:lnTo>
                    <a:lnTo>
                      <a:pt x="309" y="190"/>
                    </a:lnTo>
                    <a:lnTo>
                      <a:pt x="290" y="193"/>
                    </a:lnTo>
                    <a:lnTo>
                      <a:pt x="272" y="195"/>
                    </a:lnTo>
                    <a:lnTo>
                      <a:pt x="256" y="198"/>
                    </a:lnTo>
                    <a:lnTo>
                      <a:pt x="239" y="201"/>
                    </a:lnTo>
                    <a:lnTo>
                      <a:pt x="226" y="204"/>
                    </a:lnTo>
                    <a:lnTo>
                      <a:pt x="214" y="208"/>
                    </a:lnTo>
                    <a:lnTo>
                      <a:pt x="199" y="213"/>
                    </a:lnTo>
                    <a:lnTo>
                      <a:pt x="183" y="220"/>
                    </a:lnTo>
                    <a:lnTo>
                      <a:pt x="169" y="228"/>
                    </a:lnTo>
                    <a:lnTo>
                      <a:pt x="154" y="236"/>
                    </a:lnTo>
                    <a:lnTo>
                      <a:pt x="140" y="246"/>
                    </a:lnTo>
                    <a:lnTo>
                      <a:pt x="128" y="255"/>
                    </a:lnTo>
                    <a:lnTo>
                      <a:pt x="115" y="264"/>
                    </a:lnTo>
                    <a:lnTo>
                      <a:pt x="105" y="273"/>
                    </a:lnTo>
                    <a:lnTo>
                      <a:pt x="94" y="283"/>
                    </a:lnTo>
                    <a:lnTo>
                      <a:pt x="85" y="291"/>
                    </a:lnTo>
                    <a:lnTo>
                      <a:pt x="77" y="299"/>
                    </a:lnTo>
                    <a:lnTo>
                      <a:pt x="70" y="304"/>
                    </a:lnTo>
                    <a:lnTo>
                      <a:pt x="66" y="310"/>
                    </a:lnTo>
                    <a:lnTo>
                      <a:pt x="61" y="315"/>
                    </a:lnTo>
                    <a:lnTo>
                      <a:pt x="59" y="317"/>
                    </a:lnTo>
                    <a:lnTo>
                      <a:pt x="57" y="318"/>
                    </a:lnTo>
                    <a:lnTo>
                      <a:pt x="68" y="448"/>
                    </a:lnTo>
                    <a:lnTo>
                      <a:pt x="67" y="447"/>
                    </a:lnTo>
                    <a:lnTo>
                      <a:pt x="64" y="444"/>
                    </a:lnTo>
                    <a:lnTo>
                      <a:pt x="61" y="438"/>
                    </a:lnTo>
                    <a:lnTo>
                      <a:pt x="56" y="430"/>
                    </a:lnTo>
                    <a:lnTo>
                      <a:pt x="51" y="421"/>
                    </a:lnTo>
                    <a:lnTo>
                      <a:pt x="44" y="410"/>
                    </a:lnTo>
                    <a:lnTo>
                      <a:pt x="37" y="399"/>
                    </a:lnTo>
                    <a:lnTo>
                      <a:pt x="31" y="386"/>
                    </a:lnTo>
                    <a:lnTo>
                      <a:pt x="24" y="373"/>
                    </a:lnTo>
                    <a:lnTo>
                      <a:pt x="17" y="360"/>
                    </a:lnTo>
                    <a:lnTo>
                      <a:pt x="11" y="347"/>
                    </a:lnTo>
                    <a:lnTo>
                      <a:pt x="8" y="334"/>
                    </a:lnTo>
                    <a:lnTo>
                      <a:pt x="6" y="322"/>
                    </a:lnTo>
                    <a:lnTo>
                      <a:pt x="3" y="310"/>
                    </a:lnTo>
                    <a:lnTo>
                      <a:pt x="2" y="300"/>
                    </a:lnTo>
                    <a:lnTo>
                      <a:pt x="4" y="292"/>
                    </a:lnTo>
                    <a:lnTo>
                      <a:pt x="6" y="283"/>
                    </a:lnTo>
                    <a:lnTo>
                      <a:pt x="6" y="274"/>
                    </a:lnTo>
                    <a:lnTo>
                      <a:pt x="6" y="266"/>
                    </a:lnTo>
                    <a:lnTo>
                      <a:pt x="6" y="257"/>
                    </a:lnTo>
                    <a:lnTo>
                      <a:pt x="6" y="249"/>
                    </a:lnTo>
                    <a:lnTo>
                      <a:pt x="4" y="241"/>
                    </a:lnTo>
                    <a:lnTo>
                      <a:pt x="3" y="233"/>
                    </a:lnTo>
                    <a:lnTo>
                      <a:pt x="2" y="225"/>
                    </a:lnTo>
                    <a:lnTo>
                      <a:pt x="1" y="218"/>
                    </a:lnTo>
                    <a:lnTo>
                      <a:pt x="0" y="211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1" y="193"/>
                    </a:lnTo>
                    <a:lnTo>
                      <a:pt x="2" y="188"/>
                    </a:lnTo>
                    <a:lnTo>
                      <a:pt x="6" y="183"/>
                    </a:lnTo>
                    <a:lnTo>
                      <a:pt x="8" y="180"/>
                    </a:lnTo>
                    <a:lnTo>
                      <a:pt x="14" y="175"/>
                    </a:lnTo>
                    <a:lnTo>
                      <a:pt x="19" y="170"/>
                    </a:lnTo>
                    <a:lnTo>
                      <a:pt x="25" y="163"/>
                    </a:lnTo>
                    <a:lnTo>
                      <a:pt x="32" y="156"/>
                    </a:lnTo>
                    <a:lnTo>
                      <a:pt x="40" y="147"/>
                    </a:lnTo>
                    <a:lnTo>
                      <a:pt x="47" y="137"/>
                    </a:lnTo>
                    <a:lnTo>
                      <a:pt x="56" y="128"/>
                    </a:lnTo>
                    <a:lnTo>
                      <a:pt x="64" y="118"/>
                    </a:lnTo>
                    <a:lnTo>
                      <a:pt x="74" y="107"/>
                    </a:lnTo>
                    <a:lnTo>
                      <a:pt x="83" y="96"/>
                    </a:lnTo>
                    <a:lnTo>
                      <a:pt x="92" y="86"/>
                    </a:lnTo>
                    <a:lnTo>
                      <a:pt x="101" y="76"/>
                    </a:lnTo>
                    <a:lnTo>
                      <a:pt x="110" y="66"/>
                    </a:lnTo>
                    <a:lnTo>
                      <a:pt x="121" y="58"/>
                    </a:lnTo>
                    <a:lnTo>
                      <a:pt x="130" y="49"/>
                    </a:lnTo>
                    <a:lnTo>
                      <a:pt x="140" y="42"/>
                    </a:lnTo>
                    <a:lnTo>
                      <a:pt x="151" y="36"/>
                    </a:lnTo>
                    <a:lnTo>
                      <a:pt x="161" y="29"/>
                    </a:lnTo>
                    <a:lnTo>
                      <a:pt x="173" y="23"/>
                    </a:lnTo>
                    <a:lnTo>
                      <a:pt x="185" y="19"/>
                    </a:lnTo>
                    <a:lnTo>
                      <a:pt x="198" y="14"/>
                    </a:lnTo>
                    <a:lnTo>
                      <a:pt x="211" y="11"/>
                    </a:lnTo>
                    <a:lnTo>
                      <a:pt x="224" y="7"/>
                    </a:lnTo>
                    <a:lnTo>
                      <a:pt x="238" y="5"/>
                    </a:lnTo>
                    <a:lnTo>
                      <a:pt x="251" y="3"/>
                    </a:lnTo>
                    <a:lnTo>
                      <a:pt x="265" y="1"/>
                    </a:lnTo>
                    <a:lnTo>
                      <a:pt x="280" y="0"/>
                    </a:lnTo>
                    <a:lnTo>
                      <a:pt x="294" y="0"/>
                    </a:lnTo>
                    <a:lnTo>
                      <a:pt x="309" y="0"/>
                    </a:lnTo>
                    <a:lnTo>
                      <a:pt x="322" y="1"/>
                    </a:lnTo>
                    <a:lnTo>
                      <a:pt x="336" y="4"/>
                    </a:lnTo>
                    <a:lnTo>
                      <a:pt x="35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6" name="Freeform 247"/>
              <p:cNvSpPr>
                <a:spLocks/>
              </p:cNvSpPr>
              <p:nvPr/>
            </p:nvSpPr>
            <p:spPr bwMode="auto">
              <a:xfrm>
                <a:off x="5132" y="411"/>
                <a:ext cx="56" cy="34"/>
              </a:xfrm>
              <a:custGeom>
                <a:avLst/>
                <a:gdLst>
                  <a:gd name="T0" fmla="*/ 0 w 113"/>
                  <a:gd name="T1" fmla="*/ 1 h 68"/>
                  <a:gd name="T2" fmla="*/ 0 w 113"/>
                  <a:gd name="T3" fmla="*/ 1 h 68"/>
                  <a:gd name="T4" fmla="*/ 0 w 113"/>
                  <a:gd name="T5" fmla="*/ 1 h 68"/>
                  <a:gd name="T6" fmla="*/ 0 w 113"/>
                  <a:gd name="T7" fmla="*/ 1 h 68"/>
                  <a:gd name="T8" fmla="*/ 0 w 113"/>
                  <a:gd name="T9" fmla="*/ 1 h 68"/>
                  <a:gd name="T10" fmla="*/ 0 w 113"/>
                  <a:gd name="T11" fmla="*/ 1 h 68"/>
                  <a:gd name="T12" fmla="*/ 0 w 113"/>
                  <a:gd name="T13" fmla="*/ 1 h 68"/>
                  <a:gd name="T14" fmla="*/ 0 w 113"/>
                  <a:gd name="T15" fmla="*/ 1 h 68"/>
                  <a:gd name="T16" fmla="*/ 0 w 113"/>
                  <a:gd name="T17" fmla="*/ 1 h 68"/>
                  <a:gd name="T18" fmla="*/ 0 w 113"/>
                  <a:gd name="T19" fmla="*/ 1 h 68"/>
                  <a:gd name="T20" fmla="*/ 0 w 113"/>
                  <a:gd name="T21" fmla="*/ 1 h 68"/>
                  <a:gd name="T22" fmla="*/ 0 w 113"/>
                  <a:gd name="T23" fmla="*/ 1 h 68"/>
                  <a:gd name="T24" fmla="*/ 0 w 113"/>
                  <a:gd name="T25" fmla="*/ 1 h 68"/>
                  <a:gd name="T26" fmla="*/ 0 w 113"/>
                  <a:gd name="T27" fmla="*/ 1 h 68"/>
                  <a:gd name="T28" fmla="*/ 0 w 113"/>
                  <a:gd name="T29" fmla="*/ 1 h 68"/>
                  <a:gd name="T30" fmla="*/ 0 w 113"/>
                  <a:gd name="T31" fmla="*/ 1 h 68"/>
                  <a:gd name="T32" fmla="*/ 0 w 113"/>
                  <a:gd name="T33" fmla="*/ 1 h 68"/>
                  <a:gd name="T34" fmla="*/ 0 w 113"/>
                  <a:gd name="T35" fmla="*/ 0 h 68"/>
                  <a:gd name="T36" fmla="*/ 0 w 113"/>
                  <a:gd name="T37" fmla="*/ 1 h 68"/>
                  <a:gd name="T38" fmla="*/ 0 w 113"/>
                  <a:gd name="T39" fmla="*/ 1 h 68"/>
                  <a:gd name="T40" fmla="*/ 0 w 113"/>
                  <a:gd name="T41" fmla="*/ 1 h 68"/>
                  <a:gd name="T42" fmla="*/ 0 w 113"/>
                  <a:gd name="T43" fmla="*/ 1 h 68"/>
                  <a:gd name="T44" fmla="*/ 0 w 113"/>
                  <a:gd name="T45" fmla="*/ 1 h 68"/>
                  <a:gd name="T46" fmla="*/ 0 w 113"/>
                  <a:gd name="T47" fmla="*/ 1 h 68"/>
                  <a:gd name="T48" fmla="*/ 0 w 113"/>
                  <a:gd name="T49" fmla="*/ 1 h 68"/>
                  <a:gd name="T50" fmla="*/ 0 w 113"/>
                  <a:gd name="T51" fmla="*/ 1 h 68"/>
                  <a:gd name="T52" fmla="*/ 0 w 113"/>
                  <a:gd name="T53" fmla="*/ 1 h 68"/>
                  <a:gd name="T54" fmla="*/ 0 w 113"/>
                  <a:gd name="T55" fmla="*/ 1 h 68"/>
                  <a:gd name="T56" fmla="*/ 0 w 113"/>
                  <a:gd name="T57" fmla="*/ 1 h 68"/>
                  <a:gd name="T58" fmla="*/ 0 w 113"/>
                  <a:gd name="T59" fmla="*/ 1 h 68"/>
                  <a:gd name="T60" fmla="*/ 0 w 113"/>
                  <a:gd name="T61" fmla="*/ 1 h 68"/>
                  <a:gd name="T62" fmla="*/ 0 w 113"/>
                  <a:gd name="T63" fmla="*/ 1 h 68"/>
                  <a:gd name="T64" fmla="*/ 0 w 113"/>
                  <a:gd name="T65" fmla="*/ 1 h 68"/>
                  <a:gd name="T66" fmla="*/ 0 w 113"/>
                  <a:gd name="T67" fmla="*/ 1 h 68"/>
                  <a:gd name="T68" fmla="*/ 0 w 113"/>
                  <a:gd name="T69" fmla="*/ 1 h 68"/>
                  <a:gd name="T70" fmla="*/ 0 w 113"/>
                  <a:gd name="T71" fmla="*/ 1 h 68"/>
                  <a:gd name="T72" fmla="*/ 0 w 113"/>
                  <a:gd name="T73" fmla="*/ 1 h 68"/>
                  <a:gd name="T74" fmla="*/ 0 w 113"/>
                  <a:gd name="T75" fmla="*/ 1 h 68"/>
                  <a:gd name="T76" fmla="*/ 0 w 113"/>
                  <a:gd name="T77" fmla="*/ 1 h 68"/>
                  <a:gd name="T78" fmla="*/ 0 w 113"/>
                  <a:gd name="T79" fmla="*/ 1 h 6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13" h="68">
                    <a:moveTo>
                      <a:pt x="111" y="63"/>
                    </a:moveTo>
                    <a:lnTo>
                      <a:pt x="113" y="64"/>
                    </a:lnTo>
                    <a:lnTo>
                      <a:pt x="112" y="63"/>
                    </a:lnTo>
                    <a:lnTo>
                      <a:pt x="111" y="62"/>
                    </a:lnTo>
                    <a:lnTo>
                      <a:pt x="108" y="60"/>
                    </a:lnTo>
                    <a:lnTo>
                      <a:pt x="106" y="56"/>
                    </a:lnTo>
                    <a:lnTo>
                      <a:pt x="101" y="53"/>
                    </a:lnTo>
                    <a:lnTo>
                      <a:pt x="97" y="48"/>
                    </a:lnTo>
                    <a:lnTo>
                      <a:pt x="91" y="44"/>
                    </a:lnTo>
                    <a:lnTo>
                      <a:pt x="85" y="38"/>
                    </a:lnTo>
                    <a:lnTo>
                      <a:pt x="77" y="32"/>
                    </a:lnTo>
                    <a:lnTo>
                      <a:pt x="69" y="27"/>
                    </a:lnTo>
                    <a:lnTo>
                      <a:pt x="60" y="22"/>
                    </a:lnTo>
                    <a:lnTo>
                      <a:pt x="50" y="17"/>
                    </a:lnTo>
                    <a:lnTo>
                      <a:pt x="39" y="11"/>
                    </a:lnTo>
                    <a:lnTo>
                      <a:pt x="27" y="8"/>
                    </a:lnTo>
                    <a:lnTo>
                      <a:pt x="14" y="3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3" y="8"/>
                    </a:lnTo>
                    <a:lnTo>
                      <a:pt x="25" y="11"/>
                    </a:lnTo>
                    <a:lnTo>
                      <a:pt x="37" y="16"/>
                    </a:lnTo>
                    <a:lnTo>
                      <a:pt x="48" y="20"/>
                    </a:lnTo>
                    <a:lnTo>
                      <a:pt x="58" y="26"/>
                    </a:lnTo>
                    <a:lnTo>
                      <a:pt x="67" y="31"/>
                    </a:lnTo>
                    <a:lnTo>
                      <a:pt x="75" y="37"/>
                    </a:lnTo>
                    <a:lnTo>
                      <a:pt x="82" y="41"/>
                    </a:lnTo>
                    <a:lnTo>
                      <a:pt x="89" y="46"/>
                    </a:lnTo>
                    <a:lnTo>
                      <a:pt x="93" y="50"/>
                    </a:lnTo>
                    <a:lnTo>
                      <a:pt x="98" y="55"/>
                    </a:lnTo>
                    <a:lnTo>
                      <a:pt x="103" y="60"/>
                    </a:lnTo>
                    <a:lnTo>
                      <a:pt x="106" y="62"/>
                    </a:lnTo>
                    <a:lnTo>
                      <a:pt x="107" y="64"/>
                    </a:lnTo>
                    <a:lnTo>
                      <a:pt x="108" y="67"/>
                    </a:lnTo>
                    <a:lnTo>
                      <a:pt x="111" y="68"/>
                    </a:lnTo>
                    <a:lnTo>
                      <a:pt x="108" y="67"/>
                    </a:lnTo>
                    <a:lnTo>
                      <a:pt x="109" y="68"/>
                    </a:lnTo>
                    <a:lnTo>
                      <a:pt x="111" y="68"/>
                    </a:lnTo>
                    <a:lnTo>
                      <a:pt x="111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7" name="Freeform 248"/>
              <p:cNvSpPr>
                <a:spLocks/>
              </p:cNvSpPr>
              <p:nvPr/>
            </p:nvSpPr>
            <p:spPr bwMode="auto">
              <a:xfrm>
                <a:off x="5187" y="443"/>
                <a:ext cx="57" cy="29"/>
              </a:xfrm>
              <a:custGeom>
                <a:avLst/>
                <a:gdLst>
                  <a:gd name="T0" fmla="*/ 1 w 114"/>
                  <a:gd name="T1" fmla="*/ 0 h 59"/>
                  <a:gd name="T2" fmla="*/ 1 w 114"/>
                  <a:gd name="T3" fmla="*/ 0 h 59"/>
                  <a:gd name="T4" fmla="*/ 1 w 114"/>
                  <a:gd name="T5" fmla="*/ 0 h 59"/>
                  <a:gd name="T6" fmla="*/ 1 w 114"/>
                  <a:gd name="T7" fmla="*/ 0 h 59"/>
                  <a:gd name="T8" fmla="*/ 1 w 114"/>
                  <a:gd name="T9" fmla="*/ 0 h 59"/>
                  <a:gd name="T10" fmla="*/ 1 w 114"/>
                  <a:gd name="T11" fmla="*/ 0 h 59"/>
                  <a:gd name="T12" fmla="*/ 1 w 114"/>
                  <a:gd name="T13" fmla="*/ 0 h 59"/>
                  <a:gd name="T14" fmla="*/ 1 w 114"/>
                  <a:gd name="T15" fmla="*/ 0 h 59"/>
                  <a:gd name="T16" fmla="*/ 1 w 114"/>
                  <a:gd name="T17" fmla="*/ 0 h 59"/>
                  <a:gd name="T18" fmla="*/ 1 w 114"/>
                  <a:gd name="T19" fmla="*/ 0 h 59"/>
                  <a:gd name="T20" fmla="*/ 1 w 114"/>
                  <a:gd name="T21" fmla="*/ 0 h 59"/>
                  <a:gd name="T22" fmla="*/ 1 w 114"/>
                  <a:gd name="T23" fmla="*/ 0 h 59"/>
                  <a:gd name="T24" fmla="*/ 1 w 114"/>
                  <a:gd name="T25" fmla="*/ 0 h 59"/>
                  <a:gd name="T26" fmla="*/ 1 w 114"/>
                  <a:gd name="T27" fmla="*/ 0 h 59"/>
                  <a:gd name="T28" fmla="*/ 1 w 114"/>
                  <a:gd name="T29" fmla="*/ 0 h 59"/>
                  <a:gd name="T30" fmla="*/ 1 w 114"/>
                  <a:gd name="T31" fmla="*/ 0 h 59"/>
                  <a:gd name="T32" fmla="*/ 0 w 114"/>
                  <a:gd name="T33" fmla="*/ 0 h 59"/>
                  <a:gd name="T34" fmla="*/ 0 w 114"/>
                  <a:gd name="T35" fmla="*/ 0 h 59"/>
                  <a:gd name="T36" fmla="*/ 0 w 114"/>
                  <a:gd name="T37" fmla="*/ 0 h 59"/>
                  <a:gd name="T38" fmla="*/ 0 w 114"/>
                  <a:gd name="T39" fmla="*/ 0 h 59"/>
                  <a:gd name="T40" fmla="*/ 1 w 114"/>
                  <a:gd name="T41" fmla="*/ 0 h 59"/>
                  <a:gd name="T42" fmla="*/ 1 w 114"/>
                  <a:gd name="T43" fmla="*/ 0 h 59"/>
                  <a:gd name="T44" fmla="*/ 1 w 114"/>
                  <a:gd name="T45" fmla="*/ 0 h 59"/>
                  <a:gd name="T46" fmla="*/ 1 w 114"/>
                  <a:gd name="T47" fmla="*/ 0 h 59"/>
                  <a:gd name="T48" fmla="*/ 1 w 114"/>
                  <a:gd name="T49" fmla="*/ 0 h 59"/>
                  <a:gd name="T50" fmla="*/ 1 w 114"/>
                  <a:gd name="T51" fmla="*/ 0 h 59"/>
                  <a:gd name="T52" fmla="*/ 1 w 114"/>
                  <a:gd name="T53" fmla="*/ 0 h 59"/>
                  <a:gd name="T54" fmla="*/ 1 w 114"/>
                  <a:gd name="T55" fmla="*/ 0 h 59"/>
                  <a:gd name="T56" fmla="*/ 1 w 114"/>
                  <a:gd name="T57" fmla="*/ 0 h 59"/>
                  <a:gd name="T58" fmla="*/ 1 w 114"/>
                  <a:gd name="T59" fmla="*/ 0 h 59"/>
                  <a:gd name="T60" fmla="*/ 1 w 114"/>
                  <a:gd name="T61" fmla="*/ 0 h 59"/>
                  <a:gd name="T62" fmla="*/ 1 w 114"/>
                  <a:gd name="T63" fmla="*/ 0 h 59"/>
                  <a:gd name="T64" fmla="*/ 1 w 114"/>
                  <a:gd name="T65" fmla="*/ 0 h 59"/>
                  <a:gd name="T66" fmla="*/ 1 w 114"/>
                  <a:gd name="T67" fmla="*/ 0 h 59"/>
                  <a:gd name="T68" fmla="*/ 1 w 114"/>
                  <a:gd name="T69" fmla="*/ 0 h 59"/>
                  <a:gd name="T70" fmla="*/ 1 w 114"/>
                  <a:gd name="T71" fmla="*/ 0 h 59"/>
                  <a:gd name="T72" fmla="*/ 1 w 114"/>
                  <a:gd name="T73" fmla="*/ 0 h 5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4" h="59">
                    <a:moveTo>
                      <a:pt x="114" y="57"/>
                    </a:moveTo>
                    <a:lnTo>
                      <a:pt x="114" y="57"/>
                    </a:lnTo>
                    <a:lnTo>
                      <a:pt x="103" y="46"/>
                    </a:lnTo>
                    <a:lnTo>
                      <a:pt x="94" y="38"/>
                    </a:lnTo>
                    <a:lnTo>
                      <a:pt x="85" y="29"/>
                    </a:lnTo>
                    <a:lnTo>
                      <a:pt x="75" y="23"/>
                    </a:lnTo>
                    <a:lnTo>
                      <a:pt x="64" y="17"/>
                    </a:lnTo>
                    <a:lnTo>
                      <a:pt x="55" y="13"/>
                    </a:lnTo>
                    <a:lnTo>
                      <a:pt x="47" y="9"/>
                    </a:lnTo>
                    <a:lnTo>
                      <a:pt x="38" y="7"/>
                    </a:lnTo>
                    <a:lnTo>
                      <a:pt x="30" y="5"/>
                    </a:lnTo>
                    <a:lnTo>
                      <a:pt x="23" y="2"/>
                    </a:lnTo>
                    <a:lnTo>
                      <a:pt x="16" y="1"/>
                    </a:lnTo>
                    <a:lnTo>
                      <a:pt x="10" y="1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6"/>
                    </a:lnTo>
                    <a:lnTo>
                      <a:pt x="22" y="7"/>
                    </a:lnTo>
                    <a:lnTo>
                      <a:pt x="28" y="8"/>
                    </a:lnTo>
                    <a:lnTo>
                      <a:pt x="36" y="10"/>
                    </a:lnTo>
                    <a:lnTo>
                      <a:pt x="45" y="14"/>
                    </a:lnTo>
                    <a:lnTo>
                      <a:pt x="53" y="17"/>
                    </a:lnTo>
                    <a:lnTo>
                      <a:pt x="62" y="22"/>
                    </a:lnTo>
                    <a:lnTo>
                      <a:pt x="72" y="28"/>
                    </a:lnTo>
                    <a:lnTo>
                      <a:pt x="81" y="34"/>
                    </a:lnTo>
                    <a:lnTo>
                      <a:pt x="92" y="40"/>
                    </a:lnTo>
                    <a:lnTo>
                      <a:pt x="101" y="50"/>
                    </a:lnTo>
                    <a:lnTo>
                      <a:pt x="110" y="59"/>
                    </a:lnTo>
                    <a:lnTo>
                      <a:pt x="114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8" name="Freeform 249"/>
              <p:cNvSpPr>
                <a:spLocks/>
              </p:cNvSpPr>
              <p:nvPr/>
            </p:nvSpPr>
            <p:spPr bwMode="auto">
              <a:xfrm>
                <a:off x="5243" y="471"/>
                <a:ext cx="27" cy="57"/>
              </a:xfrm>
              <a:custGeom>
                <a:avLst/>
                <a:gdLst>
                  <a:gd name="T0" fmla="*/ 0 w 56"/>
                  <a:gd name="T1" fmla="*/ 1 h 114"/>
                  <a:gd name="T2" fmla="*/ 0 w 56"/>
                  <a:gd name="T3" fmla="*/ 1 h 114"/>
                  <a:gd name="T4" fmla="*/ 0 w 56"/>
                  <a:gd name="T5" fmla="*/ 1 h 114"/>
                  <a:gd name="T6" fmla="*/ 0 w 56"/>
                  <a:gd name="T7" fmla="*/ 1 h 114"/>
                  <a:gd name="T8" fmla="*/ 0 w 56"/>
                  <a:gd name="T9" fmla="*/ 1 h 114"/>
                  <a:gd name="T10" fmla="*/ 0 w 56"/>
                  <a:gd name="T11" fmla="*/ 1 h 114"/>
                  <a:gd name="T12" fmla="*/ 0 w 56"/>
                  <a:gd name="T13" fmla="*/ 1 h 114"/>
                  <a:gd name="T14" fmla="*/ 0 w 56"/>
                  <a:gd name="T15" fmla="*/ 1 h 114"/>
                  <a:gd name="T16" fmla="*/ 0 w 56"/>
                  <a:gd name="T17" fmla="*/ 1 h 114"/>
                  <a:gd name="T18" fmla="*/ 0 w 56"/>
                  <a:gd name="T19" fmla="*/ 1 h 114"/>
                  <a:gd name="T20" fmla="*/ 0 w 56"/>
                  <a:gd name="T21" fmla="*/ 1 h 114"/>
                  <a:gd name="T22" fmla="*/ 0 w 56"/>
                  <a:gd name="T23" fmla="*/ 1 h 114"/>
                  <a:gd name="T24" fmla="*/ 0 w 56"/>
                  <a:gd name="T25" fmla="*/ 1 h 114"/>
                  <a:gd name="T26" fmla="*/ 0 w 56"/>
                  <a:gd name="T27" fmla="*/ 1 h 114"/>
                  <a:gd name="T28" fmla="*/ 0 w 56"/>
                  <a:gd name="T29" fmla="*/ 1 h 114"/>
                  <a:gd name="T30" fmla="*/ 0 w 56"/>
                  <a:gd name="T31" fmla="*/ 1 h 114"/>
                  <a:gd name="T32" fmla="*/ 0 w 56"/>
                  <a:gd name="T33" fmla="*/ 1 h 114"/>
                  <a:gd name="T34" fmla="*/ 0 w 56"/>
                  <a:gd name="T35" fmla="*/ 0 h 114"/>
                  <a:gd name="T36" fmla="*/ 0 w 56"/>
                  <a:gd name="T37" fmla="*/ 1 h 114"/>
                  <a:gd name="T38" fmla="*/ 0 w 56"/>
                  <a:gd name="T39" fmla="*/ 1 h 114"/>
                  <a:gd name="T40" fmla="*/ 0 w 56"/>
                  <a:gd name="T41" fmla="*/ 1 h 114"/>
                  <a:gd name="T42" fmla="*/ 0 w 56"/>
                  <a:gd name="T43" fmla="*/ 1 h 114"/>
                  <a:gd name="T44" fmla="*/ 0 w 56"/>
                  <a:gd name="T45" fmla="*/ 1 h 114"/>
                  <a:gd name="T46" fmla="*/ 0 w 56"/>
                  <a:gd name="T47" fmla="*/ 1 h 114"/>
                  <a:gd name="T48" fmla="*/ 0 w 56"/>
                  <a:gd name="T49" fmla="*/ 1 h 114"/>
                  <a:gd name="T50" fmla="*/ 0 w 56"/>
                  <a:gd name="T51" fmla="*/ 1 h 114"/>
                  <a:gd name="T52" fmla="*/ 0 w 56"/>
                  <a:gd name="T53" fmla="*/ 1 h 114"/>
                  <a:gd name="T54" fmla="*/ 0 w 56"/>
                  <a:gd name="T55" fmla="*/ 1 h 114"/>
                  <a:gd name="T56" fmla="*/ 0 w 56"/>
                  <a:gd name="T57" fmla="*/ 1 h 114"/>
                  <a:gd name="T58" fmla="*/ 0 w 56"/>
                  <a:gd name="T59" fmla="*/ 1 h 114"/>
                  <a:gd name="T60" fmla="*/ 0 w 56"/>
                  <a:gd name="T61" fmla="*/ 1 h 114"/>
                  <a:gd name="T62" fmla="*/ 0 w 56"/>
                  <a:gd name="T63" fmla="*/ 1 h 114"/>
                  <a:gd name="T64" fmla="*/ 0 w 56"/>
                  <a:gd name="T65" fmla="*/ 1 h 114"/>
                  <a:gd name="T66" fmla="*/ 0 w 56"/>
                  <a:gd name="T67" fmla="*/ 1 h 114"/>
                  <a:gd name="T68" fmla="*/ 0 w 56"/>
                  <a:gd name="T69" fmla="*/ 1 h 114"/>
                  <a:gd name="T70" fmla="*/ 0 w 56"/>
                  <a:gd name="T71" fmla="*/ 1 h 114"/>
                  <a:gd name="T72" fmla="*/ 0 w 56"/>
                  <a:gd name="T73" fmla="*/ 1 h 114"/>
                  <a:gd name="T74" fmla="*/ 0 w 56"/>
                  <a:gd name="T75" fmla="*/ 1 h 114"/>
                  <a:gd name="T76" fmla="*/ 0 w 56"/>
                  <a:gd name="T77" fmla="*/ 1 h 114"/>
                  <a:gd name="T78" fmla="*/ 0 w 56"/>
                  <a:gd name="T79" fmla="*/ 1 h 11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6" h="114">
                    <a:moveTo>
                      <a:pt x="50" y="110"/>
                    </a:moveTo>
                    <a:lnTo>
                      <a:pt x="50" y="114"/>
                    </a:lnTo>
                    <a:lnTo>
                      <a:pt x="51" y="112"/>
                    </a:lnTo>
                    <a:lnTo>
                      <a:pt x="51" y="111"/>
                    </a:lnTo>
                    <a:lnTo>
                      <a:pt x="52" y="110"/>
                    </a:lnTo>
                    <a:lnTo>
                      <a:pt x="53" y="106"/>
                    </a:lnTo>
                    <a:lnTo>
                      <a:pt x="54" y="103"/>
                    </a:lnTo>
                    <a:lnTo>
                      <a:pt x="56" y="97"/>
                    </a:lnTo>
                    <a:lnTo>
                      <a:pt x="56" y="93"/>
                    </a:lnTo>
                    <a:lnTo>
                      <a:pt x="54" y="86"/>
                    </a:lnTo>
                    <a:lnTo>
                      <a:pt x="53" y="79"/>
                    </a:lnTo>
                    <a:lnTo>
                      <a:pt x="51" y="70"/>
                    </a:lnTo>
                    <a:lnTo>
                      <a:pt x="46" y="62"/>
                    </a:lnTo>
                    <a:lnTo>
                      <a:pt x="42" y="51"/>
                    </a:lnTo>
                    <a:lnTo>
                      <a:pt x="35" y="40"/>
                    </a:lnTo>
                    <a:lnTo>
                      <a:pt x="27" y="27"/>
                    </a:lnTo>
                    <a:lnTo>
                      <a:pt x="16" y="1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3" y="17"/>
                    </a:lnTo>
                    <a:lnTo>
                      <a:pt x="22" y="31"/>
                    </a:lnTo>
                    <a:lnTo>
                      <a:pt x="30" y="42"/>
                    </a:lnTo>
                    <a:lnTo>
                      <a:pt x="37" y="54"/>
                    </a:lnTo>
                    <a:lnTo>
                      <a:pt x="43" y="64"/>
                    </a:lnTo>
                    <a:lnTo>
                      <a:pt x="46" y="72"/>
                    </a:lnTo>
                    <a:lnTo>
                      <a:pt x="49" y="80"/>
                    </a:lnTo>
                    <a:lnTo>
                      <a:pt x="50" y="87"/>
                    </a:lnTo>
                    <a:lnTo>
                      <a:pt x="50" y="93"/>
                    </a:lnTo>
                    <a:lnTo>
                      <a:pt x="50" y="97"/>
                    </a:lnTo>
                    <a:lnTo>
                      <a:pt x="50" y="102"/>
                    </a:lnTo>
                    <a:lnTo>
                      <a:pt x="50" y="106"/>
                    </a:lnTo>
                    <a:lnTo>
                      <a:pt x="49" y="108"/>
                    </a:lnTo>
                    <a:lnTo>
                      <a:pt x="47" y="109"/>
                    </a:lnTo>
                    <a:lnTo>
                      <a:pt x="46" y="110"/>
                    </a:lnTo>
                    <a:lnTo>
                      <a:pt x="46" y="114"/>
                    </a:lnTo>
                    <a:lnTo>
                      <a:pt x="46" y="110"/>
                    </a:lnTo>
                    <a:lnTo>
                      <a:pt x="45" y="111"/>
                    </a:lnTo>
                    <a:lnTo>
                      <a:pt x="46" y="114"/>
                    </a:lnTo>
                    <a:lnTo>
                      <a:pt x="50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9" name="Freeform 250"/>
              <p:cNvSpPr>
                <a:spLocks/>
              </p:cNvSpPr>
              <p:nvPr/>
            </p:nvSpPr>
            <p:spPr bwMode="auto">
              <a:xfrm>
                <a:off x="5261" y="526"/>
                <a:ext cx="12" cy="47"/>
              </a:xfrm>
              <a:custGeom>
                <a:avLst/>
                <a:gdLst>
                  <a:gd name="T0" fmla="*/ 1 w 23"/>
                  <a:gd name="T1" fmla="*/ 0 h 95"/>
                  <a:gd name="T2" fmla="*/ 1 w 23"/>
                  <a:gd name="T3" fmla="*/ 0 h 95"/>
                  <a:gd name="T4" fmla="*/ 1 w 23"/>
                  <a:gd name="T5" fmla="*/ 0 h 95"/>
                  <a:gd name="T6" fmla="*/ 1 w 23"/>
                  <a:gd name="T7" fmla="*/ 0 h 95"/>
                  <a:gd name="T8" fmla="*/ 1 w 23"/>
                  <a:gd name="T9" fmla="*/ 0 h 95"/>
                  <a:gd name="T10" fmla="*/ 1 w 23"/>
                  <a:gd name="T11" fmla="*/ 0 h 95"/>
                  <a:gd name="T12" fmla="*/ 1 w 23"/>
                  <a:gd name="T13" fmla="*/ 0 h 95"/>
                  <a:gd name="T14" fmla="*/ 1 w 23"/>
                  <a:gd name="T15" fmla="*/ 0 h 95"/>
                  <a:gd name="T16" fmla="*/ 1 w 23"/>
                  <a:gd name="T17" fmla="*/ 0 h 95"/>
                  <a:gd name="T18" fmla="*/ 1 w 23"/>
                  <a:gd name="T19" fmla="*/ 0 h 95"/>
                  <a:gd name="T20" fmla="*/ 1 w 23"/>
                  <a:gd name="T21" fmla="*/ 0 h 95"/>
                  <a:gd name="T22" fmla="*/ 1 w 23"/>
                  <a:gd name="T23" fmla="*/ 0 h 95"/>
                  <a:gd name="T24" fmla="*/ 1 w 23"/>
                  <a:gd name="T25" fmla="*/ 0 h 95"/>
                  <a:gd name="T26" fmla="*/ 1 w 23"/>
                  <a:gd name="T27" fmla="*/ 0 h 95"/>
                  <a:gd name="T28" fmla="*/ 1 w 23"/>
                  <a:gd name="T29" fmla="*/ 0 h 95"/>
                  <a:gd name="T30" fmla="*/ 1 w 23"/>
                  <a:gd name="T31" fmla="*/ 0 h 95"/>
                  <a:gd name="T32" fmla="*/ 1 w 23"/>
                  <a:gd name="T33" fmla="*/ 0 h 95"/>
                  <a:gd name="T34" fmla="*/ 1 w 23"/>
                  <a:gd name="T35" fmla="*/ 0 h 95"/>
                  <a:gd name="T36" fmla="*/ 1 w 23"/>
                  <a:gd name="T37" fmla="*/ 0 h 95"/>
                  <a:gd name="T38" fmla="*/ 1 w 23"/>
                  <a:gd name="T39" fmla="*/ 0 h 95"/>
                  <a:gd name="T40" fmla="*/ 1 w 23"/>
                  <a:gd name="T41" fmla="*/ 0 h 95"/>
                  <a:gd name="T42" fmla="*/ 1 w 23"/>
                  <a:gd name="T43" fmla="*/ 0 h 95"/>
                  <a:gd name="T44" fmla="*/ 1 w 23"/>
                  <a:gd name="T45" fmla="*/ 0 h 95"/>
                  <a:gd name="T46" fmla="*/ 1 w 23"/>
                  <a:gd name="T47" fmla="*/ 0 h 95"/>
                  <a:gd name="T48" fmla="*/ 1 w 23"/>
                  <a:gd name="T49" fmla="*/ 0 h 95"/>
                  <a:gd name="T50" fmla="*/ 1 w 23"/>
                  <a:gd name="T51" fmla="*/ 0 h 95"/>
                  <a:gd name="T52" fmla="*/ 1 w 23"/>
                  <a:gd name="T53" fmla="*/ 0 h 95"/>
                  <a:gd name="T54" fmla="*/ 1 w 23"/>
                  <a:gd name="T55" fmla="*/ 0 h 95"/>
                  <a:gd name="T56" fmla="*/ 1 w 23"/>
                  <a:gd name="T57" fmla="*/ 0 h 95"/>
                  <a:gd name="T58" fmla="*/ 1 w 23"/>
                  <a:gd name="T59" fmla="*/ 0 h 95"/>
                  <a:gd name="T60" fmla="*/ 1 w 23"/>
                  <a:gd name="T61" fmla="*/ 0 h 95"/>
                  <a:gd name="T62" fmla="*/ 1 w 23"/>
                  <a:gd name="T63" fmla="*/ 0 h 95"/>
                  <a:gd name="T64" fmla="*/ 1 w 23"/>
                  <a:gd name="T65" fmla="*/ 0 h 95"/>
                  <a:gd name="T66" fmla="*/ 1 w 23"/>
                  <a:gd name="T67" fmla="*/ 0 h 95"/>
                  <a:gd name="T68" fmla="*/ 0 w 23"/>
                  <a:gd name="T69" fmla="*/ 0 h 95"/>
                  <a:gd name="T70" fmla="*/ 0 w 23"/>
                  <a:gd name="T71" fmla="*/ 0 h 95"/>
                  <a:gd name="T72" fmla="*/ 1 w 23"/>
                  <a:gd name="T73" fmla="*/ 0 h 9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3" h="95">
                    <a:moveTo>
                      <a:pt x="4" y="95"/>
                    </a:moveTo>
                    <a:lnTo>
                      <a:pt x="4" y="95"/>
                    </a:lnTo>
                    <a:lnTo>
                      <a:pt x="9" y="83"/>
                    </a:lnTo>
                    <a:lnTo>
                      <a:pt x="14" y="73"/>
                    </a:lnTo>
                    <a:lnTo>
                      <a:pt x="19" y="62"/>
                    </a:lnTo>
                    <a:lnTo>
                      <a:pt x="20" y="54"/>
                    </a:lnTo>
                    <a:lnTo>
                      <a:pt x="22" y="46"/>
                    </a:lnTo>
                    <a:lnTo>
                      <a:pt x="23" y="37"/>
                    </a:lnTo>
                    <a:lnTo>
                      <a:pt x="23" y="31"/>
                    </a:lnTo>
                    <a:lnTo>
                      <a:pt x="22" y="24"/>
                    </a:lnTo>
                    <a:lnTo>
                      <a:pt x="21" y="19"/>
                    </a:lnTo>
                    <a:lnTo>
                      <a:pt x="20" y="14"/>
                    </a:lnTo>
                    <a:lnTo>
                      <a:pt x="19" y="9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4" y="1"/>
                    </a:lnTo>
                    <a:lnTo>
                      <a:pt x="13" y="0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8"/>
                    </a:lnTo>
                    <a:lnTo>
                      <a:pt x="14" y="12"/>
                    </a:lnTo>
                    <a:lnTo>
                      <a:pt x="15" y="15"/>
                    </a:lnTo>
                    <a:lnTo>
                      <a:pt x="16" y="20"/>
                    </a:lnTo>
                    <a:lnTo>
                      <a:pt x="17" y="25"/>
                    </a:lnTo>
                    <a:lnTo>
                      <a:pt x="17" y="31"/>
                    </a:lnTo>
                    <a:lnTo>
                      <a:pt x="17" y="37"/>
                    </a:lnTo>
                    <a:lnTo>
                      <a:pt x="17" y="45"/>
                    </a:lnTo>
                    <a:lnTo>
                      <a:pt x="16" y="53"/>
                    </a:lnTo>
                    <a:lnTo>
                      <a:pt x="14" y="62"/>
                    </a:lnTo>
                    <a:lnTo>
                      <a:pt x="10" y="72"/>
                    </a:lnTo>
                    <a:lnTo>
                      <a:pt x="6" y="82"/>
                    </a:lnTo>
                    <a:lnTo>
                      <a:pt x="0" y="93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0" name="Freeform 251"/>
              <p:cNvSpPr>
                <a:spLocks/>
              </p:cNvSpPr>
              <p:nvPr/>
            </p:nvSpPr>
            <p:spPr bwMode="auto">
              <a:xfrm>
                <a:off x="5245" y="573"/>
                <a:ext cx="18" cy="60"/>
              </a:xfrm>
              <a:custGeom>
                <a:avLst/>
                <a:gdLst>
                  <a:gd name="T0" fmla="*/ 1 w 36"/>
                  <a:gd name="T1" fmla="*/ 0 h 121"/>
                  <a:gd name="T2" fmla="*/ 1 w 36"/>
                  <a:gd name="T3" fmla="*/ 0 h 121"/>
                  <a:gd name="T4" fmla="*/ 1 w 36"/>
                  <a:gd name="T5" fmla="*/ 0 h 121"/>
                  <a:gd name="T6" fmla="*/ 1 w 36"/>
                  <a:gd name="T7" fmla="*/ 0 h 121"/>
                  <a:gd name="T8" fmla="*/ 1 w 36"/>
                  <a:gd name="T9" fmla="*/ 0 h 121"/>
                  <a:gd name="T10" fmla="*/ 1 w 36"/>
                  <a:gd name="T11" fmla="*/ 0 h 121"/>
                  <a:gd name="T12" fmla="*/ 1 w 36"/>
                  <a:gd name="T13" fmla="*/ 0 h 121"/>
                  <a:gd name="T14" fmla="*/ 1 w 36"/>
                  <a:gd name="T15" fmla="*/ 0 h 121"/>
                  <a:gd name="T16" fmla="*/ 1 w 36"/>
                  <a:gd name="T17" fmla="*/ 0 h 121"/>
                  <a:gd name="T18" fmla="*/ 1 w 36"/>
                  <a:gd name="T19" fmla="*/ 0 h 121"/>
                  <a:gd name="T20" fmla="*/ 1 w 36"/>
                  <a:gd name="T21" fmla="*/ 0 h 121"/>
                  <a:gd name="T22" fmla="*/ 1 w 36"/>
                  <a:gd name="T23" fmla="*/ 0 h 121"/>
                  <a:gd name="T24" fmla="*/ 1 w 36"/>
                  <a:gd name="T25" fmla="*/ 0 h 121"/>
                  <a:gd name="T26" fmla="*/ 1 w 36"/>
                  <a:gd name="T27" fmla="*/ 0 h 121"/>
                  <a:gd name="T28" fmla="*/ 1 w 36"/>
                  <a:gd name="T29" fmla="*/ 0 h 121"/>
                  <a:gd name="T30" fmla="*/ 1 w 36"/>
                  <a:gd name="T31" fmla="*/ 0 h 121"/>
                  <a:gd name="T32" fmla="*/ 1 w 36"/>
                  <a:gd name="T33" fmla="*/ 0 h 121"/>
                  <a:gd name="T34" fmla="*/ 1 w 36"/>
                  <a:gd name="T35" fmla="*/ 0 h 121"/>
                  <a:gd name="T36" fmla="*/ 1 w 36"/>
                  <a:gd name="T37" fmla="*/ 0 h 121"/>
                  <a:gd name="T38" fmla="*/ 1 w 36"/>
                  <a:gd name="T39" fmla="*/ 0 h 121"/>
                  <a:gd name="T40" fmla="*/ 1 w 36"/>
                  <a:gd name="T41" fmla="*/ 0 h 121"/>
                  <a:gd name="T42" fmla="*/ 1 w 36"/>
                  <a:gd name="T43" fmla="*/ 0 h 121"/>
                  <a:gd name="T44" fmla="*/ 1 w 36"/>
                  <a:gd name="T45" fmla="*/ 0 h 121"/>
                  <a:gd name="T46" fmla="*/ 1 w 36"/>
                  <a:gd name="T47" fmla="*/ 0 h 121"/>
                  <a:gd name="T48" fmla="*/ 1 w 36"/>
                  <a:gd name="T49" fmla="*/ 0 h 121"/>
                  <a:gd name="T50" fmla="*/ 1 w 36"/>
                  <a:gd name="T51" fmla="*/ 0 h 121"/>
                  <a:gd name="T52" fmla="*/ 1 w 36"/>
                  <a:gd name="T53" fmla="*/ 0 h 121"/>
                  <a:gd name="T54" fmla="*/ 1 w 36"/>
                  <a:gd name="T55" fmla="*/ 0 h 121"/>
                  <a:gd name="T56" fmla="*/ 1 w 36"/>
                  <a:gd name="T57" fmla="*/ 0 h 121"/>
                  <a:gd name="T58" fmla="*/ 1 w 36"/>
                  <a:gd name="T59" fmla="*/ 0 h 121"/>
                  <a:gd name="T60" fmla="*/ 0 w 36"/>
                  <a:gd name="T61" fmla="*/ 0 h 121"/>
                  <a:gd name="T62" fmla="*/ 0 w 36"/>
                  <a:gd name="T63" fmla="*/ 0 h 121"/>
                  <a:gd name="T64" fmla="*/ 0 w 36"/>
                  <a:gd name="T65" fmla="*/ 0 h 121"/>
                  <a:gd name="T66" fmla="*/ 0 w 36"/>
                  <a:gd name="T67" fmla="*/ 0 h 121"/>
                  <a:gd name="T68" fmla="*/ 1 w 36"/>
                  <a:gd name="T69" fmla="*/ 0 h 121"/>
                  <a:gd name="T70" fmla="*/ 1 w 36"/>
                  <a:gd name="T71" fmla="*/ 0 h 121"/>
                  <a:gd name="T72" fmla="*/ 1 w 36"/>
                  <a:gd name="T73" fmla="*/ 0 h 121"/>
                  <a:gd name="T74" fmla="*/ 1 w 36"/>
                  <a:gd name="T75" fmla="*/ 0 h 121"/>
                  <a:gd name="T76" fmla="*/ 1 w 36"/>
                  <a:gd name="T77" fmla="*/ 0 h 121"/>
                  <a:gd name="T78" fmla="*/ 1 w 36"/>
                  <a:gd name="T79" fmla="*/ 0 h 12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6" h="121">
                    <a:moveTo>
                      <a:pt x="1" y="99"/>
                    </a:moveTo>
                    <a:lnTo>
                      <a:pt x="4" y="99"/>
                    </a:lnTo>
                    <a:lnTo>
                      <a:pt x="6" y="99"/>
                    </a:lnTo>
                    <a:lnTo>
                      <a:pt x="6" y="98"/>
                    </a:lnTo>
                    <a:lnTo>
                      <a:pt x="6" y="96"/>
                    </a:lnTo>
                    <a:lnTo>
                      <a:pt x="6" y="94"/>
                    </a:lnTo>
                    <a:lnTo>
                      <a:pt x="4" y="89"/>
                    </a:lnTo>
                    <a:lnTo>
                      <a:pt x="6" y="86"/>
                    </a:lnTo>
                    <a:lnTo>
                      <a:pt x="7" y="80"/>
                    </a:lnTo>
                    <a:lnTo>
                      <a:pt x="8" y="74"/>
                    </a:lnTo>
                    <a:lnTo>
                      <a:pt x="9" y="68"/>
                    </a:lnTo>
                    <a:lnTo>
                      <a:pt x="11" y="60"/>
                    </a:lnTo>
                    <a:lnTo>
                      <a:pt x="14" y="52"/>
                    </a:lnTo>
                    <a:lnTo>
                      <a:pt x="16" y="43"/>
                    </a:lnTo>
                    <a:lnTo>
                      <a:pt x="21" y="34"/>
                    </a:lnTo>
                    <a:lnTo>
                      <a:pt x="25" y="25"/>
                    </a:lnTo>
                    <a:lnTo>
                      <a:pt x="30" y="13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5" y="11"/>
                    </a:lnTo>
                    <a:lnTo>
                      <a:pt x="21" y="22"/>
                    </a:lnTo>
                    <a:lnTo>
                      <a:pt x="16" y="32"/>
                    </a:lnTo>
                    <a:lnTo>
                      <a:pt x="12" y="42"/>
                    </a:lnTo>
                    <a:lnTo>
                      <a:pt x="9" y="51"/>
                    </a:lnTo>
                    <a:lnTo>
                      <a:pt x="7" y="59"/>
                    </a:lnTo>
                    <a:lnTo>
                      <a:pt x="4" y="67"/>
                    </a:lnTo>
                    <a:lnTo>
                      <a:pt x="3" y="73"/>
                    </a:lnTo>
                    <a:lnTo>
                      <a:pt x="2" y="79"/>
                    </a:lnTo>
                    <a:lnTo>
                      <a:pt x="1" y="85"/>
                    </a:lnTo>
                    <a:lnTo>
                      <a:pt x="1" y="89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8"/>
                    </a:lnTo>
                    <a:lnTo>
                      <a:pt x="0" y="99"/>
                    </a:lnTo>
                    <a:lnTo>
                      <a:pt x="1" y="99"/>
                    </a:lnTo>
                    <a:lnTo>
                      <a:pt x="4" y="99"/>
                    </a:lnTo>
                    <a:lnTo>
                      <a:pt x="1" y="99"/>
                    </a:lnTo>
                    <a:lnTo>
                      <a:pt x="3" y="121"/>
                    </a:lnTo>
                    <a:lnTo>
                      <a:pt x="4" y="99"/>
                    </a:lnTo>
                    <a:lnTo>
                      <a:pt x="1" y="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1" name="Freeform 252"/>
              <p:cNvSpPr>
                <a:spLocks/>
              </p:cNvSpPr>
              <p:nvPr/>
            </p:nvSpPr>
            <p:spPr bwMode="auto">
              <a:xfrm>
                <a:off x="5245" y="542"/>
                <a:ext cx="6" cy="80"/>
              </a:xfrm>
              <a:custGeom>
                <a:avLst/>
                <a:gdLst>
                  <a:gd name="T0" fmla="*/ 1 w 10"/>
                  <a:gd name="T1" fmla="*/ 1 h 160"/>
                  <a:gd name="T2" fmla="*/ 1 w 10"/>
                  <a:gd name="T3" fmla="*/ 1 h 160"/>
                  <a:gd name="T4" fmla="*/ 1 w 10"/>
                  <a:gd name="T5" fmla="*/ 1 h 160"/>
                  <a:gd name="T6" fmla="*/ 1 w 10"/>
                  <a:gd name="T7" fmla="*/ 1 h 160"/>
                  <a:gd name="T8" fmla="*/ 1 w 10"/>
                  <a:gd name="T9" fmla="*/ 1 h 160"/>
                  <a:gd name="T10" fmla="*/ 1 w 10"/>
                  <a:gd name="T11" fmla="*/ 1 h 160"/>
                  <a:gd name="T12" fmla="*/ 1 w 10"/>
                  <a:gd name="T13" fmla="*/ 1 h 160"/>
                  <a:gd name="T14" fmla="*/ 1 w 10"/>
                  <a:gd name="T15" fmla="*/ 1 h 160"/>
                  <a:gd name="T16" fmla="*/ 1 w 10"/>
                  <a:gd name="T17" fmla="*/ 1 h 160"/>
                  <a:gd name="T18" fmla="*/ 1 w 10"/>
                  <a:gd name="T19" fmla="*/ 1 h 160"/>
                  <a:gd name="T20" fmla="*/ 1 w 10"/>
                  <a:gd name="T21" fmla="*/ 1 h 160"/>
                  <a:gd name="T22" fmla="*/ 1 w 10"/>
                  <a:gd name="T23" fmla="*/ 1 h 160"/>
                  <a:gd name="T24" fmla="*/ 1 w 10"/>
                  <a:gd name="T25" fmla="*/ 1 h 160"/>
                  <a:gd name="T26" fmla="*/ 1 w 10"/>
                  <a:gd name="T27" fmla="*/ 1 h 160"/>
                  <a:gd name="T28" fmla="*/ 1 w 10"/>
                  <a:gd name="T29" fmla="*/ 1 h 160"/>
                  <a:gd name="T30" fmla="*/ 0 w 10"/>
                  <a:gd name="T31" fmla="*/ 1 h 160"/>
                  <a:gd name="T32" fmla="*/ 0 w 10"/>
                  <a:gd name="T33" fmla="*/ 1 h 160"/>
                  <a:gd name="T34" fmla="*/ 0 w 10"/>
                  <a:gd name="T35" fmla="*/ 1 h 160"/>
                  <a:gd name="T36" fmla="*/ 1 w 10"/>
                  <a:gd name="T37" fmla="*/ 1 h 160"/>
                  <a:gd name="T38" fmla="*/ 1 w 10"/>
                  <a:gd name="T39" fmla="*/ 1 h 160"/>
                  <a:gd name="T40" fmla="*/ 1 w 10"/>
                  <a:gd name="T41" fmla="*/ 1 h 160"/>
                  <a:gd name="T42" fmla="*/ 1 w 10"/>
                  <a:gd name="T43" fmla="*/ 1 h 160"/>
                  <a:gd name="T44" fmla="*/ 1 w 10"/>
                  <a:gd name="T45" fmla="*/ 1 h 160"/>
                  <a:gd name="T46" fmla="*/ 1 w 10"/>
                  <a:gd name="T47" fmla="*/ 1 h 160"/>
                  <a:gd name="T48" fmla="*/ 1 w 10"/>
                  <a:gd name="T49" fmla="*/ 1 h 160"/>
                  <a:gd name="T50" fmla="*/ 1 w 10"/>
                  <a:gd name="T51" fmla="*/ 1 h 160"/>
                  <a:gd name="T52" fmla="*/ 1 w 10"/>
                  <a:gd name="T53" fmla="*/ 1 h 160"/>
                  <a:gd name="T54" fmla="*/ 1 w 10"/>
                  <a:gd name="T55" fmla="*/ 1 h 160"/>
                  <a:gd name="T56" fmla="*/ 1 w 10"/>
                  <a:gd name="T57" fmla="*/ 1 h 160"/>
                  <a:gd name="T58" fmla="*/ 1 w 10"/>
                  <a:gd name="T59" fmla="*/ 1 h 160"/>
                  <a:gd name="T60" fmla="*/ 1 w 10"/>
                  <a:gd name="T61" fmla="*/ 1 h 160"/>
                  <a:gd name="T62" fmla="*/ 1 w 10"/>
                  <a:gd name="T63" fmla="*/ 1 h 160"/>
                  <a:gd name="T64" fmla="*/ 1 w 10"/>
                  <a:gd name="T65" fmla="*/ 1 h 160"/>
                  <a:gd name="T66" fmla="*/ 1 w 10"/>
                  <a:gd name="T67" fmla="*/ 1 h 160"/>
                  <a:gd name="T68" fmla="*/ 1 w 10"/>
                  <a:gd name="T69" fmla="*/ 0 h 160"/>
                  <a:gd name="T70" fmla="*/ 1 w 10"/>
                  <a:gd name="T71" fmla="*/ 0 h 160"/>
                  <a:gd name="T72" fmla="*/ 1 w 10"/>
                  <a:gd name="T73" fmla="*/ 1 h 16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" h="160">
                    <a:moveTo>
                      <a:pt x="3" y="2"/>
                    </a:moveTo>
                    <a:lnTo>
                      <a:pt x="3" y="2"/>
                    </a:lnTo>
                    <a:lnTo>
                      <a:pt x="5" y="8"/>
                    </a:lnTo>
                    <a:lnTo>
                      <a:pt x="6" y="18"/>
                    </a:lnTo>
                    <a:lnTo>
                      <a:pt x="6" y="28"/>
                    </a:lnTo>
                    <a:lnTo>
                      <a:pt x="6" y="41"/>
                    </a:lnTo>
                    <a:lnTo>
                      <a:pt x="6" y="53"/>
                    </a:lnTo>
                    <a:lnTo>
                      <a:pt x="6" y="67"/>
                    </a:lnTo>
                    <a:lnTo>
                      <a:pt x="5" y="80"/>
                    </a:lnTo>
                    <a:lnTo>
                      <a:pt x="5" y="94"/>
                    </a:lnTo>
                    <a:lnTo>
                      <a:pt x="3" y="107"/>
                    </a:lnTo>
                    <a:lnTo>
                      <a:pt x="3" y="119"/>
                    </a:lnTo>
                    <a:lnTo>
                      <a:pt x="2" y="131"/>
                    </a:lnTo>
                    <a:lnTo>
                      <a:pt x="1" y="141"/>
                    </a:lnTo>
                    <a:lnTo>
                      <a:pt x="1" y="149"/>
                    </a:lnTo>
                    <a:lnTo>
                      <a:pt x="0" y="155"/>
                    </a:lnTo>
                    <a:lnTo>
                      <a:pt x="0" y="159"/>
                    </a:lnTo>
                    <a:lnTo>
                      <a:pt x="0" y="160"/>
                    </a:lnTo>
                    <a:lnTo>
                      <a:pt x="3" y="160"/>
                    </a:lnTo>
                    <a:lnTo>
                      <a:pt x="3" y="159"/>
                    </a:lnTo>
                    <a:lnTo>
                      <a:pt x="5" y="155"/>
                    </a:lnTo>
                    <a:lnTo>
                      <a:pt x="5" y="149"/>
                    </a:lnTo>
                    <a:lnTo>
                      <a:pt x="6" y="141"/>
                    </a:lnTo>
                    <a:lnTo>
                      <a:pt x="6" y="131"/>
                    </a:lnTo>
                    <a:lnTo>
                      <a:pt x="7" y="119"/>
                    </a:lnTo>
                    <a:lnTo>
                      <a:pt x="8" y="107"/>
                    </a:lnTo>
                    <a:lnTo>
                      <a:pt x="8" y="94"/>
                    </a:lnTo>
                    <a:lnTo>
                      <a:pt x="9" y="80"/>
                    </a:lnTo>
                    <a:lnTo>
                      <a:pt x="9" y="67"/>
                    </a:lnTo>
                    <a:lnTo>
                      <a:pt x="10" y="53"/>
                    </a:lnTo>
                    <a:lnTo>
                      <a:pt x="10" y="41"/>
                    </a:lnTo>
                    <a:lnTo>
                      <a:pt x="10" y="28"/>
                    </a:lnTo>
                    <a:lnTo>
                      <a:pt x="9" y="18"/>
                    </a:lnTo>
                    <a:lnTo>
                      <a:pt x="9" y="8"/>
                    </a:lnTo>
                    <a:lnTo>
                      <a:pt x="8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2" name="Freeform 253"/>
              <p:cNvSpPr>
                <a:spLocks/>
              </p:cNvSpPr>
              <p:nvPr/>
            </p:nvSpPr>
            <p:spPr bwMode="auto">
              <a:xfrm>
                <a:off x="5228" y="505"/>
                <a:ext cx="22" cy="38"/>
              </a:xfrm>
              <a:custGeom>
                <a:avLst/>
                <a:gdLst>
                  <a:gd name="T0" fmla="*/ 0 w 43"/>
                  <a:gd name="T1" fmla="*/ 1 h 76"/>
                  <a:gd name="T2" fmla="*/ 0 w 43"/>
                  <a:gd name="T3" fmla="*/ 1 h 76"/>
                  <a:gd name="T4" fmla="*/ 1 w 43"/>
                  <a:gd name="T5" fmla="*/ 1 h 76"/>
                  <a:gd name="T6" fmla="*/ 1 w 43"/>
                  <a:gd name="T7" fmla="*/ 1 h 76"/>
                  <a:gd name="T8" fmla="*/ 1 w 43"/>
                  <a:gd name="T9" fmla="*/ 1 h 76"/>
                  <a:gd name="T10" fmla="*/ 1 w 43"/>
                  <a:gd name="T11" fmla="*/ 1 h 76"/>
                  <a:gd name="T12" fmla="*/ 1 w 43"/>
                  <a:gd name="T13" fmla="*/ 1 h 76"/>
                  <a:gd name="T14" fmla="*/ 1 w 43"/>
                  <a:gd name="T15" fmla="*/ 1 h 76"/>
                  <a:gd name="T16" fmla="*/ 1 w 43"/>
                  <a:gd name="T17" fmla="*/ 1 h 76"/>
                  <a:gd name="T18" fmla="*/ 1 w 43"/>
                  <a:gd name="T19" fmla="*/ 1 h 76"/>
                  <a:gd name="T20" fmla="*/ 1 w 43"/>
                  <a:gd name="T21" fmla="*/ 1 h 76"/>
                  <a:gd name="T22" fmla="*/ 1 w 43"/>
                  <a:gd name="T23" fmla="*/ 1 h 76"/>
                  <a:gd name="T24" fmla="*/ 1 w 43"/>
                  <a:gd name="T25" fmla="*/ 1 h 76"/>
                  <a:gd name="T26" fmla="*/ 1 w 43"/>
                  <a:gd name="T27" fmla="*/ 1 h 76"/>
                  <a:gd name="T28" fmla="*/ 1 w 43"/>
                  <a:gd name="T29" fmla="*/ 1 h 76"/>
                  <a:gd name="T30" fmla="*/ 1 w 43"/>
                  <a:gd name="T31" fmla="*/ 1 h 76"/>
                  <a:gd name="T32" fmla="*/ 1 w 43"/>
                  <a:gd name="T33" fmla="*/ 1 h 76"/>
                  <a:gd name="T34" fmla="*/ 1 w 43"/>
                  <a:gd name="T35" fmla="*/ 1 h 76"/>
                  <a:gd name="T36" fmla="*/ 1 w 43"/>
                  <a:gd name="T37" fmla="*/ 0 h 76"/>
                  <a:gd name="T38" fmla="*/ 1 w 43"/>
                  <a:gd name="T39" fmla="*/ 0 h 76"/>
                  <a:gd name="T40" fmla="*/ 0 w 43"/>
                  <a:gd name="T41" fmla="*/ 1 h 7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3" h="76">
                    <a:moveTo>
                      <a:pt x="0" y="4"/>
                    </a:moveTo>
                    <a:lnTo>
                      <a:pt x="0" y="4"/>
                    </a:lnTo>
                    <a:lnTo>
                      <a:pt x="10" y="11"/>
                    </a:lnTo>
                    <a:lnTo>
                      <a:pt x="18" y="19"/>
                    </a:lnTo>
                    <a:lnTo>
                      <a:pt x="23" y="27"/>
                    </a:lnTo>
                    <a:lnTo>
                      <a:pt x="28" y="36"/>
                    </a:lnTo>
                    <a:lnTo>
                      <a:pt x="32" y="46"/>
                    </a:lnTo>
                    <a:lnTo>
                      <a:pt x="35" y="54"/>
                    </a:lnTo>
                    <a:lnTo>
                      <a:pt x="37" y="64"/>
                    </a:lnTo>
                    <a:lnTo>
                      <a:pt x="38" y="76"/>
                    </a:lnTo>
                    <a:lnTo>
                      <a:pt x="43" y="74"/>
                    </a:lnTo>
                    <a:lnTo>
                      <a:pt x="41" y="63"/>
                    </a:lnTo>
                    <a:lnTo>
                      <a:pt x="38" y="52"/>
                    </a:lnTo>
                    <a:lnTo>
                      <a:pt x="36" y="43"/>
                    </a:lnTo>
                    <a:lnTo>
                      <a:pt x="33" y="34"/>
                    </a:lnTo>
                    <a:lnTo>
                      <a:pt x="28" y="26"/>
                    </a:lnTo>
                    <a:lnTo>
                      <a:pt x="21" y="17"/>
                    </a:lnTo>
                    <a:lnTo>
                      <a:pt x="13" y="9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3" name="Freeform 254"/>
              <p:cNvSpPr>
                <a:spLocks/>
              </p:cNvSpPr>
              <p:nvPr/>
            </p:nvSpPr>
            <p:spPr bwMode="auto">
              <a:xfrm>
                <a:off x="5194" y="501"/>
                <a:ext cx="35" cy="12"/>
              </a:xfrm>
              <a:custGeom>
                <a:avLst/>
                <a:gdLst>
                  <a:gd name="T0" fmla="*/ 0 w 72"/>
                  <a:gd name="T1" fmla="*/ 0 h 26"/>
                  <a:gd name="T2" fmla="*/ 0 w 72"/>
                  <a:gd name="T3" fmla="*/ 0 h 26"/>
                  <a:gd name="T4" fmla="*/ 0 w 72"/>
                  <a:gd name="T5" fmla="*/ 0 h 26"/>
                  <a:gd name="T6" fmla="*/ 0 w 72"/>
                  <a:gd name="T7" fmla="*/ 0 h 26"/>
                  <a:gd name="T8" fmla="*/ 0 w 72"/>
                  <a:gd name="T9" fmla="*/ 0 h 26"/>
                  <a:gd name="T10" fmla="*/ 0 w 72"/>
                  <a:gd name="T11" fmla="*/ 0 h 26"/>
                  <a:gd name="T12" fmla="*/ 0 w 72"/>
                  <a:gd name="T13" fmla="*/ 0 h 26"/>
                  <a:gd name="T14" fmla="*/ 0 w 72"/>
                  <a:gd name="T15" fmla="*/ 0 h 26"/>
                  <a:gd name="T16" fmla="*/ 0 w 72"/>
                  <a:gd name="T17" fmla="*/ 0 h 26"/>
                  <a:gd name="T18" fmla="*/ 0 w 72"/>
                  <a:gd name="T19" fmla="*/ 0 h 26"/>
                  <a:gd name="T20" fmla="*/ 0 w 72"/>
                  <a:gd name="T21" fmla="*/ 0 h 26"/>
                  <a:gd name="T22" fmla="*/ 0 w 72"/>
                  <a:gd name="T23" fmla="*/ 0 h 26"/>
                  <a:gd name="T24" fmla="*/ 0 w 72"/>
                  <a:gd name="T25" fmla="*/ 0 h 26"/>
                  <a:gd name="T26" fmla="*/ 0 w 72"/>
                  <a:gd name="T27" fmla="*/ 0 h 26"/>
                  <a:gd name="T28" fmla="*/ 0 w 72"/>
                  <a:gd name="T29" fmla="*/ 0 h 26"/>
                  <a:gd name="T30" fmla="*/ 0 w 72"/>
                  <a:gd name="T31" fmla="*/ 0 h 26"/>
                  <a:gd name="T32" fmla="*/ 0 w 72"/>
                  <a:gd name="T33" fmla="*/ 0 h 26"/>
                  <a:gd name="T34" fmla="*/ 0 w 72"/>
                  <a:gd name="T35" fmla="*/ 0 h 26"/>
                  <a:gd name="T36" fmla="*/ 0 w 72"/>
                  <a:gd name="T37" fmla="*/ 0 h 26"/>
                  <a:gd name="T38" fmla="*/ 0 w 72"/>
                  <a:gd name="T39" fmla="*/ 0 h 26"/>
                  <a:gd name="T40" fmla="*/ 0 w 72"/>
                  <a:gd name="T41" fmla="*/ 0 h 26"/>
                  <a:gd name="T42" fmla="*/ 0 w 72"/>
                  <a:gd name="T43" fmla="*/ 0 h 26"/>
                  <a:gd name="T44" fmla="*/ 0 w 72"/>
                  <a:gd name="T45" fmla="*/ 0 h 26"/>
                  <a:gd name="T46" fmla="*/ 0 w 72"/>
                  <a:gd name="T47" fmla="*/ 0 h 2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2" h="26">
                    <a:moveTo>
                      <a:pt x="0" y="25"/>
                    </a:moveTo>
                    <a:lnTo>
                      <a:pt x="4" y="25"/>
                    </a:lnTo>
                    <a:lnTo>
                      <a:pt x="5" y="23"/>
                    </a:lnTo>
                    <a:lnTo>
                      <a:pt x="10" y="20"/>
                    </a:lnTo>
                    <a:lnTo>
                      <a:pt x="18" y="15"/>
                    </a:lnTo>
                    <a:lnTo>
                      <a:pt x="27" y="10"/>
                    </a:lnTo>
                    <a:lnTo>
                      <a:pt x="36" y="6"/>
                    </a:lnTo>
                    <a:lnTo>
                      <a:pt x="48" y="5"/>
                    </a:lnTo>
                    <a:lnTo>
                      <a:pt x="59" y="7"/>
                    </a:lnTo>
                    <a:lnTo>
                      <a:pt x="69" y="13"/>
                    </a:lnTo>
                    <a:lnTo>
                      <a:pt x="72" y="9"/>
                    </a:lnTo>
                    <a:lnTo>
                      <a:pt x="60" y="3"/>
                    </a:lnTo>
                    <a:lnTo>
                      <a:pt x="48" y="0"/>
                    </a:lnTo>
                    <a:lnTo>
                      <a:pt x="35" y="3"/>
                    </a:lnTo>
                    <a:lnTo>
                      <a:pt x="24" y="6"/>
                    </a:lnTo>
                    <a:lnTo>
                      <a:pt x="15" y="11"/>
                    </a:lnTo>
                    <a:lnTo>
                      <a:pt x="8" y="15"/>
                    </a:lnTo>
                    <a:lnTo>
                      <a:pt x="3" y="19"/>
                    </a:lnTo>
                    <a:lnTo>
                      <a:pt x="0" y="21"/>
                    </a:lnTo>
                    <a:lnTo>
                      <a:pt x="4" y="20"/>
                    </a:lnTo>
                    <a:lnTo>
                      <a:pt x="0" y="25"/>
                    </a:lnTo>
                    <a:lnTo>
                      <a:pt x="3" y="26"/>
                    </a:lnTo>
                    <a:lnTo>
                      <a:pt x="4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4" name="Freeform 255"/>
              <p:cNvSpPr>
                <a:spLocks/>
              </p:cNvSpPr>
              <p:nvPr/>
            </p:nvSpPr>
            <p:spPr bwMode="auto">
              <a:xfrm>
                <a:off x="5175" y="497"/>
                <a:ext cx="20" cy="16"/>
              </a:xfrm>
              <a:custGeom>
                <a:avLst/>
                <a:gdLst>
                  <a:gd name="T0" fmla="*/ 0 w 42"/>
                  <a:gd name="T1" fmla="*/ 0 h 33"/>
                  <a:gd name="T2" fmla="*/ 0 w 42"/>
                  <a:gd name="T3" fmla="*/ 0 h 33"/>
                  <a:gd name="T4" fmla="*/ 0 w 42"/>
                  <a:gd name="T5" fmla="*/ 0 h 33"/>
                  <a:gd name="T6" fmla="*/ 0 w 42"/>
                  <a:gd name="T7" fmla="*/ 0 h 33"/>
                  <a:gd name="T8" fmla="*/ 0 w 42"/>
                  <a:gd name="T9" fmla="*/ 0 h 33"/>
                  <a:gd name="T10" fmla="*/ 0 w 42"/>
                  <a:gd name="T11" fmla="*/ 0 h 33"/>
                  <a:gd name="T12" fmla="*/ 0 w 42"/>
                  <a:gd name="T13" fmla="*/ 0 h 33"/>
                  <a:gd name="T14" fmla="*/ 0 w 42"/>
                  <a:gd name="T15" fmla="*/ 0 h 33"/>
                  <a:gd name="T16" fmla="*/ 0 w 42"/>
                  <a:gd name="T17" fmla="*/ 0 h 33"/>
                  <a:gd name="T18" fmla="*/ 0 w 42"/>
                  <a:gd name="T19" fmla="*/ 0 h 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" h="33">
                    <a:moveTo>
                      <a:pt x="3" y="5"/>
                    </a:moveTo>
                    <a:lnTo>
                      <a:pt x="0" y="5"/>
                    </a:lnTo>
                    <a:lnTo>
                      <a:pt x="38" y="33"/>
                    </a:lnTo>
                    <a:lnTo>
                      <a:pt x="42" y="28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5" name="Freeform 256"/>
              <p:cNvSpPr>
                <a:spLocks/>
              </p:cNvSpPr>
              <p:nvPr/>
            </p:nvSpPr>
            <p:spPr bwMode="auto">
              <a:xfrm>
                <a:off x="5064" y="497"/>
                <a:ext cx="112" cy="17"/>
              </a:xfrm>
              <a:custGeom>
                <a:avLst/>
                <a:gdLst>
                  <a:gd name="T0" fmla="*/ 1 w 224"/>
                  <a:gd name="T1" fmla="*/ 0 h 35"/>
                  <a:gd name="T2" fmla="*/ 1 w 224"/>
                  <a:gd name="T3" fmla="*/ 0 h 35"/>
                  <a:gd name="T4" fmla="*/ 1 w 224"/>
                  <a:gd name="T5" fmla="*/ 0 h 35"/>
                  <a:gd name="T6" fmla="*/ 1 w 224"/>
                  <a:gd name="T7" fmla="*/ 0 h 35"/>
                  <a:gd name="T8" fmla="*/ 1 w 224"/>
                  <a:gd name="T9" fmla="*/ 0 h 35"/>
                  <a:gd name="T10" fmla="*/ 1 w 224"/>
                  <a:gd name="T11" fmla="*/ 0 h 35"/>
                  <a:gd name="T12" fmla="*/ 1 w 224"/>
                  <a:gd name="T13" fmla="*/ 0 h 35"/>
                  <a:gd name="T14" fmla="*/ 1 w 224"/>
                  <a:gd name="T15" fmla="*/ 0 h 35"/>
                  <a:gd name="T16" fmla="*/ 1 w 224"/>
                  <a:gd name="T17" fmla="*/ 0 h 35"/>
                  <a:gd name="T18" fmla="*/ 1 w 224"/>
                  <a:gd name="T19" fmla="*/ 0 h 35"/>
                  <a:gd name="T20" fmla="*/ 1 w 224"/>
                  <a:gd name="T21" fmla="*/ 0 h 35"/>
                  <a:gd name="T22" fmla="*/ 1 w 224"/>
                  <a:gd name="T23" fmla="*/ 0 h 35"/>
                  <a:gd name="T24" fmla="*/ 1 w 224"/>
                  <a:gd name="T25" fmla="*/ 0 h 35"/>
                  <a:gd name="T26" fmla="*/ 1 w 224"/>
                  <a:gd name="T27" fmla="*/ 0 h 35"/>
                  <a:gd name="T28" fmla="*/ 1 w 224"/>
                  <a:gd name="T29" fmla="*/ 0 h 35"/>
                  <a:gd name="T30" fmla="*/ 1 w 224"/>
                  <a:gd name="T31" fmla="*/ 0 h 35"/>
                  <a:gd name="T32" fmla="*/ 1 w 224"/>
                  <a:gd name="T33" fmla="*/ 0 h 35"/>
                  <a:gd name="T34" fmla="*/ 1 w 224"/>
                  <a:gd name="T35" fmla="*/ 0 h 35"/>
                  <a:gd name="T36" fmla="*/ 1 w 224"/>
                  <a:gd name="T37" fmla="*/ 0 h 35"/>
                  <a:gd name="T38" fmla="*/ 1 w 224"/>
                  <a:gd name="T39" fmla="*/ 0 h 35"/>
                  <a:gd name="T40" fmla="*/ 1 w 224"/>
                  <a:gd name="T41" fmla="*/ 0 h 35"/>
                  <a:gd name="T42" fmla="*/ 1 w 224"/>
                  <a:gd name="T43" fmla="*/ 0 h 35"/>
                  <a:gd name="T44" fmla="*/ 1 w 224"/>
                  <a:gd name="T45" fmla="*/ 0 h 35"/>
                  <a:gd name="T46" fmla="*/ 1 w 224"/>
                  <a:gd name="T47" fmla="*/ 0 h 35"/>
                  <a:gd name="T48" fmla="*/ 1 w 224"/>
                  <a:gd name="T49" fmla="*/ 0 h 35"/>
                  <a:gd name="T50" fmla="*/ 1 w 224"/>
                  <a:gd name="T51" fmla="*/ 0 h 35"/>
                  <a:gd name="T52" fmla="*/ 1 w 224"/>
                  <a:gd name="T53" fmla="*/ 0 h 35"/>
                  <a:gd name="T54" fmla="*/ 1 w 224"/>
                  <a:gd name="T55" fmla="*/ 0 h 35"/>
                  <a:gd name="T56" fmla="*/ 1 w 224"/>
                  <a:gd name="T57" fmla="*/ 0 h 35"/>
                  <a:gd name="T58" fmla="*/ 1 w 224"/>
                  <a:gd name="T59" fmla="*/ 0 h 35"/>
                  <a:gd name="T60" fmla="*/ 1 w 224"/>
                  <a:gd name="T61" fmla="*/ 0 h 35"/>
                  <a:gd name="T62" fmla="*/ 1 w 224"/>
                  <a:gd name="T63" fmla="*/ 0 h 35"/>
                  <a:gd name="T64" fmla="*/ 1 w 224"/>
                  <a:gd name="T65" fmla="*/ 0 h 35"/>
                  <a:gd name="T66" fmla="*/ 1 w 224"/>
                  <a:gd name="T67" fmla="*/ 0 h 35"/>
                  <a:gd name="T68" fmla="*/ 0 w 224"/>
                  <a:gd name="T69" fmla="*/ 0 h 35"/>
                  <a:gd name="T70" fmla="*/ 0 w 224"/>
                  <a:gd name="T71" fmla="*/ 0 h 35"/>
                  <a:gd name="T72" fmla="*/ 1 w 224"/>
                  <a:gd name="T73" fmla="*/ 0 h 3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24" h="35">
                    <a:moveTo>
                      <a:pt x="1" y="35"/>
                    </a:moveTo>
                    <a:lnTo>
                      <a:pt x="1" y="35"/>
                    </a:lnTo>
                    <a:lnTo>
                      <a:pt x="13" y="31"/>
                    </a:lnTo>
                    <a:lnTo>
                      <a:pt x="27" y="28"/>
                    </a:lnTo>
                    <a:lnTo>
                      <a:pt x="42" y="26"/>
                    </a:lnTo>
                    <a:lnTo>
                      <a:pt x="59" y="22"/>
                    </a:lnTo>
                    <a:lnTo>
                      <a:pt x="76" y="20"/>
                    </a:lnTo>
                    <a:lnTo>
                      <a:pt x="96" y="18"/>
                    </a:lnTo>
                    <a:lnTo>
                      <a:pt x="114" y="15"/>
                    </a:lnTo>
                    <a:lnTo>
                      <a:pt x="133" y="13"/>
                    </a:lnTo>
                    <a:lnTo>
                      <a:pt x="150" y="11"/>
                    </a:lnTo>
                    <a:lnTo>
                      <a:pt x="167" y="10"/>
                    </a:lnTo>
                    <a:lnTo>
                      <a:pt x="183" y="7"/>
                    </a:lnTo>
                    <a:lnTo>
                      <a:pt x="196" y="7"/>
                    </a:lnTo>
                    <a:lnTo>
                      <a:pt x="207" y="6"/>
                    </a:lnTo>
                    <a:lnTo>
                      <a:pt x="216" y="5"/>
                    </a:lnTo>
                    <a:lnTo>
                      <a:pt x="221" y="5"/>
                    </a:lnTo>
                    <a:lnTo>
                      <a:pt x="224" y="5"/>
                    </a:lnTo>
                    <a:lnTo>
                      <a:pt x="224" y="0"/>
                    </a:lnTo>
                    <a:lnTo>
                      <a:pt x="221" y="0"/>
                    </a:lnTo>
                    <a:lnTo>
                      <a:pt x="216" y="2"/>
                    </a:lnTo>
                    <a:lnTo>
                      <a:pt x="207" y="2"/>
                    </a:lnTo>
                    <a:lnTo>
                      <a:pt x="196" y="3"/>
                    </a:lnTo>
                    <a:lnTo>
                      <a:pt x="183" y="4"/>
                    </a:lnTo>
                    <a:lnTo>
                      <a:pt x="167" y="5"/>
                    </a:lnTo>
                    <a:lnTo>
                      <a:pt x="150" y="7"/>
                    </a:lnTo>
                    <a:lnTo>
                      <a:pt x="133" y="8"/>
                    </a:lnTo>
                    <a:lnTo>
                      <a:pt x="114" y="11"/>
                    </a:lnTo>
                    <a:lnTo>
                      <a:pt x="95" y="13"/>
                    </a:lnTo>
                    <a:lnTo>
                      <a:pt x="76" y="15"/>
                    </a:lnTo>
                    <a:lnTo>
                      <a:pt x="58" y="18"/>
                    </a:lnTo>
                    <a:lnTo>
                      <a:pt x="40" y="21"/>
                    </a:lnTo>
                    <a:lnTo>
                      <a:pt x="25" y="23"/>
                    </a:lnTo>
                    <a:lnTo>
                      <a:pt x="12" y="28"/>
                    </a:lnTo>
                    <a:lnTo>
                      <a:pt x="0" y="30"/>
                    </a:lnTo>
                    <a:lnTo>
                      <a:pt x="1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6" name="Freeform 257"/>
              <p:cNvSpPr>
                <a:spLocks/>
              </p:cNvSpPr>
              <p:nvPr/>
            </p:nvSpPr>
            <p:spPr bwMode="auto">
              <a:xfrm>
                <a:off x="4985" y="512"/>
                <a:ext cx="80" cy="57"/>
              </a:xfrm>
              <a:custGeom>
                <a:avLst/>
                <a:gdLst>
                  <a:gd name="T0" fmla="*/ 1 w 160"/>
                  <a:gd name="T1" fmla="*/ 1 h 114"/>
                  <a:gd name="T2" fmla="*/ 1 w 160"/>
                  <a:gd name="T3" fmla="*/ 1 h 114"/>
                  <a:gd name="T4" fmla="*/ 1 w 160"/>
                  <a:gd name="T5" fmla="*/ 1 h 114"/>
                  <a:gd name="T6" fmla="*/ 1 w 160"/>
                  <a:gd name="T7" fmla="*/ 1 h 114"/>
                  <a:gd name="T8" fmla="*/ 1 w 160"/>
                  <a:gd name="T9" fmla="*/ 1 h 114"/>
                  <a:gd name="T10" fmla="*/ 1 w 160"/>
                  <a:gd name="T11" fmla="*/ 1 h 114"/>
                  <a:gd name="T12" fmla="*/ 1 w 160"/>
                  <a:gd name="T13" fmla="*/ 1 h 114"/>
                  <a:gd name="T14" fmla="*/ 1 w 160"/>
                  <a:gd name="T15" fmla="*/ 1 h 114"/>
                  <a:gd name="T16" fmla="*/ 1 w 160"/>
                  <a:gd name="T17" fmla="*/ 1 h 114"/>
                  <a:gd name="T18" fmla="*/ 1 w 160"/>
                  <a:gd name="T19" fmla="*/ 1 h 114"/>
                  <a:gd name="T20" fmla="*/ 1 w 160"/>
                  <a:gd name="T21" fmla="*/ 1 h 114"/>
                  <a:gd name="T22" fmla="*/ 1 w 160"/>
                  <a:gd name="T23" fmla="*/ 1 h 114"/>
                  <a:gd name="T24" fmla="*/ 1 w 160"/>
                  <a:gd name="T25" fmla="*/ 1 h 114"/>
                  <a:gd name="T26" fmla="*/ 1 w 160"/>
                  <a:gd name="T27" fmla="*/ 1 h 114"/>
                  <a:gd name="T28" fmla="*/ 1 w 160"/>
                  <a:gd name="T29" fmla="*/ 1 h 114"/>
                  <a:gd name="T30" fmla="*/ 1 w 160"/>
                  <a:gd name="T31" fmla="*/ 1 h 114"/>
                  <a:gd name="T32" fmla="*/ 1 w 160"/>
                  <a:gd name="T33" fmla="*/ 1 h 114"/>
                  <a:gd name="T34" fmla="*/ 1 w 160"/>
                  <a:gd name="T35" fmla="*/ 1 h 114"/>
                  <a:gd name="T36" fmla="*/ 1 w 160"/>
                  <a:gd name="T37" fmla="*/ 0 h 114"/>
                  <a:gd name="T38" fmla="*/ 1 w 160"/>
                  <a:gd name="T39" fmla="*/ 1 h 114"/>
                  <a:gd name="T40" fmla="*/ 1 w 160"/>
                  <a:gd name="T41" fmla="*/ 1 h 114"/>
                  <a:gd name="T42" fmla="*/ 1 w 160"/>
                  <a:gd name="T43" fmla="*/ 1 h 114"/>
                  <a:gd name="T44" fmla="*/ 1 w 160"/>
                  <a:gd name="T45" fmla="*/ 1 h 114"/>
                  <a:gd name="T46" fmla="*/ 1 w 160"/>
                  <a:gd name="T47" fmla="*/ 1 h 114"/>
                  <a:gd name="T48" fmla="*/ 1 w 160"/>
                  <a:gd name="T49" fmla="*/ 1 h 114"/>
                  <a:gd name="T50" fmla="*/ 1 w 160"/>
                  <a:gd name="T51" fmla="*/ 1 h 114"/>
                  <a:gd name="T52" fmla="*/ 1 w 160"/>
                  <a:gd name="T53" fmla="*/ 1 h 114"/>
                  <a:gd name="T54" fmla="*/ 1 w 160"/>
                  <a:gd name="T55" fmla="*/ 1 h 114"/>
                  <a:gd name="T56" fmla="*/ 1 w 160"/>
                  <a:gd name="T57" fmla="*/ 1 h 114"/>
                  <a:gd name="T58" fmla="*/ 1 w 160"/>
                  <a:gd name="T59" fmla="*/ 1 h 114"/>
                  <a:gd name="T60" fmla="*/ 1 w 160"/>
                  <a:gd name="T61" fmla="*/ 1 h 114"/>
                  <a:gd name="T62" fmla="*/ 1 w 160"/>
                  <a:gd name="T63" fmla="*/ 1 h 114"/>
                  <a:gd name="T64" fmla="*/ 1 w 160"/>
                  <a:gd name="T65" fmla="*/ 1 h 114"/>
                  <a:gd name="T66" fmla="*/ 1 w 160"/>
                  <a:gd name="T67" fmla="*/ 1 h 114"/>
                  <a:gd name="T68" fmla="*/ 1 w 160"/>
                  <a:gd name="T69" fmla="*/ 1 h 114"/>
                  <a:gd name="T70" fmla="*/ 1 w 160"/>
                  <a:gd name="T71" fmla="*/ 1 h 114"/>
                  <a:gd name="T72" fmla="*/ 1 w 160"/>
                  <a:gd name="T73" fmla="*/ 1 h 114"/>
                  <a:gd name="T74" fmla="*/ 0 w 160"/>
                  <a:gd name="T75" fmla="*/ 1 h 114"/>
                  <a:gd name="T76" fmla="*/ 1 w 160"/>
                  <a:gd name="T77" fmla="*/ 1 h 114"/>
                  <a:gd name="T78" fmla="*/ 1 w 160"/>
                  <a:gd name="T79" fmla="*/ 1 h 11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0" h="114">
                    <a:moveTo>
                      <a:pt x="5" y="113"/>
                    </a:moveTo>
                    <a:lnTo>
                      <a:pt x="5" y="114"/>
                    </a:lnTo>
                    <a:lnTo>
                      <a:pt x="6" y="113"/>
                    </a:lnTo>
                    <a:lnTo>
                      <a:pt x="7" y="111"/>
                    </a:lnTo>
                    <a:lnTo>
                      <a:pt x="12" y="107"/>
                    </a:lnTo>
                    <a:lnTo>
                      <a:pt x="17" y="102"/>
                    </a:lnTo>
                    <a:lnTo>
                      <a:pt x="23" y="95"/>
                    </a:lnTo>
                    <a:lnTo>
                      <a:pt x="32" y="87"/>
                    </a:lnTo>
                    <a:lnTo>
                      <a:pt x="40" y="79"/>
                    </a:lnTo>
                    <a:lnTo>
                      <a:pt x="51" y="71"/>
                    </a:lnTo>
                    <a:lnTo>
                      <a:pt x="62" y="61"/>
                    </a:lnTo>
                    <a:lnTo>
                      <a:pt x="74" y="52"/>
                    </a:lnTo>
                    <a:lnTo>
                      <a:pt x="88" y="43"/>
                    </a:lnTo>
                    <a:lnTo>
                      <a:pt x="100" y="34"/>
                    </a:lnTo>
                    <a:lnTo>
                      <a:pt x="115" y="26"/>
                    </a:lnTo>
                    <a:lnTo>
                      <a:pt x="129" y="18"/>
                    </a:lnTo>
                    <a:lnTo>
                      <a:pt x="145" y="11"/>
                    </a:lnTo>
                    <a:lnTo>
                      <a:pt x="160" y="5"/>
                    </a:lnTo>
                    <a:lnTo>
                      <a:pt x="159" y="0"/>
                    </a:lnTo>
                    <a:lnTo>
                      <a:pt x="143" y="6"/>
                    </a:lnTo>
                    <a:lnTo>
                      <a:pt x="127" y="14"/>
                    </a:lnTo>
                    <a:lnTo>
                      <a:pt x="113" y="21"/>
                    </a:lnTo>
                    <a:lnTo>
                      <a:pt x="98" y="29"/>
                    </a:lnTo>
                    <a:lnTo>
                      <a:pt x="84" y="39"/>
                    </a:lnTo>
                    <a:lnTo>
                      <a:pt x="72" y="49"/>
                    </a:lnTo>
                    <a:lnTo>
                      <a:pt x="59" y="57"/>
                    </a:lnTo>
                    <a:lnTo>
                      <a:pt x="49" y="67"/>
                    </a:lnTo>
                    <a:lnTo>
                      <a:pt x="38" y="76"/>
                    </a:lnTo>
                    <a:lnTo>
                      <a:pt x="29" y="84"/>
                    </a:lnTo>
                    <a:lnTo>
                      <a:pt x="21" y="91"/>
                    </a:lnTo>
                    <a:lnTo>
                      <a:pt x="14" y="98"/>
                    </a:lnTo>
                    <a:lnTo>
                      <a:pt x="8" y="104"/>
                    </a:lnTo>
                    <a:lnTo>
                      <a:pt x="5" y="107"/>
                    </a:lnTo>
                    <a:lnTo>
                      <a:pt x="2" y="111"/>
                    </a:lnTo>
                    <a:lnTo>
                      <a:pt x="1" y="112"/>
                    </a:lnTo>
                    <a:lnTo>
                      <a:pt x="1" y="113"/>
                    </a:lnTo>
                    <a:lnTo>
                      <a:pt x="1" y="112"/>
                    </a:lnTo>
                    <a:lnTo>
                      <a:pt x="0" y="112"/>
                    </a:lnTo>
                    <a:lnTo>
                      <a:pt x="1" y="113"/>
                    </a:lnTo>
                    <a:lnTo>
                      <a:pt x="5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7" name="Freeform 258"/>
              <p:cNvSpPr>
                <a:spLocks/>
              </p:cNvSpPr>
              <p:nvPr/>
            </p:nvSpPr>
            <p:spPr bwMode="auto">
              <a:xfrm>
                <a:off x="4985" y="568"/>
                <a:ext cx="8" cy="70"/>
              </a:xfrm>
              <a:custGeom>
                <a:avLst/>
                <a:gdLst>
                  <a:gd name="T0" fmla="*/ 1 w 15"/>
                  <a:gd name="T1" fmla="*/ 1 h 140"/>
                  <a:gd name="T2" fmla="*/ 1 w 15"/>
                  <a:gd name="T3" fmla="*/ 1 h 140"/>
                  <a:gd name="T4" fmla="*/ 1 w 15"/>
                  <a:gd name="T5" fmla="*/ 0 h 140"/>
                  <a:gd name="T6" fmla="*/ 0 w 15"/>
                  <a:gd name="T7" fmla="*/ 0 h 140"/>
                  <a:gd name="T8" fmla="*/ 1 w 15"/>
                  <a:gd name="T9" fmla="*/ 1 h 140"/>
                  <a:gd name="T10" fmla="*/ 1 w 15"/>
                  <a:gd name="T11" fmla="*/ 1 h 140"/>
                  <a:gd name="T12" fmla="*/ 1 w 15"/>
                  <a:gd name="T13" fmla="*/ 1 h 140"/>
                  <a:gd name="T14" fmla="*/ 1 w 15"/>
                  <a:gd name="T15" fmla="*/ 1 h 140"/>
                  <a:gd name="T16" fmla="*/ 1 w 15"/>
                  <a:gd name="T17" fmla="*/ 1 h 140"/>
                  <a:gd name="T18" fmla="*/ 1 w 15"/>
                  <a:gd name="T19" fmla="*/ 1 h 1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" h="140">
                    <a:moveTo>
                      <a:pt x="10" y="133"/>
                    </a:moveTo>
                    <a:lnTo>
                      <a:pt x="14" y="13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10" y="130"/>
                    </a:lnTo>
                    <a:lnTo>
                      <a:pt x="14" y="129"/>
                    </a:lnTo>
                    <a:lnTo>
                      <a:pt x="10" y="133"/>
                    </a:lnTo>
                    <a:lnTo>
                      <a:pt x="15" y="140"/>
                    </a:lnTo>
                    <a:lnTo>
                      <a:pt x="14" y="130"/>
                    </a:lnTo>
                    <a:lnTo>
                      <a:pt x="10" y="1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8" name="Freeform 259"/>
              <p:cNvSpPr>
                <a:spLocks/>
              </p:cNvSpPr>
              <p:nvPr/>
            </p:nvSpPr>
            <p:spPr bwMode="auto">
              <a:xfrm>
                <a:off x="4958" y="554"/>
                <a:ext cx="34" cy="80"/>
              </a:xfrm>
              <a:custGeom>
                <a:avLst/>
                <a:gdLst>
                  <a:gd name="T0" fmla="*/ 0 w 69"/>
                  <a:gd name="T1" fmla="*/ 0 h 160"/>
                  <a:gd name="T2" fmla="*/ 0 w 69"/>
                  <a:gd name="T3" fmla="*/ 0 h 160"/>
                  <a:gd name="T4" fmla="*/ 0 w 69"/>
                  <a:gd name="T5" fmla="*/ 1 h 160"/>
                  <a:gd name="T6" fmla="*/ 0 w 69"/>
                  <a:gd name="T7" fmla="*/ 1 h 160"/>
                  <a:gd name="T8" fmla="*/ 0 w 69"/>
                  <a:gd name="T9" fmla="*/ 1 h 160"/>
                  <a:gd name="T10" fmla="*/ 0 w 69"/>
                  <a:gd name="T11" fmla="*/ 1 h 160"/>
                  <a:gd name="T12" fmla="*/ 0 w 69"/>
                  <a:gd name="T13" fmla="*/ 1 h 160"/>
                  <a:gd name="T14" fmla="*/ 0 w 69"/>
                  <a:gd name="T15" fmla="*/ 1 h 160"/>
                  <a:gd name="T16" fmla="*/ 0 w 69"/>
                  <a:gd name="T17" fmla="*/ 1 h 160"/>
                  <a:gd name="T18" fmla="*/ 0 w 69"/>
                  <a:gd name="T19" fmla="*/ 1 h 160"/>
                  <a:gd name="T20" fmla="*/ 0 w 69"/>
                  <a:gd name="T21" fmla="*/ 1 h 160"/>
                  <a:gd name="T22" fmla="*/ 0 w 69"/>
                  <a:gd name="T23" fmla="*/ 1 h 160"/>
                  <a:gd name="T24" fmla="*/ 0 w 69"/>
                  <a:gd name="T25" fmla="*/ 1 h 160"/>
                  <a:gd name="T26" fmla="*/ 0 w 69"/>
                  <a:gd name="T27" fmla="*/ 1 h 160"/>
                  <a:gd name="T28" fmla="*/ 0 w 69"/>
                  <a:gd name="T29" fmla="*/ 1 h 160"/>
                  <a:gd name="T30" fmla="*/ 0 w 69"/>
                  <a:gd name="T31" fmla="*/ 1 h 160"/>
                  <a:gd name="T32" fmla="*/ 0 w 69"/>
                  <a:gd name="T33" fmla="*/ 1 h 160"/>
                  <a:gd name="T34" fmla="*/ 0 w 69"/>
                  <a:gd name="T35" fmla="*/ 1 h 160"/>
                  <a:gd name="T36" fmla="*/ 0 w 69"/>
                  <a:gd name="T37" fmla="*/ 1 h 160"/>
                  <a:gd name="T38" fmla="*/ 0 w 69"/>
                  <a:gd name="T39" fmla="*/ 1 h 160"/>
                  <a:gd name="T40" fmla="*/ 0 w 69"/>
                  <a:gd name="T41" fmla="*/ 1 h 160"/>
                  <a:gd name="T42" fmla="*/ 0 w 69"/>
                  <a:gd name="T43" fmla="*/ 1 h 160"/>
                  <a:gd name="T44" fmla="*/ 0 w 69"/>
                  <a:gd name="T45" fmla="*/ 1 h 160"/>
                  <a:gd name="T46" fmla="*/ 0 w 69"/>
                  <a:gd name="T47" fmla="*/ 1 h 160"/>
                  <a:gd name="T48" fmla="*/ 0 w 69"/>
                  <a:gd name="T49" fmla="*/ 1 h 160"/>
                  <a:gd name="T50" fmla="*/ 0 w 69"/>
                  <a:gd name="T51" fmla="*/ 1 h 160"/>
                  <a:gd name="T52" fmla="*/ 0 w 69"/>
                  <a:gd name="T53" fmla="*/ 1 h 160"/>
                  <a:gd name="T54" fmla="*/ 0 w 69"/>
                  <a:gd name="T55" fmla="*/ 1 h 160"/>
                  <a:gd name="T56" fmla="*/ 0 w 69"/>
                  <a:gd name="T57" fmla="*/ 1 h 160"/>
                  <a:gd name="T58" fmla="*/ 0 w 69"/>
                  <a:gd name="T59" fmla="*/ 1 h 160"/>
                  <a:gd name="T60" fmla="*/ 0 w 69"/>
                  <a:gd name="T61" fmla="*/ 1 h 160"/>
                  <a:gd name="T62" fmla="*/ 0 w 69"/>
                  <a:gd name="T63" fmla="*/ 1 h 160"/>
                  <a:gd name="T64" fmla="*/ 0 w 69"/>
                  <a:gd name="T65" fmla="*/ 1 h 160"/>
                  <a:gd name="T66" fmla="*/ 0 w 69"/>
                  <a:gd name="T67" fmla="*/ 1 h 160"/>
                  <a:gd name="T68" fmla="*/ 0 w 69"/>
                  <a:gd name="T69" fmla="*/ 1 h 160"/>
                  <a:gd name="T70" fmla="*/ 0 w 69"/>
                  <a:gd name="T71" fmla="*/ 1 h 160"/>
                  <a:gd name="T72" fmla="*/ 0 w 69"/>
                  <a:gd name="T73" fmla="*/ 0 h 16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" h="160">
                    <a:moveTo>
                      <a:pt x="1" y="0"/>
                    </a:moveTo>
                    <a:lnTo>
                      <a:pt x="1" y="0"/>
                    </a:lnTo>
                    <a:lnTo>
                      <a:pt x="0" y="9"/>
                    </a:lnTo>
                    <a:lnTo>
                      <a:pt x="0" y="20"/>
                    </a:lnTo>
                    <a:lnTo>
                      <a:pt x="2" y="32"/>
                    </a:lnTo>
                    <a:lnTo>
                      <a:pt x="5" y="43"/>
                    </a:lnTo>
                    <a:lnTo>
                      <a:pt x="9" y="57"/>
                    </a:lnTo>
                    <a:lnTo>
                      <a:pt x="14" y="70"/>
                    </a:lnTo>
                    <a:lnTo>
                      <a:pt x="21" y="84"/>
                    </a:lnTo>
                    <a:lnTo>
                      <a:pt x="28" y="96"/>
                    </a:lnTo>
                    <a:lnTo>
                      <a:pt x="35" y="109"/>
                    </a:lnTo>
                    <a:lnTo>
                      <a:pt x="40" y="121"/>
                    </a:lnTo>
                    <a:lnTo>
                      <a:pt x="47" y="131"/>
                    </a:lnTo>
                    <a:lnTo>
                      <a:pt x="53" y="140"/>
                    </a:lnTo>
                    <a:lnTo>
                      <a:pt x="58" y="148"/>
                    </a:lnTo>
                    <a:lnTo>
                      <a:pt x="61" y="154"/>
                    </a:lnTo>
                    <a:lnTo>
                      <a:pt x="63" y="157"/>
                    </a:lnTo>
                    <a:lnTo>
                      <a:pt x="65" y="160"/>
                    </a:lnTo>
                    <a:lnTo>
                      <a:pt x="69" y="156"/>
                    </a:lnTo>
                    <a:lnTo>
                      <a:pt x="68" y="156"/>
                    </a:lnTo>
                    <a:lnTo>
                      <a:pt x="66" y="152"/>
                    </a:lnTo>
                    <a:lnTo>
                      <a:pt x="61" y="146"/>
                    </a:lnTo>
                    <a:lnTo>
                      <a:pt x="56" y="138"/>
                    </a:lnTo>
                    <a:lnTo>
                      <a:pt x="51" y="129"/>
                    </a:lnTo>
                    <a:lnTo>
                      <a:pt x="45" y="118"/>
                    </a:lnTo>
                    <a:lnTo>
                      <a:pt x="38" y="107"/>
                    </a:lnTo>
                    <a:lnTo>
                      <a:pt x="31" y="94"/>
                    </a:lnTo>
                    <a:lnTo>
                      <a:pt x="24" y="81"/>
                    </a:lnTo>
                    <a:lnTo>
                      <a:pt x="18" y="68"/>
                    </a:lnTo>
                    <a:lnTo>
                      <a:pt x="13" y="55"/>
                    </a:lnTo>
                    <a:lnTo>
                      <a:pt x="9" y="42"/>
                    </a:lnTo>
                    <a:lnTo>
                      <a:pt x="5" y="31"/>
                    </a:lnTo>
                    <a:lnTo>
                      <a:pt x="5" y="19"/>
                    </a:lnTo>
                    <a:lnTo>
                      <a:pt x="3" y="9"/>
                    </a:lnTo>
                    <a:lnTo>
                      <a:pt x="5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9" name="Freeform 260"/>
              <p:cNvSpPr>
                <a:spLocks/>
              </p:cNvSpPr>
              <p:nvPr/>
            </p:nvSpPr>
            <p:spPr bwMode="auto">
              <a:xfrm>
                <a:off x="4955" y="498"/>
                <a:ext cx="7" cy="57"/>
              </a:xfrm>
              <a:custGeom>
                <a:avLst/>
                <a:gdLst>
                  <a:gd name="T0" fmla="*/ 1 w 14"/>
                  <a:gd name="T1" fmla="*/ 0 h 114"/>
                  <a:gd name="T2" fmla="*/ 1 w 14"/>
                  <a:gd name="T3" fmla="*/ 0 h 114"/>
                  <a:gd name="T4" fmla="*/ 1 w 14"/>
                  <a:gd name="T5" fmla="*/ 1 h 114"/>
                  <a:gd name="T6" fmla="*/ 1 w 14"/>
                  <a:gd name="T7" fmla="*/ 1 h 114"/>
                  <a:gd name="T8" fmla="*/ 1 w 14"/>
                  <a:gd name="T9" fmla="*/ 1 h 114"/>
                  <a:gd name="T10" fmla="*/ 1 w 14"/>
                  <a:gd name="T11" fmla="*/ 1 h 114"/>
                  <a:gd name="T12" fmla="*/ 0 w 14"/>
                  <a:gd name="T13" fmla="*/ 1 h 114"/>
                  <a:gd name="T14" fmla="*/ 1 w 14"/>
                  <a:gd name="T15" fmla="*/ 1 h 114"/>
                  <a:gd name="T16" fmla="*/ 1 w 14"/>
                  <a:gd name="T17" fmla="*/ 1 h 114"/>
                  <a:gd name="T18" fmla="*/ 1 w 14"/>
                  <a:gd name="T19" fmla="*/ 1 h 114"/>
                  <a:gd name="T20" fmla="*/ 1 w 14"/>
                  <a:gd name="T21" fmla="*/ 1 h 114"/>
                  <a:gd name="T22" fmla="*/ 1 w 14"/>
                  <a:gd name="T23" fmla="*/ 1 h 114"/>
                  <a:gd name="T24" fmla="*/ 1 w 14"/>
                  <a:gd name="T25" fmla="*/ 1 h 114"/>
                  <a:gd name="T26" fmla="*/ 1 w 14"/>
                  <a:gd name="T27" fmla="*/ 1 h 114"/>
                  <a:gd name="T28" fmla="*/ 1 w 14"/>
                  <a:gd name="T29" fmla="*/ 1 h 114"/>
                  <a:gd name="T30" fmla="*/ 1 w 14"/>
                  <a:gd name="T31" fmla="*/ 1 h 114"/>
                  <a:gd name="T32" fmla="*/ 1 w 14"/>
                  <a:gd name="T33" fmla="*/ 1 h 114"/>
                  <a:gd name="T34" fmla="*/ 1 w 14"/>
                  <a:gd name="T35" fmla="*/ 1 h 114"/>
                  <a:gd name="T36" fmla="*/ 1 w 14"/>
                  <a:gd name="T37" fmla="*/ 1 h 114"/>
                  <a:gd name="T38" fmla="*/ 1 w 14"/>
                  <a:gd name="T39" fmla="*/ 1 h 114"/>
                  <a:gd name="T40" fmla="*/ 1 w 14"/>
                  <a:gd name="T41" fmla="*/ 1 h 114"/>
                  <a:gd name="T42" fmla="*/ 1 w 14"/>
                  <a:gd name="T43" fmla="*/ 1 h 114"/>
                  <a:gd name="T44" fmla="*/ 1 w 14"/>
                  <a:gd name="T45" fmla="*/ 1 h 114"/>
                  <a:gd name="T46" fmla="*/ 1 w 14"/>
                  <a:gd name="T47" fmla="*/ 1 h 114"/>
                  <a:gd name="T48" fmla="*/ 1 w 14"/>
                  <a:gd name="T49" fmla="*/ 1 h 114"/>
                  <a:gd name="T50" fmla="*/ 1 w 14"/>
                  <a:gd name="T51" fmla="*/ 1 h 114"/>
                  <a:gd name="T52" fmla="*/ 1 w 14"/>
                  <a:gd name="T53" fmla="*/ 1 h 114"/>
                  <a:gd name="T54" fmla="*/ 1 w 14"/>
                  <a:gd name="T55" fmla="*/ 1 h 114"/>
                  <a:gd name="T56" fmla="*/ 1 w 14"/>
                  <a:gd name="T57" fmla="*/ 1 h 114"/>
                  <a:gd name="T58" fmla="*/ 1 w 14"/>
                  <a:gd name="T59" fmla="*/ 1 h 114"/>
                  <a:gd name="T60" fmla="*/ 1 w 14"/>
                  <a:gd name="T61" fmla="*/ 1 h 114"/>
                  <a:gd name="T62" fmla="*/ 1 w 14"/>
                  <a:gd name="T63" fmla="*/ 1 h 114"/>
                  <a:gd name="T64" fmla="*/ 1 w 14"/>
                  <a:gd name="T65" fmla="*/ 1 h 114"/>
                  <a:gd name="T66" fmla="*/ 1 w 14"/>
                  <a:gd name="T67" fmla="*/ 1 h 114"/>
                  <a:gd name="T68" fmla="*/ 1 w 14"/>
                  <a:gd name="T69" fmla="*/ 1 h 114"/>
                  <a:gd name="T70" fmla="*/ 1 w 14"/>
                  <a:gd name="T71" fmla="*/ 1 h 114"/>
                  <a:gd name="T72" fmla="*/ 1 w 14"/>
                  <a:gd name="T73" fmla="*/ 0 h 1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4" h="114">
                    <a:moveTo>
                      <a:pt x="11" y="0"/>
                    </a:moveTo>
                    <a:lnTo>
                      <a:pt x="11" y="0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3" y="15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2" y="33"/>
                    </a:lnTo>
                    <a:lnTo>
                      <a:pt x="3" y="41"/>
                    </a:lnTo>
                    <a:lnTo>
                      <a:pt x="4" y="48"/>
                    </a:lnTo>
                    <a:lnTo>
                      <a:pt x="5" y="56"/>
                    </a:lnTo>
                    <a:lnTo>
                      <a:pt x="6" y="64"/>
                    </a:lnTo>
                    <a:lnTo>
                      <a:pt x="7" y="72"/>
                    </a:lnTo>
                    <a:lnTo>
                      <a:pt x="8" y="79"/>
                    </a:lnTo>
                    <a:lnTo>
                      <a:pt x="8" y="88"/>
                    </a:lnTo>
                    <a:lnTo>
                      <a:pt x="8" y="96"/>
                    </a:lnTo>
                    <a:lnTo>
                      <a:pt x="8" y="105"/>
                    </a:lnTo>
                    <a:lnTo>
                      <a:pt x="6" y="113"/>
                    </a:lnTo>
                    <a:lnTo>
                      <a:pt x="10" y="114"/>
                    </a:lnTo>
                    <a:lnTo>
                      <a:pt x="11" y="106"/>
                    </a:lnTo>
                    <a:lnTo>
                      <a:pt x="12" y="96"/>
                    </a:lnTo>
                    <a:lnTo>
                      <a:pt x="13" y="88"/>
                    </a:lnTo>
                    <a:lnTo>
                      <a:pt x="12" y="79"/>
                    </a:lnTo>
                    <a:lnTo>
                      <a:pt x="11" y="71"/>
                    </a:lnTo>
                    <a:lnTo>
                      <a:pt x="10" y="63"/>
                    </a:lnTo>
                    <a:lnTo>
                      <a:pt x="10" y="55"/>
                    </a:lnTo>
                    <a:lnTo>
                      <a:pt x="8" y="47"/>
                    </a:lnTo>
                    <a:lnTo>
                      <a:pt x="6" y="40"/>
                    </a:lnTo>
                    <a:lnTo>
                      <a:pt x="6" y="33"/>
                    </a:lnTo>
                    <a:lnTo>
                      <a:pt x="6" y="26"/>
                    </a:lnTo>
                    <a:lnTo>
                      <a:pt x="5" y="20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0" name="Freeform 261"/>
              <p:cNvSpPr>
                <a:spLocks/>
              </p:cNvSpPr>
              <p:nvPr/>
            </p:nvSpPr>
            <p:spPr bwMode="auto">
              <a:xfrm>
                <a:off x="4960" y="429"/>
                <a:ext cx="68" cy="71"/>
              </a:xfrm>
              <a:custGeom>
                <a:avLst/>
                <a:gdLst>
                  <a:gd name="T0" fmla="*/ 1 w 135"/>
                  <a:gd name="T1" fmla="*/ 0 h 143"/>
                  <a:gd name="T2" fmla="*/ 1 w 135"/>
                  <a:gd name="T3" fmla="*/ 0 h 143"/>
                  <a:gd name="T4" fmla="*/ 1 w 135"/>
                  <a:gd name="T5" fmla="*/ 0 h 143"/>
                  <a:gd name="T6" fmla="*/ 1 w 135"/>
                  <a:gd name="T7" fmla="*/ 0 h 143"/>
                  <a:gd name="T8" fmla="*/ 1 w 135"/>
                  <a:gd name="T9" fmla="*/ 0 h 143"/>
                  <a:gd name="T10" fmla="*/ 1 w 135"/>
                  <a:gd name="T11" fmla="*/ 0 h 143"/>
                  <a:gd name="T12" fmla="*/ 1 w 135"/>
                  <a:gd name="T13" fmla="*/ 0 h 143"/>
                  <a:gd name="T14" fmla="*/ 1 w 135"/>
                  <a:gd name="T15" fmla="*/ 0 h 143"/>
                  <a:gd name="T16" fmla="*/ 1 w 135"/>
                  <a:gd name="T17" fmla="*/ 0 h 143"/>
                  <a:gd name="T18" fmla="*/ 1 w 135"/>
                  <a:gd name="T19" fmla="*/ 0 h 143"/>
                  <a:gd name="T20" fmla="*/ 1 w 135"/>
                  <a:gd name="T21" fmla="*/ 0 h 143"/>
                  <a:gd name="T22" fmla="*/ 1 w 135"/>
                  <a:gd name="T23" fmla="*/ 0 h 143"/>
                  <a:gd name="T24" fmla="*/ 1 w 135"/>
                  <a:gd name="T25" fmla="*/ 0 h 143"/>
                  <a:gd name="T26" fmla="*/ 1 w 135"/>
                  <a:gd name="T27" fmla="*/ 0 h 143"/>
                  <a:gd name="T28" fmla="*/ 1 w 135"/>
                  <a:gd name="T29" fmla="*/ 0 h 143"/>
                  <a:gd name="T30" fmla="*/ 1 w 135"/>
                  <a:gd name="T31" fmla="*/ 0 h 143"/>
                  <a:gd name="T32" fmla="*/ 1 w 135"/>
                  <a:gd name="T33" fmla="*/ 0 h 143"/>
                  <a:gd name="T34" fmla="*/ 0 w 135"/>
                  <a:gd name="T35" fmla="*/ 0 h 143"/>
                  <a:gd name="T36" fmla="*/ 1 w 135"/>
                  <a:gd name="T37" fmla="*/ 0 h 143"/>
                  <a:gd name="T38" fmla="*/ 1 w 135"/>
                  <a:gd name="T39" fmla="*/ 0 h 143"/>
                  <a:gd name="T40" fmla="*/ 1 w 135"/>
                  <a:gd name="T41" fmla="*/ 0 h 143"/>
                  <a:gd name="T42" fmla="*/ 1 w 135"/>
                  <a:gd name="T43" fmla="*/ 0 h 143"/>
                  <a:gd name="T44" fmla="*/ 1 w 135"/>
                  <a:gd name="T45" fmla="*/ 0 h 143"/>
                  <a:gd name="T46" fmla="*/ 1 w 135"/>
                  <a:gd name="T47" fmla="*/ 0 h 143"/>
                  <a:gd name="T48" fmla="*/ 1 w 135"/>
                  <a:gd name="T49" fmla="*/ 0 h 143"/>
                  <a:gd name="T50" fmla="*/ 1 w 135"/>
                  <a:gd name="T51" fmla="*/ 0 h 143"/>
                  <a:gd name="T52" fmla="*/ 1 w 135"/>
                  <a:gd name="T53" fmla="*/ 0 h 143"/>
                  <a:gd name="T54" fmla="*/ 1 w 135"/>
                  <a:gd name="T55" fmla="*/ 0 h 143"/>
                  <a:gd name="T56" fmla="*/ 1 w 135"/>
                  <a:gd name="T57" fmla="*/ 0 h 143"/>
                  <a:gd name="T58" fmla="*/ 1 w 135"/>
                  <a:gd name="T59" fmla="*/ 0 h 143"/>
                  <a:gd name="T60" fmla="*/ 1 w 135"/>
                  <a:gd name="T61" fmla="*/ 0 h 143"/>
                  <a:gd name="T62" fmla="*/ 1 w 135"/>
                  <a:gd name="T63" fmla="*/ 0 h 143"/>
                  <a:gd name="T64" fmla="*/ 1 w 135"/>
                  <a:gd name="T65" fmla="*/ 0 h 143"/>
                  <a:gd name="T66" fmla="*/ 1 w 135"/>
                  <a:gd name="T67" fmla="*/ 0 h 143"/>
                  <a:gd name="T68" fmla="*/ 1 w 135"/>
                  <a:gd name="T69" fmla="*/ 0 h 143"/>
                  <a:gd name="T70" fmla="*/ 1 w 135"/>
                  <a:gd name="T71" fmla="*/ 0 h 143"/>
                  <a:gd name="T72" fmla="*/ 1 w 135"/>
                  <a:gd name="T73" fmla="*/ 0 h 14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35" h="143">
                    <a:moveTo>
                      <a:pt x="132" y="0"/>
                    </a:moveTo>
                    <a:lnTo>
                      <a:pt x="132" y="0"/>
                    </a:lnTo>
                    <a:lnTo>
                      <a:pt x="122" y="9"/>
                    </a:lnTo>
                    <a:lnTo>
                      <a:pt x="111" y="17"/>
                    </a:lnTo>
                    <a:lnTo>
                      <a:pt x="102" y="26"/>
                    </a:lnTo>
                    <a:lnTo>
                      <a:pt x="93" y="35"/>
                    </a:lnTo>
                    <a:lnTo>
                      <a:pt x="83" y="45"/>
                    </a:lnTo>
                    <a:lnTo>
                      <a:pt x="73" y="56"/>
                    </a:lnTo>
                    <a:lnTo>
                      <a:pt x="65" y="66"/>
                    </a:lnTo>
                    <a:lnTo>
                      <a:pt x="56" y="76"/>
                    </a:lnTo>
                    <a:lnTo>
                      <a:pt x="47" y="87"/>
                    </a:lnTo>
                    <a:lnTo>
                      <a:pt x="39" y="97"/>
                    </a:lnTo>
                    <a:lnTo>
                      <a:pt x="31" y="106"/>
                    </a:lnTo>
                    <a:lnTo>
                      <a:pt x="24" y="114"/>
                    </a:lnTo>
                    <a:lnTo>
                      <a:pt x="17" y="123"/>
                    </a:lnTo>
                    <a:lnTo>
                      <a:pt x="10" y="129"/>
                    </a:lnTo>
                    <a:lnTo>
                      <a:pt x="4" y="135"/>
                    </a:lnTo>
                    <a:lnTo>
                      <a:pt x="0" y="139"/>
                    </a:lnTo>
                    <a:lnTo>
                      <a:pt x="3" y="143"/>
                    </a:lnTo>
                    <a:lnTo>
                      <a:pt x="8" y="139"/>
                    </a:lnTo>
                    <a:lnTo>
                      <a:pt x="14" y="133"/>
                    </a:lnTo>
                    <a:lnTo>
                      <a:pt x="20" y="126"/>
                    </a:lnTo>
                    <a:lnTo>
                      <a:pt x="27" y="118"/>
                    </a:lnTo>
                    <a:lnTo>
                      <a:pt x="34" y="110"/>
                    </a:lnTo>
                    <a:lnTo>
                      <a:pt x="42" y="101"/>
                    </a:lnTo>
                    <a:lnTo>
                      <a:pt x="50" y="90"/>
                    </a:lnTo>
                    <a:lnTo>
                      <a:pt x="60" y="80"/>
                    </a:lnTo>
                    <a:lnTo>
                      <a:pt x="68" y="70"/>
                    </a:lnTo>
                    <a:lnTo>
                      <a:pt x="77" y="59"/>
                    </a:lnTo>
                    <a:lnTo>
                      <a:pt x="86" y="49"/>
                    </a:lnTo>
                    <a:lnTo>
                      <a:pt x="97" y="38"/>
                    </a:lnTo>
                    <a:lnTo>
                      <a:pt x="106" y="29"/>
                    </a:lnTo>
                    <a:lnTo>
                      <a:pt x="115" y="20"/>
                    </a:lnTo>
                    <a:lnTo>
                      <a:pt x="125" y="12"/>
                    </a:lnTo>
                    <a:lnTo>
                      <a:pt x="135" y="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1" name="Freeform 262"/>
              <p:cNvSpPr>
                <a:spLocks/>
              </p:cNvSpPr>
              <p:nvPr/>
            </p:nvSpPr>
            <p:spPr bwMode="auto">
              <a:xfrm>
                <a:off x="5027" y="408"/>
                <a:ext cx="106" cy="23"/>
              </a:xfrm>
              <a:custGeom>
                <a:avLst/>
                <a:gdLst>
                  <a:gd name="T0" fmla="*/ 1 w 212"/>
                  <a:gd name="T1" fmla="*/ 1 h 46"/>
                  <a:gd name="T2" fmla="*/ 1 w 212"/>
                  <a:gd name="T3" fmla="*/ 1 h 46"/>
                  <a:gd name="T4" fmla="*/ 1 w 212"/>
                  <a:gd name="T5" fmla="*/ 1 h 46"/>
                  <a:gd name="T6" fmla="*/ 1 w 212"/>
                  <a:gd name="T7" fmla="*/ 1 h 46"/>
                  <a:gd name="T8" fmla="*/ 1 w 212"/>
                  <a:gd name="T9" fmla="*/ 1 h 46"/>
                  <a:gd name="T10" fmla="*/ 1 w 212"/>
                  <a:gd name="T11" fmla="*/ 0 h 46"/>
                  <a:gd name="T12" fmla="*/ 1 w 212"/>
                  <a:gd name="T13" fmla="*/ 1 h 46"/>
                  <a:gd name="T14" fmla="*/ 1 w 212"/>
                  <a:gd name="T15" fmla="*/ 1 h 46"/>
                  <a:gd name="T16" fmla="*/ 1 w 212"/>
                  <a:gd name="T17" fmla="*/ 1 h 46"/>
                  <a:gd name="T18" fmla="*/ 1 w 212"/>
                  <a:gd name="T19" fmla="*/ 1 h 46"/>
                  <a:gd name="T20" fmla="*/ 1 w 212"/>
                  <a:gd name="T21" fmla="*/ 1 h 46"/>
                  <a:gd name="T22" fmla="*/ 1 w 212"/>
                  <a:gd name="T23" fmla="*/ 1 h 46"/>
                  <a:gd name="T24" fmla="*/ 1 w 212"/>
                  <a:gd name="T25" fmla="*/ 1 h 46"/>
                  <a:gd name="T26" fmla="*/ 1 w 212"/>
                  <a:gd name="T27" fmla="*/ 1 h 46"/>
                  <a:gd name="T28" fmla="*/ 1 w 212"/>
                  <a:gd name="T29" fmla="*/ 1 h 46"/>
                  <a:gd name="T30" fmla="*/ 1 w 212"/>
                  <a:gd name="T31" fmla="*/ 1 h 46"/>
                  <a:gd name="T32" fmla="*/ 1 w 212"/>
                  <a:gd name="T33" fmla="*/ 1 h 46"/>
                  <a:gd name="T34" fmla="*/ 0 w 212"/>
                  <a:gd name="T35" fmla="*/ 1 h 46"/>
                  <a:gd name="T36" fmla="*/ 1 w 212"/>
                  <a:gd name="T37" fmla="*/ 1 h 46"/>
                  <a:gd name="T38" fmla="*/ 1 w 212"/>
                  <a:gd name="T39" fmla="*/ 1 h 46"/>
                  <a:gd name="T40" fmla="*/ 1 w 212"/>
                  <a:gd name="T41" fmla="*/ 1 h 46"/>
                  <a:gd name="T42" fmla="*/ 1 w 212"/>
                  <a:gd name="T43" fmla="*/ 1 h 46"/>
                  <a:gd name="T44" fmla="*/ 1 w 212"/>
                  <a:gd name="T45" fmla="*/ 1 h 46"/>
                  <a:gd name="T46" fmla="*/ 1 w 212"/>
                  <a:gd name="T47" fmla="*/ 1 h 46"/>
                  <a:gd name="T48" fmla="*/ 1 w 212"/>
                  <a:gd name="T49" fmla="*/ 1 h 46"/>
                  <a:gd name="T50" fmla="*/ 1 w 212"/>
                  <a:gd name="T51" fmla="*/ 1 h 46"/>
                  <a:gd name="T52" fmla="*/ 1 w 212"/>
                  <a:gd name="T53" fmla="*/ 1 h 46"/>
                  <a:gd name="T54" fmla="*/ 1 w 212"/>
                  <a:gd name="T55" fmla="*/ 1 h 46"/>
                  <a:gd name="T56" fmla="*/ 1 w 212"/>
                  <a:gd name="T57" fmla="*/ 1 h 46"/>
                  <a:gd name="T58" fmla="*/ 1 w 212"/>
                  <a:gd name="T59" fmla="*/ 1 h 46"/>
                  <a:gd name="T60" fmla="*/ 1 w 212"/>
                  <a:gd name="T61" fmla="*/ 1 h 46"/>
                  <a:gd name="T62" fmla="*/ 1 w 212"/>
                  <a:gd name="T63" fmla="*/ 1 h 46"/>
                  <a:gd name="T64" fmla="*/ 1 w 212"/>
                  <a:gd name="T65" fmla="*/ 1 h 46"/>
                  <a:gd name="T66" fmla="*/ 1 w 212"/>
                  <a:gd name="T67" fmla="*/ 1 h 46"/>
                  <a:gd name="T68" fmla="*/ 1 w 212"/>
                  <a:gd name="T69" fmla="*/ 1 h 46"/>
                  <a:gd name="T70" fmla="*/ 1 w 212"/>
                  <a:gd name="T71" fmla="*/ 1 h 46"/>
                  <a:gd name="T72" fmla="*/ 1 w 212"/>
                  <a:gd name="T73" fmla="*/ 1 h 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12" h="46">
                    <a:moveTo>
                      <a:pt x="212" y="6"/>
                    </a:moveTo>
                    <a:lnTo>
                      <a:pt x="212" y="6"/>
                    </a:lnTo>
                    <a:lnTo>
                      <a:pt x="197" y="3"/>
                    </a:lnTo>
                    <a:lnTo>
                      <a:pt x="183" y="2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41" y="1"/>
                    </a:lnTo>
                    <a:lnTo>
                      <a:pt x="126" y="2"/>
                    </a:lnTo>
                    <a:lnTo>
                      <a:pt x="112" y="2"/>
                    </a:lnTo>
                    <a:lnTo>
                      <a:pt x="98" y="5"/>
                    </a:lnTo>
                    <a:lnTo>
                      <a:pt x="84" y="8"/>
                    </a:lnTo>
                    <a:lnTo>
                      <a:pt x="72" y="10"/>
                    </a:lnTo>
                    <a:lnTo>
                      <a:pt x="58" y="14"/>
                    </a:lnTo>
                    <a:lnTo>
                      <a:pt x="45" y="18"/>
                    </a:lnTo>
                    <a:lnTo>
                      <a:pt x="32" y="24"/>
                    </a:lnTo>
                    <a:lnTo>
                      <a:pt x="21" y="29"/>
                    </a:lnTo>
                    <a:lnTo>
                      <a:pt x="11" y="36"/>
                    </a:lnTo>
                    <a:lnTo>
                      <a:pt x="0" y="41"/>
                    </a:lnTo>
                    <a:lnTo>
                      <a:pt x="3" y="46"/>
                    </a:lnTo>
                    <a:lnTo>
                      <a:pt x="13" y="39"/>
                    </a:lnTo>
                    <a:lnTo>
                      <a:pt x="23" y="33"/>
                    </a:lnTo>
                    <a:lnTo>
                      <a:pt x="35" y="28"/>
                    </a:lnTo>
                    <a:lnTo>
                      <a:pt x="47" y="23"/>
                    </a:lnTo>
                    <a:lnTo>
                      <a:pt x="59" y="18"/>
                    </a:lnTo>
                    <a:lnTo>
                      <a:pt x="73" y="15"/>
                    </a:lnTo>
                    <a:lnTo>
                      <a:pt x="85" y="12"/>
                    </a:lnTo>
                    <a:lnTo>
                      <a:pt x="99" y="8"/>
                    </a:lnTo>
                    <a:lnTo>
                      <a:pt x="113" y="7"/>
                    </a:lnTo>
                    <a:lnTo>
                      <a:pt x="126" y="5"/>
                    </a:lnTo>
                    <a:lnTo>
                      <a:pt x="141" y="5"/>
                    </a:lnTo>
                    <a:lnTo>
                      <a:pt x="155" y="5"/>
                    </a:lnTo>
                    <a:lnTo>
                      <a:pt x="170" y="5"/>
                    </a:lnTo>
                    <a:lnTo>
                      <a:pt x="183" y="6"/>
                    </a:lnTo>
                    <a:lnTo>
                      <a:pt x="197" y="8"/>
                    </a:lnTo>
                    <a:lnTo>
                      <a:pt x="211" y="1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2" name="Freeform 263"/>
              <p:cNvSpPr>
                <a:spLocks/>
              </p:cNvSpPr>
              <p:nvPr/>
            </p:nvSpPr>
            <p:spPr bwMode="auto">
              <a:xfrm>
                <a:off x="5169" y="570"/>
                <a:ext cx="55" cy="10"/>
              </a:xfrm>
              <a:custGeom>
                <a:avLst/>
                <a:gdLst>
                  <a:gd name="T0" fmla="*/ 0 w 109"/>
                  <a:gd name="T1" fmla="*/ 1 h 19"/>
                  <a:gd name="T2" fmla="*/ 1 w 109"/>
                  <a:gd name="T3" fmla="*/ 1 h 19"/>
                  <a:gd name="T4" fmla="*/ 1 w 109"/>
                  <a:gd name="T5" fmla="*/ 0 h 19"/>
                  <a:gd name="T6" fmla="*/ 0 w 109"/>
                  <a:gd name="T7" fmla="*/ 1 h 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9" h="19">
                    <a:moveTo>
                      <a:pt x="0" y="19"/>
                    </a:moveTo>
                    <a:lnTo>
                      <a:pt x="109" y="18"/>
                    </a:lnTo>
                    <a:lnTo>
                      <a:pt x="67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3" name="Freeform 264"/>
              <p:cNvSpPr>
                <a:spLocks/>
              </p:cNvSpPr>
              <p:nvPr/>
            </p:nvSpPr>
            <p:spPr bwMode="auto">
              <a:xfrm>
                <a:off x="5169" y="578"/>
                <a:ext cx="61" cy="3"/>
              </a:xfrm>
              <a:custGeom>
                <a:avLst/>
                <a:gdLst>
                  <a:gd name="T0" fmla="*/ 1 w 121"/>
                  <a:gd name="T1" fmla="*/ 1 h 6"/>
                  <a:gd name="T2" fmla="*/ 1 w 121"/>
                  <a:gd name="T3" fmla="*/ 0 h 6"/>
                  <a:gd name="T4" fmla="*/ 0 w 121"/>
                  <a:gd name="T5" fmla="*/ 1 h 6"/>
                  <a:gd name="T6" fmla="*/ 0 w 121"/>
                  <a:gd name="T7" fmla="*/ 1 h 6"/>
                  <a:gd name="T8" fmla="*/ 1 w 121"/>
                  <a:gd name="T9" fmla="*/ 1 h 6"/>
                  <a:gd name="T10" fmla="*/ 1 w 121"/>
                  <a:gd name="T11" fmla="*/ 0 h 6"/>
                  <a:gd name="T12" fmla="*/ 1 w 121"/>
                  <a:gd name="T13" fmla="*/ 1 h 6"/>
                  <a:gd name="T14" fmla="*/ 1 w 121"/>
                  <a:gd name="T15" fmla="*/ 1 h 6"/>
                  <a:gd name="T16" fmla="*/ 1 w 121"/>
                  <a:gd name="T17" fmla="*/ 0 h 6"/>
                  <a:gd name="T18" fmla="*/ 1 w 121"/>
                  <a:gd name="T19" fmla="*/ 1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6">
                    <a:moveTo>
                      <a:pt x="108" y="4"/>
                    </a:moveTo>
                    <a:lnTo>
                      <a:pt x="109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109" y="4"/>
                    </a:lnTo>
                    <a:lnTo>
                      <a:pt x="111" y="0"/>
                    </a:lnTo>
                    <a:lnTo>
                      <a:pt x="109" y="4"/>
                    </a:lnTo>
                    <a:lnTo>
                      <a:pt x="121" y="4"/>
                    </a:lnTo>
                    <a:lnTo>
                      <a:pt x="111" y="0"/>
                    </a:lnTo>
                    <a:lnTo>
                      <a:pt x="10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4" name="Freeform 265"/>
              <p:cNvSpPr>
                <a:spLocks/>
              </p:cNvSpPr>
              <p:nvPr/>
            </p:nvSpPr>
            <p:spPr bwMode="auto">
              <a:xfrm>
                <a:off x="5202" y="569"/>
                <a:ext cx="23" cy="11"/>
              </a:xfrm>
              <a:custGeom>
                <a:avLst/>
                <a:gdLst>
                  <a:gd name="T0" fmla="*/ 1 w 45"/>
                  <a:gd name="T1" fmla="*/ 0 h 23"/>
                  <a:gd name="T2" fmla="*/ 0 w 45"/>
                  <a:gd name="T3" fmla="*/ 0 h 23"/>
                  <a:gd name="T4" fmla="*/ 1 w 45"/>
                  <a:gd name="T5" fmla="*/ 0 h 23"/>
                  <a:gd name="T6" fmla="*/ 1 w 45"/>
                  <a:gd name="T7" fmla="*/ 0 h 23"/>
                  <a:gd name="T8" fmla="*/ 1 w 45"/>
                  <a:gd name="T9" fmla="*/ 0 h 23"/>
                  <a:gd name="T10" fmla="*/ 0 w 45"/>
                  <a:gd name="T11" fmla="*/ 0 h 23"/>
                  <a:gd name="T12" fmla="*/ 1 w 45"/>
                  <a:gd name="T13" fmla="*/ 0 h 23"/>
                  <a:gd name="T14" fmla="*/ 1 w 45"/>
                  <a:gd name="T15" fmla="*/ 0 h 23"/>
                  <a:gd name="T16" fmla="*/ 0 w 45"/>
                  <a:gd name="T17" fmla="*/ 0 h 23"/>
                  <a:gd name="T18" fmla="*/ 1 w 45"/>
                  <a:gd name="T19" fmla="*/ 0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23">
                    <a:moveTo>
                      <a:pt x="1" y="5"/>
                    </a:moveTo>
                    <a:lnTo>
                      <a:pt x="0" y="5"/>
                    </a:lnTo>
                    <a:lnTo>
                      <a:pt x="42" y="23"/>
                    </a:lnTo>
                    <a:lnTo>
                      <a:pt x="45" y="19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5" name="Freeform 266"/>
              <p:cNvSpPr>
                <a:spLocks/>
              </p:cNvSpPr>
              <p:nvPr/>
            </p:nvSpPr>
            <p:spPr bwMode="auto">
              <a:xfrm>
                <a:off x="5161" y="569"/>
                <a:ext cx="42" cy="12"/>
              </a:xfrm>
              <a:custGeom>
                <a:avLst/>
                <a:gdLst>
                  <a:gd name="T0" fmla="*/ 1 w 83"/>
                  <a:gd name="T1" fmla="*/ 0 h 25"/>
                  <a:gd name="T2" fmla="*/ 1 w 83"/>
                  <a:gd name="T3" fmla="*/ 0 h 25"/>
                  <a:gd name="T4" fmla="*/ 1 w 83"/>
                  <a:gd name="T5" fmla="*/ 0 h 25"/>
                  <a:gd name="T6" fmla="*/ 1 w 83"/>
                  <a:gd name="T7" fmla="*/ 0 h 25"/>
                  <a:gd name="T8" fmla="*/ 1 w 83"/>
                  <a:gd name="T9" fmla="*/ 0 h 25"/>
                  <a:gd name="T10" fmla="*/ 1 w 83"/>
                  <a:gd name="T11" fmla="*/ 0 h 25"/>
                  <a:gd name="T12" fmla="*/ 1 w 83"/>
                  <a:gd name="T13" fmla="*/ 0 h 25"/>
                  <a:gd name="T14" fmla="*/ 0 w 83"/>
                  <a:gd name="T15" fmla="*/ 0 h 25"/>
                  <a:gd name="T16" fmla="*/ 1 w 83"/>
                  <a:gd name="T17" fmla="*/ 0 h 25"/>
                  <a:gd name="T18" fmla="*/ 1 w 83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3" h="25">
                    <a:moveTo>
                      <a:pt x="16" y="20"/>
                    </a:moveTo>
                    <a:lnTo>
                      <a:pt x="16" y="25"/>
                    </a:lnTo>
                    <a:lnTo>
                      <a:pt x="83" y="5"/>
                    </a:lnTo>
                    <a:lnTo>
                      <a:pt x="82" y="0"/>
                    </a:lnTo>
                    <a:lnTo>
                      <a:pt x="15" y="20"/>
                    </a:lnTo>
                    <a:lnTo>
                      <a:pt x="16" y="25"/>
                    </a:lnTo>
                    <a:lnTo>
                      <a:pt x="15" y="20"/>
                    </a:lnTo>
                    <a:lnTo>
                      <a:pt x="0" y="25"/>
                    </a:lnTo>
                    <a:lnTo>
                      <a:pt x="16" y="25"/>
                    </a:lnTo>
                    <a:lnTo>
                      <a:pt x="16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6" name="Freeform 267"/>
              <p:cNvSpPr>
                <a:spLocks/>
              </p:cNvSpPr>
              <p:nvPr/>
            </p:nvSpPr>
            <p:spPr bwMode="auto">
              <a:xfrm>
                <a:off x="5179" y="608"/>
                <a:ext cx="24" cy="21"/>
              </a:xfrm>
              <a:custGeom>
                <a:avLst/>
                <a:gdLst>
                  <a:gd name="T0" fmla="*/ 0 w 49"/>
                  <a:gd name="T1" fmla="*/ 1 h 41"/>
                  <a:gd name="T2" fmla="*/ 0 w 49"/>
                  <a:gd name="T3" fmla="*/ 1 h 41"/>
                  <a:gd name="T4" fmla="*/ 0 w 49"/>
                  <a:gd name="T5" fmla="*/ 1 h 41"/>
                  <a:gd name="T6" fmla="*/ 0 w 49"/>
                  <a:gd name="T7" fmla="*/ 1 h 41"/>
                  <a:gd name="T8" fmla="*/ 0 w 49"/>
                  <a:gd name="T9" fmla="*/ 1 h 41"/>
                  <a:gd name="T10" fmla="*/ 0 w 49"/>
                  <a:gd name="T11" fmla="*/ 1 h 41"/>
                  <a:gd name="T12" fmla="*/ 0 w 49"/>
                  <a:gd name="T13" fmla="*/ 1 h 41"/>
                  <a:gd name="T14" fmla="*/ 0 w 49"/>
                  <a:gd name="T15" fmla="*/ 1 h 41"/>
                  <a:gd name="T16" fmla="*/ 0 w 49"/>
                  <a:gd name="T17" fmla="*/ 1 h 41"/>
                  <a:gd name="T18" fmla="*/ 0 w 49"/>
                  <a:gd name="T19" fmla="*/ 1 h 41"/>
                  <a:gd name="T20" fmla="*/ 0 w 49"/>
                  <a:gd name="T21" fmla="*/ 1 h 41"/>
                  <a:gd name="T22" fmla="*/ 0 w 49"/>
                  <a:gd name="T23" fmla="*/ 1 h 41"/>
                  <a:gd name="T24" fmla="*/ 0 w 49"/>
                  <a:gd name="T25" fmla="*/ 1 h 41"/>
                  <a:gd name="T26" fmla="*/ 0 w 49"/>
                  <a:gd name="T27" fmla="*/ 1 h 41"/>
                  <a:gd name="T28" fmla="*/ 0 w 49"/>
                  <a:gd name="T29" fmla="*/ 1 h 41"/>
                  <a:gd name="T30" fmla="*/ 0 w 49"/>
                  <a:gd name="T31" fmla="*/ 1 h 41"/>
                  <a:gd name="T32" fmla="*/ 0 w 49"/>
                  <a:gd name="T33" fmla="*/ 0 h 41"/>
                  <a:gd name="T34" fmla="*/ 0 w 49"/>
                  <a:gd name="T35" fmla="*/ 0 h 41"/>
                  <a:gd name="T36" fmla="*/ 0 w 49"/>
                  <a:gd name="T37" fmla="*/ 1 h 41"/>
                  <a:gd name="T38" fmla="*/ 0 w 49"/>
                  <a:gd name="T39" fmla="*/ 1 h 41"/>
                  <a:gd name="T40" fmla="*/ 0 w 49"/>
                  <a:gd name="T41" fmla="*/ 1 h 41"/>
                  <a:gd name="T42" fmla="*/ 0 w 49"/>
                  <a:gd name="T43" fmla="*/ 1 h 41"/>
                  <a:gd name="T44" fmla="*/ 0 w 49"/>
                  <a:gd name="T45" fmla="*/ 1 h 41"/>
                  <a:gd name="T46" fmla="*/ 0 w 49"/>
                  <a:gd name="T47" fmla="*/ 1 h 41"/>
                  <a:gd name="T48" fmla="*/ 0 w 49"/>
                  <a:gd name="T49" fmla="*/ 1 h 41"/>
                  <a:gd name="T50" fmla="*/ 0 w 49"/>
                  <a:gd name="T51" fmla="*/ 1 h 41"/>
                  <a:gd name="T52" fmla="*/ 0 w 49"/>
                  <a:gd name="T53" fmla="*/ 1 h 41"/>
                  <a:gd name="T54" fmla="*/ 0 w 49"/>
                  <a:gd name="T55" fmla="*/ 1 h 41"/>
                  <a:gd name="T56" fmla="*/ 0 w 49"/>
                  <a:gd name="T57" fmla="*/ 1 h 41"/>
                  <a:gd name="T58" fmla="*/ 0 w 49"/>
                  <a:gd name="T59" fmla="*/ 1 h 41"/>
                  <a:gd name="T60" fmla="*/ 0 w 49"/>
                  <a:gd name="T61" fmla="*/ 1 h 41"/>
                  <a:gd name="T62" fmla="*/ 0 w 49"/>
                  <a:gd name="T63" fmla="*/ 1 h 41"/>
                  <a:gd name="T64" fmla="*/ 0 w 49"/>
                  <a:gd name="T65" fmla="*/ 1 h 4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9" h="41">
                    <a:moveTo>
                      <a:pt x="22" y="41"/>
                    </a:moveTo>
                    <a:lnTo>
                      <a:pt x="28" y="41"/>
                    </a:lnTo>
                    <a:lnTo>
                      <a:pt x="33" y="40"/>
                    </a:lnTo>
                    <a:lnTo>
                      <a:pt x="37" y="39"/>
                    </a:lnTo>
                    <a:lnTo>
                      <a:pt x="41" y="37"/>
                    </a:lnTo>
                    <a:lnTo>
                      <a:pt x="44" y="33"/>
                    </a:lnTo>
                    <a:lnTo>
                      <a:pt x="47" y="31"/>
                    </a:lnTo>
                    <a:lnTo>
                      <a:pt x="48" y="26"/>
                    </a:lnTo>
                    <a:lnTo>
                      <a:pt x="49" y="23"/>
                    </a:lnTo>
                    <a:lnTo>
                      <a:pt x="49" y="18"/>
                    </a:lnTo>
                    <a:lnTo>
                      <a:pt x="48" y="14"/>
                    </a:lnTo>
                    <a:lnTo>
                      <a:pt x="45" y="10"/>
                    </a:lnTo>
                    <a:lnTo>
                      <a:pt x="43" y="7"/>
                    </a:lnTo>
                    <a:lnTo>
                      <a:pt x="40" y="4"/>
                    </a:lnTo>
                    <a:lnTo>
                      <a:pt x="36" y="2"/>
                    </a:lnTo>
                    <a:lnTo>
                      <a:pt x="32" y="1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5" y="8"/>
                    </a:lnTo>
                    <a:lnTo>
                      <a:pt x="3" y="11"/>
                    </a:lnTo>
                    <a:lnTo>
                      <a:pt x="2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2" y="27"/>
                    </a:lnTo>
                    <a:lnTo>
                      <a:pt x="3" y="31"/>
                    </a:lnTo>
                    <a:lnTo>
                      <a:pt x="6" y="34"/>
                    </a:lnTo>
                    <a:lnTo>
                      <a:pt x="10" y="37"/>
                    </a:lnTo>
                    <a:lnTo>
                      <a:pt x="13" y="39"/>
                    </a:lnTo>
                    <a:lnTo>
                      <a:pt x="18" y="40"/>
                    </a:lnTo>
                    <a:lnTo>
                      <a:pt x="22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7" name="Freeform 268"/>
              <p:cNvSpPr>
                <a:spLocks/>
              </p:cNvSpPr>
              <p:nvPr/>
            </p:nvSpPr>
            <p:spPr bwMode="auto">
              <a:xfrm>
                <a:off x="5190" y="619"/>
                <a:ext cx="15" cy="11"/>
              </a:xfrm>
              <a:custGeom>
                <a:avLst/>
                <a:gdLst>
                  <a:gd name="T0" fmla="*/ 1 w 29"/>
                  <a:gd name="T1" fmla="*/ 0 h 20"/>
                  <a:gd name="T2" fmla="*/ 1 w 29"/>
                  <a:gd name="T3" fmla="*/ 0 h 20"/>
                  <a:gd name="T4" fmla="*/ 1 w 29"/>
                  <a:gd name="T5" fmla="*/ 1 h 20"/>
                  <a:gd name="T6" fmla="*/ 1 w 29"/>
                  <a:gd name="T7" fmla="*/ 1 h 20"/>
                  <a:gd name="T8" fmla="*/ 1 w 29"/>
                  <a:gd name="T9" fmla="*/ 1 h 20"/>
                  <a:gd name="T10" fmla="*/ 1 w 29"/>
                  <a:gd name="T11" fmla="*/ 1 h 20"/>
                  <a:gd name="T12" fmla="*/ 1 w 29"/>
                  <a:gd name="T13" fmla="*/ 1 h 20"/>
                  <a:gd name="T14" fmla="*/ 1 w 29"/>
                  <a:gd name="T15" fmla="*/ 1 h 20"/>
                  <a:gd name="T16" fmla="*/ 1 w 29"/>
                  <a:gd name="T17" fmla="*/ 1 h 20"/>
                  <a:gd name="T18" fmla="*/ 0 w 29"/>
                  <a:gd name="T19" fmla="*/ 1 h 20"/>
                  <a:gd name="T20" fmla="*/ 0 w 29"/>
                  <a:gd name="T21" fmla="*/ 1 h 20"/>
                  <a:gd name="T22" fmla="*/ 1 w 29"/>
                  <a:gd name="T23" fmla="*/ 1 h 20"/>
                  <a:gd name="T24" fmla="*/ 1 w 29"/>
                  <a:gd name="T25" fmla="*/ 1 h 20"/>
                  <a:gd name="T26" fmla="*/ 1 w 29"/>
                  <a:gd name="T27" fmla="*/ 1 h 20"/>
                  <a:gd name="T28" fmla="*/ 1 w 29"/>
                  <a:gd name="T29" fmla="*/ 1 h 20"/>
                  <a:gd name="T30" fmla="*/ 1 w 29"/>
                  <a:gd name="T31" fmla="*/ 1 h 20"/>
                  <a:gd name="T32" fmla="*/ 1 w 29"/>
                  <a:gd name="T33" fmla="*/ 1 h 20"/>
                  <a:gd name="T34" fmla="*/ 1 w 29"/>
                  <a:gd name="T35" fmla="*/ 1 h 20"/>
                  <a:gd name="T36" fmla="*/ 1 w 29"/>
                  <a:gd name="T37" fmla="*/ 0 h 20"/>
                  <a:gd name="T38" fmla="*/ 1 w 29"/>
                  <a:gd name="T39" fmla="*/ 0 h 20"/>
                  <a:gd name="T40" fmla="*/ 1 w 29"/>
                  <a:gd name="T41" fmla="*/ 0 h 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" h="20">
                    <a:moveTo>
                      <a:pt x="26" y="0"/>
                    </a:moveTo>
                    <a:lnTo>
                      <a:pt x="26" y="0"/>
                    </a:lnTo>
                    <a:lnTo>
                      <a:pt x="25" y="3"/>
                    </a:lnTo>
                    <a:lnTo>
                      <a:pt x="22" y="7"/>
                    </a:lnTo>
                    <a:lnTo>
                      <a:pt x="21" y="9"/>
                    </a:lnTo>
                    <a:lnTo>
                      <a:pt x="18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6" y="16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6" y="20"/>
                    </a:lnTo>
                    <a:lnTo>
                      <a:pt x="11" y="19"/>
                    </a:lnTo>
                    <a:lnTo>
                      <a:pt x="15" y="18"/>
                    </a:lnTo>
                    <a:lnTo>
                      <a:pt x="21" y="16"/>
                    </a:lnTo>
                    <a:lnTo>
                      <a:pt x="23" y="12"/>
                    </a:lnTo>
                    <a:lnTo>
                      <a:pt x="27" y="9"/>
                    </a:lnTo>
                    <a:lnTo>
                      <a:pt x="28" y="4"/>
                    </a:lnTo>
                    <a:lnTo>
                      <a:pt x="2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8" name="Freeform 269"/>
              <p:cNvSpPr>
                <a:spLocks/>
              </p:cNvSpPr>
              <p:nvPr/>
            </p:nvSpPr>
            <p:spPr bwMode="auto">
              <a:xfrm>
                <a:off x="5192" y="607"/>
                <a:ext cx="13" cy="12"/>
              </a:xfrm>
              <a:custGeom>
                <a:avLst/>
                <a:gdLst>
                  <a:gd name="T0" fmla="*/ 0 w 25"/>
                  <a:gd name="T1" fmla="*/ 0 h 26"/>
                  <a:gd name="T2" fmla="*/ 0 w 25"/>
                  <a:gd name="T3" fmla="*/ 0 h 26"/>
                  <a:gd name="T4" fmla="*/ 1 w 25"/>
                  <a:gd name="T5" fmla="*/ 0 h 26"/>
                  <a:gd name="T6" fmla="*/ 1 w 25"/>
                  <a:gd name="T7" fmla="*/ 0 h 26"/>
                  <a:gd name="T8" fmla="*/ 1 w 25"/>
                  <a:gd name="T9" fmla="*/ 0 h 26"/>
                  <a:gd name="T10" fmla="*/ 1 w 25"/>
                  <a:gd name="T11" fmla="*/ 0 h 26"/>
                  <a:gd name="T12" fmla="*/ 1 w 25"/>
                  <a:gd name="T13" fmla="*/ 0 h 26"/>
                  <a:gd name="T14" fmla="*/ 1 w 25"/>
                  <a:gd name="T15" fmla="*/ 0 h 26"/>
                  <a:gd name="T16" fmla="*/ 1 w 25"/>
                  <a:gd name="T17" fmla="*/ 0 h 26"/>
                  <a:gd name="T18" fmla="*/ 1 w 25"/>
                  <a:gd name="T19" fmla="*/ 0 h 26"/>
                  <a:gd name="T20" fmla="*/ 1 w 25"/>
                  <a:gd name="T21" fmla="*/ 0 h 26"/>
                  <a:gd name="T22" fmla="*/ 1 w 25"/>
                  <a:gd name="T23" fmla="*/ 0 h 26"/>
                  <a:gd name="T24" fmla="*/ 1 w 25"/>
                  <a:gd name="T25" fmla="*/ 0 h 26"/>
                  <a:gd name="T26" fmla="*/ 1 w 25"/>
                  <a:gd name="T27" fmla="*/ 0 h 26"/>
                  <a:gd name="T28" fmla="*/ 1 w 25"/>
                  <a:gd name="T29" fmla="*/ 0 h 26"/>
                  <a:gd name="T30" fmla="*/ 1 w 25"/>
                  <a:gd name="T31" fmla="*/ 0 h 26"/>
                  <a:gd name="T32" fmla="*/ 1 w 25"/>
                  <a:gd name="T33" fmla="*/ 0 h 26"/>
                  <a:gd name="T34" fmla="*/ 1 w 25"/>
                  <a:gd name="T35" fmla="*/ 0 h 26"/>
                  <a:gd name="T36" fmla="*/ 0 w 25"/>
                  <a:gd name="T37" fmla="*/ 0 h 26"/>
                  <a:gd name="T38" fmla="*/ 0 w 25"/>
                  <a:gd name="T39" fmla="*/ 0 h 26"/>
                  <a:gd name="T40" fmla="*/ 0 w 25"/>
                  <a:gd name="T41" fmla="*/ 0 h 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" h="26">
                    <a:moveTo>
                      <a:pt x="0" y="5"/>
                    </a:moveTo>
                    <a:lnTo>
                      <a:pt x="0" y="5"/>
                    </a:lnTo>
                    <a:lnTo>
                      <a:pt x="4" y="5"/>
                    </a:lnTo>
                    <a:lnTo>
                      <a:pt x="9" y="7"/>
                    </a:lnTo>
                    <a:lnTo>
                      <a:pt x="13" y="10"/>
                    </a:lnTo>
                    <a:lnTo>
                      <a:pt x="16" y="11"/>
                    </a:lnTo>
                    <a:lnTo>
                      <a:pt x="17" y="14"/>
                    </a:lnTo>
                    <a:lnTo>
                      <a:pt x="19" y="18"/>
                    </a:lnTo>
                    <a:lnTo>
                      <a:pt x="21" y="21"/>
                    </a:lnTo>
                    <a:lnTo>
                      <a:pt x="22" y="26"/>
                    </a:lnTo>
                    <a:lnTo>
                      <a:pt x="25" y="26"/>
                    </a:lnTo>
                    <a:lnTo>
                      <a:pt x="25" y="21"/>
                    </a:lnTo>
                    <a:lnTo>
                      <a:pt x="24" y="15"/>
                    </a:lnTo>
                    <a:lnTo>
                      <a:pt x="22" y="12"/>
                    </a:lnTo>
                    <a:lnTo>
                      <a:pt x="18" y="8"/>
                    </a:lnTo>
                    <a:lnTo>
                      <a:pt x="15" y="5"/>
                    </a:lnTo>
                    <a:lnTo>
                      <a:pt x="11" y="3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9" name="Freeform 270"/>
              <p:cNvSpPr>
                <a:spLocks/>
              </p:cNvSpPr>
              <p:nvPr/>
            </p:nvSpPr>
            <p:spPr bwMode="auto">
              <a:xfrm>
                <a:off x="5178" y="607"/>
                <a:ext cx="14" cy="10"/>
              </a:xfrm>
              <a:custGeom>
                <a:avLst/>
                <a:gdLst>
                  <a:gd name="T0" fmla="*/ 1 w 28"/>
                  <a:gd name="T1" fmla="*/ 0 h 21"/>
                  <a:gd name="T2" fmla="*/ 1 w 28"/>
                  <a:gd name="T3" fmla="*/ 0 h 21"/>
                  <a:gd name="T4" fmla="*/ 1 w 28"/>
                  <a:gd name="T5" fmla="*/ 0 h 21"/>
                  <a:gd name="T6" fmla="*/ 1 w 28"/>
                  <a:gd name="T7" fmla="*/ 0 h 21"/>
                  <a:gd name="T8" fmla="*/ 1 w 28"/>
                  <a:gd name="T9" fmla="*/ 0 h 21"/>
                  <a:gd name="T10" fmla="*/ 1 w 28"/>
                  <a:gd name="T11" fmla="*/ 0 h 21"/>
                  <a:gd name="T12" fmla="*/ 1 w 28"/>
                  <a:gd name="T13" fmla="*/ 0 h 21"/>
                  <a:gd name="T14" fmla="*/ 1 w 28"/>
                  <a:gd name="T15" fmla="*/ 0 h 21"/>
                  <a:gd name="T16" fmla="*/ 1 w 28"/>
                  <a:gd name="T17" fmla="*/ 0 h 21"/>
                  <a:gd name="T18" fmla="*/ 1 w 28"/>
                  <a:gd name="T19" fmla="*/ 0 h 21"/>
                  <a:gd name="T20" fmla="*/ 1 w 28"/>
                  <a:gd name="T21" fmla="*/ 0 h 21"/>
                  <a:gd name="T22" fmla="*/ 1 w 28"/>
                  <a:gd name="T23" fmla="*/ 0 h 21"/>
                  <a:gd name="T24" fmla="*/ 1 w 28"/>
                  <a:gd name="T25" fmla="*/ 0 h 21"/>
                  <a:gd name="T26" fmla="*/ 1 w 28"/>
                  <a:gd name="T27" fmla="*/ 0 h 21"/>
                  <a:gd name="T28" fmla="*/ 1 w 28"/>
                  <a:gd name="T29" fmla="*/ 0 h 21"/>
                  <a:gd name="T30" fmla="*/ 1 w 28"/>
                  <a:gd name="T31" fmla="*/ 0 h 21"/>
                  <a:gd name="T32" fmla="*/ 1 w 28"/>
                  <a:gd name="T33" fmla="*/ 0 h 21"/>
                  <a:gd name="T34" fmla="*/ 1 w 28"/>
                  <a:gd name="T35" fmla="*/ 0 h 21"/>
                  <a:gd name="T36" fmla="*/ 0 w 28"/>
                  <a:gd name="T37" fmla="*/ 0 h 21"/>
                  <a:gd name="T38" fmla="*/ 0 w 28"/>
                  <a:gd name="T39" fmla="*/ 0 h 21"/>
                  <a:gd name="T40" fmla="*/ 1 w 28"/>
                  <a:gd name="T41" fmla="*/ 0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" h="21">
                    <a:moveTo>
                      <a:pt x="4" y="21"/>
                    </a:moveTo>
                    <a:lnTo>
                      <a:pt x="4" y="21"/>
                    </a:lnTo>
                    <a:lnTo>
                      <a:pt x="5" y="18"/>
                    </a:lnTo>
                    <a:lnTo>
                      <a:pt x="7" y="15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5" y="7"/>
                    </a:lnTo>
                    <a:lnTo>
                      <a:pt x="19" y="5"/>
                    </a:lnTo>
                    <a:lnTo>
                      <a:pt x="23" y="5"/>
                    </a:lnTo>
                    <a:lnTo>
                      <a:pt x="28" y="5"/>
                    </a:lnTo>
                    <a:lnTo>
                      <a:pt x="28" y="0"/>
                    </a:lnTo>
                    <a:lnTo>
                      <a:pt x="23" y="0"/>
                    </a:lnTo>
                    <a:lnTo>
                      <a:pt x="19" y="2"/>
                    </a:lnTo>
                    <a:lnTo>
                      <a:pt x="13" y="3"/>
                    </a:lnTo>
                    <a:lnTo>
                      <a:pt x="8" y="5"/>
                    </a:lnTo>
                    <a:lnTo>
                      <a:pt x="6" y="8"/>
                    </a:lnTo>
                    <a:lnTo>
                      <a:pt x="2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0" name="Freeform 271"/>
              <p:cNvSpPr>
                <a:spLocks/>
              </p:cNvSpPr>
              <p:nvPr/>
            </p:nvSpPr>
            <p:spPr bwMode="auto">
              <a:xfrm>
                <a:off x="5178" y="617"/>
                <a:ext cx="12" cy="13"/>
              </a:xfrm>
              <a:custGeom>
                <a:avLst/>
                <a:gdLst>
                  <a:gd name="T0" fmla="*/ 1 w 24"/>
                  <a:gd name="T1" fmla="*/ 1 h 25"/>
                  <a:gd name="T2" fmla="*/ 1 w 24"/>
                  <a:gd name="T3" fmla="*/ 1 h 25"/>
                  <a:gd name="T4" fmla="*/ 1 w 24"/>
                  <a:gd name="T5" fmla="*/ 1 h 25"/>
                  <a:gd name="T6" fmla="*/ 1 w 24"/>
                  <a:gd name="T7" fmla="*/ 1 h 25"/>
                  <a:gd name="T8" fmla="*/ 1 w 24"/>
                  <a:gd name="T9" fmla="*/ 1 h 25"/>
                  <a:gd name="T10" fmla="*/ 1 w 24"/>
                  <a:gd name="T11" fmla="*/ 1 h 25"/>
                  <a:gd name="T12" fmla="*/ 1 w 24"/>
                  <a:gd name="T13" fmla="*/ 1 h 25"/>
                  <a:gd name="T14" fmla="*/ 1 w 24"/>
                  <a:gd name="T15" fmla="*/ 1 h 25"/>
                  <a:gd name="T16" fmla="*/ 1 w 24"/>
                  <a:gd name="T17" fmla="*/ 1 h 25"/>
                  <a:gd name="T18" fmla="*/ 1 w 24"/>
                  <a:gd name="T19" fmla="*/ 0 h 25"/>
                  <a:gd name="T20" fmla="*/ 0 w 24"/>
                  <a:gd name="T21" fmla="*/ 0 h 25"/>
                  <a:gd name="T22" fmla="*/ 0 w 24"/>
                  <a:gd name="T23" fmla="*/ 1 h 25"/>
                  <a:gd name="T24" fmla="*/ 1 w 24"/>
                  <a:gd name="T25" fmla="*/ 1 h 25"/>
                  <a:gd name="T26" fmla="*/ 1 w 24"/>
                  <a:gd name="T27" fmla="*/ 1 h 25"/>
                  <a:gd name="T28" fmla="*/ 1 w 24"/>
                  <a:gd name="T29" fmla="*/ 1 h 25"/>
                  <a:gd name="T30" fmla="*/ 1 w 24"/>
                  <a:gd name="T31" fmla="*/ 1 h 25"/>
                  <a:gd name="T32" fmla="*/ 1 w 24"/>
                  <a:gd name="T33" fmla="*/ 1 h 25"/>
                  <a:gd name="T34" fmla="*/ 1 w 24"/>
                  <a:gd name="T35" fmla="*/ 1 h 25"/>
                  <a:gd name="T36" fmla="*/ 1 w 24"/>
                  <a:gd name="T37" fmla="*/ 1 h 25"/>
                  <a:gd name="T38" fmla="*/ 1 w 24"/>
                  <a:gd name="T39" fmla="*/ 1 h 25"/>
                  <a:gd name="T40" fmla="*/ 1 w 24"/>
                  <a:gd name="T41" fmla="*/ 1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4" h="25">
                    <a:moveTo>
                      <a:pt x="24" y="21"/>
                    </a:moveTo>
                    <a:lnTo>
                      <a:pt x="24" y="21"/>
                    </a:lnTo>
                    <a:lnTo>
                      <a:pt x="21" y="21"/>
                    </a:lnTo>
                    <a:lnTo>
                      <a:pt x="16" y="20"/>
                    </a:lnTo>
                    <a:lnTo>
                      <a:pt x="13" y="16"/>
                    </a:lnTo>
                    <a:lnTo>
                      <a:pt x="9" y="15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4" y="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" y="10"/>
                    </a:lnTo>
                    <a:lnTo>
                      <a:pt x="4" y="15"/>
                    </a:lnTo>
                    <a:lnTo>
                      <a:pt x="7" y="17"/>
                    </a:lnTo>
                    <a:lnTo>
                      <a:pt x="9" y="21"/>
                    </a:lnTo>
                    <a:lnTo>
                      <a:pt x="14" y="23"/>
                    </a:lnTo>
                    <a:lnTo>
                      <a:pt x="20" y="24"/>
                    </a:lnTo>
                    <a:lnTo>
                      <a:pt x="24" y="25"/>
                    </a:ln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1" name="Freeform 272"/>
              <p:cNvSpPr>
                <a:spLocks/>
              </p:cNvSpPr>
              <p:nvPr/>
            </p:nvSpPr>
            <p:spPr bwMode="auto">
              <a:xfrm>
                <a:off x="5019" y="577"/>
                <a:ext cx="55" cy="12"/>
              </a:xfrm>
              <a:custGeom>
                <a:avLst/>
                <a:gdLst>
                  <a:gd name="T0" fmla="*/ 0 w 111"/>
                  <a:gd name="T1" fmla="*/ 1 h 24"/>
                  <a:gd name="T2" fmla="*/ 0 w 111"/>
                  <a:gd name="T3" fmla="*/ 1 h 24"/>
                  <a:gd name="T4" fmla="*/ 0 w 111"/>
                  <a:gd name="T5" fmla="*/ 0 h 24"/>
                  <a:gd name="T6" fmla="*/ 0 w 111"/>
                  <a:gd name="T7" fmla="*/ 1 h 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1" h="24">
                    <a:moveTo>
                      <a:pt x="111" y="13"/>
                    </a:moveTo>
                    <a:lnTo>
                      <a:pt x="0" y="24"/>
                    </a:lnTo>
                    <a:lnTo>
                      <a:pt x="46" y="0"/>
                    </a:lnTo>
                    <a:lnTo>
                      <a:pt x="11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2" name="Freeform 273"/>
              <p:cNvSpPr>
                <a:spLocks/>
              </p:cNvSpPr>
              <p:nvPr/>
            </p:nvSpPr>
            <p:spPr bwMode="auto">
              <a:xfrm>
                <a:off x="5014" y="583"/>
                <a:ext cx="60" cy="8"/>
              </a:xfrm>
              <a:custGeom>
                <a:avLst/>
                <a:gdLst>
                  <a:gd name="T0" fmla="*/ 0 w 121"/>
                  <a:gd name="T1" fmla="*/ 1 h 16"/>
                  <a:gd name="T2" fmla="*/ 0 w 121"/>
                  <a:gd name="T3" fmla="*/ 1 h 16"/>
                  <a:gd name="T4" fmla="*/ 0 w 121"/>
                  <a:gd name="T5" fmla="*/ 1 h 16"/>
                  <a:gd name="T6" fmla="*/ 0 w 121"/>
                  <a:gd name="T7" fmla="*/ 0 h 16"/>
                  <a:gd name="T8" fmla="*/ 0 w 121"/>
                  <a:gd name="T9" fmla="*/ 1 h 16"/>
                  <a:gd name="T10" fmla="*/ 0 w 121"/>
                  <a:gd name="T11" fmla="*/ 1 h 16"/>
                  <a:gd name="T12" fmla="*/ 0 w 121"/>
                  <a:gd name="T13" fmla="*/ 1 h 16"/>
                  <a:gd name="T14" fmla="*/ 0 w 121"/>
                  <a:gd name="T15" fmla="*/ 1 h 16"/>
                  <a:gd name="T16" fmla="*/ 0 w 121"/>
                  <a:gd name="T17" fmla="*/ 1 h 16"/>
                  <a:gd name="T18" fmla="*/ 0 w 121"/>
                  <a:gd name="T19" fmla="*/ 1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16">
                    <a:moveTo>
                      <a:pt x="10" y="11"/>
                    </a:moveTo>
                    <a:lnTo>
                      <a:pt x="10" y="15"/>
                    </a:lnTo>
                    <a:lnTo>
                      <a:pt x="121" y="5"/>
                    </a:lnTo>
                    <a:lnTo>
                      <a:pt x="121" y="0"/>
                    </a:lnTo>
                    <a:lnTo>
                      <a:pt x="10" y="11"/>
                    </a:lnTo>
                    <a:lnTo>
                      <a:pt x="11" y="15"/>
                    </a:lnTo>
                    <a:lnTo>
                      <a:pt x="10" y="11"/>
                    </a:lnTo>
                    <a:lnTo>
                      <a:pt x="0" y="16"/>
                    </a:lnTo>
                    <a:lnTo>
                      <a:pt x="10" y="15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3" name="Freeform 274"/>
              <p:cNvSpPr>
                <a:spLocks/>
              </p:cNvSpPr>
              <p:nvPr/>
            </p:nvSpPr>
            <p:spPr bwMode="auto">
              <a:xfrm>
                <a:off x="5019" y="576"/>
                <a:ext cx="24" cy="15"/>
              </a:xfrm>
              <a:custGeom>
                <a:avLst/>
                <a:gdLst>
                  <a:gd name="T0" fmla="*/ 1 w 47"/>
                  <a:gd name="T1" fmla="*/ 0 h 29"/>
                  <a:gd name="T2" fmla="*/ 1 w 47"/>
                  <a:gd name="T3" fmla="*/ 0 h 29"/>
                  <a:gd name="T4" fmla="*/ 0 w 47"/>
                  <a:gd name="T5" fmla="*/ 1 h 29"/>
                  <a:gd name="T6" fmla="*/ 1 w 47"/>
                  <a:gd name="T7" fmla="*/ 1 h 29"/>
                  <a:gd name="T8" fmla="*/ 1 w 47"/>
                  <a:gd name="T9" fmla="*/ 1 h 29"/>
                  <a:gd name="T10" fmla="*/ 1 w 47"/>
                  <a:gd name="T11" fmla="*/ 1 h 29"/>
                  <a:gd name="T12" fmla="*/ 1 w 47"/>
                  <a:gd name="T13" fmla="*/ 0 h 29"/>
                  <a:gd name="T14" fmla="*/ 1 w 47"/>
                  <a:gd name="T15" fmla="*/ 0 h 29"/>
                  <a:gd name="T16" fmla="*/ 1 w 47"/>
                  <a:gd name="T17" fmla="*/ 0 h 29"/>
                  <a:gd name="T18" fmla="*/ 1 w 47"/>
                  <a:gd name="T19" fmla="*/ 0 h 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" h="29">
                    <a:moveTo>
                      <a:pt x="47" y="0"/>
                    </a:moveTo>
                    <a:lnTo>
                      <a:pt x="46" y="0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47" y="5"/>
                    </a:lnTo>
                    <a:lnTo>
                      <a:pt x="46" y="5"/>
                    </a:lnTo>
                    <a:lnTo>
                      <a:pt x="47" y="0"/>
                    </a:lnTo>
                    <a:lnTo>
                      <a:pt x="46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4" name="Freeform 275"/>
              <p:cNvSpPr>
                <a:spLocks/>
              </p:cNvSpPr>
              <p:nvPr/>
            </p:nvSpPr>
            <p:spPr bwMode="auto">
              <a:xfrm>
                <a:off x="5042" y="576"/>
                <a:ext cx="39" cy="9"/>
              </a:xfrm>
              <a:custGeom>
                <a:avLst/>
                <a:gdLst>
                  <a:gd name="T0" fmla="*/ 0 w 79"/>
                  <a:gd name="T1" fmla="*/ 0 h 19"/>
                  <a:gd name="T2" fmla="*/ 0 w 79"/>
                  <a:gd name="T3" fmla="*/ 0 h 19"/>
                  <a:gd name="T4" fmla="*/ 0 w 79"/>
                  <a:gd name="T5" fmla="*/ 0 h 19"/>
                  <a:gd name="T6" fmla="*/ 0 w 79"/>
                  <a:gd name="T7" fmla="*/ 0 h 19"/>
                  <a:gd name="T8" fmla="*/ 0 w 79"/>
                  <a:gd name="T9" fmla="*/ 0 h 19"/>
                  <a:gd name="T10" fmla="*/ 0 w 79"/>
                  <a:gd name="T11" fmla="*/ 0 h 19"/>
                  <a:gd name="T12" fmla="*/ 0 w 79"/>
                  <a:gd name="T13" fmla="*/ 0 h 19"/>
                  <a:gd name="T14" fmla="*/ 0 w 79"/>
                  <a:gd name="T15" fmla="*/ 0 h 19"/>
                  <a:gd name="T16" fmla="*/ 0 w 79"/>
                  <a:gd name="T17" fmla="*/ 0 h 19"/>
                  <a:gd name="T18" fmla="*/ 0 w 79"/>
                  <a:gd name="T19" fmla="*/ 0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19">
                    <a:moveTo>
                      <a:pt x="65" y="19"/>
                    </a:moveTo>
                    <a:lnTo>
                      <a:pt x="65" y="14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64" y="19"/>
                    </a:lnTo>
                    <a:lnTo>
                      <a:pt x="65" y="14"/>
                    </a:lnTo>
                    <a:lnTo>
                      <a:pt x="65" y="19"/>
                    </a:lnTo>
                    <a:lnTo>
                      <a:pt x="79" y="16"/>
                    </a:lnTo>
                    <a:lnTo>
                      <a:pt x="65" y="14"/>
                    </a:lnTo>
                    <a:lnTo>
                      <a:pt x="6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5" name="Freeform 276"/>
              <p:cNvSpPr>
                <a:spLocks/>
              </p:cNvSpPr>
              <p:nvPr/>
            </p:nvSpPr>
            <p:spPr bwMode="auto">
              <a:xfrm>
                <a:off x="5044" y="615"/>
                <a:ext cx="25" cy="21"/>
              </a:xfrm>
              <a:custGeom>
                <a:avLst/>
                <a:gdLst>
                  <a:gd name="T0" fmla="*/ 1 w 49"/>
                  <a:gd name="T1" fmla="*/ 1 h 42"/>
                  <a:gd name="T2" fmla="*/ 1 w 49"/>
                  <a:gd name="T3" fmla="*/ 1 h 42"/>
                  <a:gd name="T4" fmla="*/ 1 w 49"/>
                  <a:gd name="T5" fmla="*/ 1 h 42"/>
                  <a:gd name="T6" fmla="*/ 1 w 49"/>
                  <a:gd name="T7" fmla="*/ 1 h 42"/>
                  <a:gd name="T8" fmla="*/ 1 w 49"/>
                  <a:gd name="T9" fmla="*/ 1 h 42"/>
                  <a:gd name="T10" fmla="*/ 1 w 49"/>
                  <a:gd name="T11" fmla="*/ 1 h 42"/>
                  <a:gd name="T12" fmla="*/ 1 w 49"/>
                  <a:gd name="T13" fmla="*/ 1 h 42"/>
                  <a:gd name="T14" fmla="*/ 1 w 49"/>
                  <a:gd name="T15" fmla="*/ 1 h 42"/>
                  <a:gd name="T16" fmla="*/ 0 w 49"/>
                  <a:gd name="T17" fmla="*/ 1 h 42"/>
                  <a:gd name="T18" fmla="*/ 1 w 49"/>
                  <a:gd name="T19" fmla="*/ 1 h 42"/>
                  <a:gd name="T20" fmla="*/ 1 w 49"/>
                  <a:gd name="T21" fmla="*/ 1 h 42"/>
                  <a:gd name="T22" fmla="*/ 1 w 49"/>
                  <a:gd name="T23" fmla="*/ 1 h 42"/>
                  <a:gd name="T24" fmla="*/ 1 w 49"/>
                  <a:gd name="T25" fmla="*/ 1 h 42"/>
                  <a:gd name="T26" fmla="*/ 1 w 49"/>
                  <a:gd name="T27" fmla="*/ 1 h 42"/>
                  <a:gd name="T28" fmla="*/ 1 w 49"/>
                  <a:gd name="T29" fmla="*/ 1 h 42"/>
                  <a:gd name="T30" fmla="*/ 1 w 49"/>
                  <a:gd name="T31" fmla="*/ 0 h 42"/>
                  <a:gd name="T32" fmla="*/ 1 w 49"/>
                  <a:gd name="T33" fmla="*/ 0 h 42"/>
                  <a:gd name="T34" fmla="*/ 1 w 49"/>
                  <a:gd name="T35" fmla="*/ 1 h 42"/>
                  <a:gd name="T36" fmla="*/ 1 w 49"/>
                  <a:gd name="T37" fmla="*/ 1 h 42"/>
                  <a:gd name="T38" fmla="*/ 1 w 49"/>
                  <a:gd name="T39" fmla="*/ 1 h 42"/>
                  <a:gd name="T40" fmla="*/ 1 w 49"/>
                  <a:gd name="T41" fmla="*/ 1 h 42"/>
                  <a:gd name="T42" fmla="*/ 1 w 49"/>
                  <a:gd name="T43" fmla="*/ 1 h 42"/>
                  <a:gd name="T44" fmla="*/ 1 w 49"/>
                  <a:gd name="T45" fmla="*/ 1 h 42"/>
                  <a:gd name="T46" fmla="*/ 1 w 49"/>
                  <a:gd name="T47" fmla="*/ 1 h 42"/>
                  <a:gd name="T48" fmla="*/ 1 w 49"/>
                  <a:gd name="T49" fmla="*/ 1 h 42"/>
                  <a:gd name="T50" fmla="*/ 1 w 49"/>
                  <a:gd name="T51" fmla="*/ 1 h 42"/>
                  <a:gd name="T52" fmla="*/ 1 w 49"/>
                  <a:gd name="T53" fmla="*/ 1 h 42"/>
                  <a:gd name="T54" fmla="*/ 1 w 49"/>
                  <a:gd name="T55" fmla="*/ 1 h 42"/>
                  <a:gd name="T56" fmla="*/ 1 w 49"/>
                  <a:gd name="T57" fmla="*/ 1 h 42"/>
                  <a:gd name="T58" fmla="*/ 1 w 49"/>
                  <a:gd name="T59" fmla="*/ 1 h 42"/>
                  <a:gd name="T60" fmla="*/ 1 w 49"/>
                  <a:gd name="T61" fmla="*/ 1 h 42"/>
                  <a:gd name="T62" fmla="*/ 1 w 49"/>
                  <a:gd name="T63" fmla="*/ 1 h 42"/>
                  <a:gd name="T64" fmla="*/ 1 w 49"/>
                  <a:gd name="T65" fmla="*/ 1 h 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9" h="42">
                    <a:moveTo>
                      <a:pt x="23" y="42"/>
                    </a:moveTo>
                    <a:lnTo>
                      <a:pt x="18" y="41"/>
                    </a:lnTo>
                    <a:lnTo>
                      <a:pt x="14" y="40"/>
                    </a:lnTo>
                    <a:lnTo>
                      <a:pt x="10" y="38"/>
                    </a:lnTo>
                    <a:lnTo>
                      <a:pt x="7" y="34"/>
                    </a:lnTo>
                    <a:lnTo>
                      <a:pt x="3" y="31"/>
                    </a:lnTo>
                    <a:lnTo>
                      <a:pt x="2" y="27"/>
                    </a:lnTo>
                    <a:lnTo>
                      <a:pt x="1" y="24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6" y="8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7" y="1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4"/>
                    </a:lnTo>
                    <a:lnTo>
                      <a:pt x="44" y="8"/>
                    </a:lnTo>
                    <a:lnTo>
                      <a:pt x="46" y="10"/>
                    </a:lnTo>
                    <a:lnTo>
                      <a:pt x="48" y="14"/>
                    </a:lnTo>
                    <a:lnTo>
                      <a:pt x="49" y="19"/>
                    </a:lnTo>
                    <a:lnTo>
                      <a:pt x="49" y="23"/>
                    </a:lnTo>
                    <a:lnTo>
                      <a:pt x="48" y="27"/>
                    </a:lnTo>
                    <a:lnTo>
                      <a:pt x="47" y="31"/>
                    </a:lnTo>
                    <a:lnTo>
                      <a:pt x="44" y="34"/>
                    </a:lnTo>
                    <a:lnTo>
                      <a:pt x="41" y="36"/>
                    </a:lnTo>
                    <a:lnTo>
                      <a:pt x="38" y="40"/>
                    </a:lnTo>
                    <a:lnTo>
                      <a:pt x="33" y="41"/>
                    </a:lnTo>
                    <a:lnTo>
                      <a:pt x="29" y="42"/>
                    </a:lnTo>
                    <a:lnTo>
                      <a:pt x="23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6" name="Freeform 277"/>
              <p:cNvSpPr>
                <a:spLocks/>
              </p:cNvSpPr>
              <p:nvPr/>
            </p:nvSpPr>
            <p:spPr bwMode="auto">
              <a:xfrm>
                <a:off x="5043" y="625"/>
                <a:ext cx="12" cy="12"/>
              </a:xfrm>
              <a:custGeom>
                <a:avLst/>
                <a:gdLst>
                  <a:gd name="T0" fmla="*/ 0 w 26"/>
                  <a:gd name="T1" fmla="*/ 0 h 25"/>
                  <a:gd name="T2" fmla="*/ 0 w 26"/>
                  <a:gd name="T3" fmla="*/ 0 h 25"/>
                  <a:gd name="T4" fmla="*/ 0 w 26"/>
                  <a:gd name="T5" fmla="*/ 0 h 25"/>
                  <a:gd name="T6" fmla="*/ 0 w 26"/>
                  <a:gd name="T7" fmla="*/ 0 h 25"/>
                  <a:gd name="T8" fmla="*/ 0 w 26"/>
                  <a:gd name="T9" fmla="*/ 0 h 25"/>
                  <a:gd name="T10" fmla="*/ 0 w 26"/>
                  <a:gd name="T11" fmla="*/ 0 h 25"/>
                  <a:gd name="T12" fmla="*/ 0 w 26"/>
                  <a:gd name="T13" fmla="*/ 0 h 25"/>
                  <a:gd name="T14" fmla="*/ 0 w 26"/>
                  <a:gd name="T15" fmla="*/ 0 h 25"/>
                  <a:gd name="T16" fmla="*/ 0 w 26"/>
                  <a:gd name="T17" fmla="*/ 0 h 25"/>
                  <a:gd name="T18" fmla="*/ 0 w 26"/>
                  <a:gd name="T19" fmla="*/ 0 h 25"/>
                  <a:gd name="T20" fmla="*/ 0 w 26"/>
                  <a:gd name="T21" fmla="*/ 0 h 25"/>
                  <a:gd name="T22" fmla="*/ 0 w 26"/>
                  <a:gd name="T23" fmla="*/ 0 h 25"/>
                  <a:gd name="T24" fmla="*/ 0 w 26"/>
                  <a:gd name="T25" fmla="*/ 0 h 25"/>
                  <a:gd name="T26" fmla="*/ 0 w 26"/>
                  <a:gd name="T27" fmla="*/ 0 h 25"/>
                  <a:gd name="T28" fmla="*/ 0 w 26"/>
                  <a:gd name="T29" fmla="*/ 0 h 25"/>
                  <a:gd name="T30" fmla="*/ 0 w 26"/>
                  <a:gd name="T31" fmla="*/ 0 h 25"/>
                  <a:gd name="T32" fmla="*/ 0 w 26"/>
                  <a:gd name="T33" fmla="*/ 0 h 25"/>
                  <a:gd name="T34" fmla="*/ 0 w 26"/>
                  <a:gd name="T35" fmla="*/ 0 h 25"/>
                  <a:gd name="T36" fmla="*/ 0 w 26"/>
                  <a:gd name="T37" fmla="*/ 0 h 25"/>
                  <a:gd name="T38" fmla="*/ 0 w 26"/>
                  <a:gd name="T39" fmla="*/ 0 h 25"/>
                  <a:gd name="T40" fmla="*/ 0 w 26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6" h="2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6"/>
                    </a:lnTo>
                    <a:lnTo>
                      <a:pt x="11" y="21"/>
                    </a:lnTo>
                    <a:lnTo>
                      <a:pt x="15" y="22"/>
                    </a:lnTo>
                    <a:lnTo>
                      <a:pt x="20" y="24"/>
                    </a:lnTo>
                    <a:lnTo>
                      <a:pt x="26" y="25"/>
                    </a:lnTo>
                    <a:lnTo>
                      <a:pt x="26" y="21"/>
                    </a:lnTo>
                    <a:lnTo>
                      <a:pt x="21" y="20"/>
                    </a:lnTo>
                    <a:lnTo>
                      <a:pt x="18" y="19"/>
                    </a:lnTo>
                    <a:lnTo>
                      <a:pt x="14" y="16"/>
                    </a:lnTo>
                    <a:lnTo>
                      <a:pt x="11" y="14"/>
                    </a:lnTo>
                    <a:lnTo>
                      <a:pt x="9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7" name="Freeform 278"/>
              <p:cNvSpPr>
                <a:spLocks/>
              </p:cNvSpPr>
              <p:nvPr/>
            </p:nvSpPr>
            <p:spPr bwMode="auto">
              <a:xfrm>
                <a:off x="5043" y="614"/>
                <a:ext cx="15" cy="11"/>
              </a:xfrm>
              <a:custGeom>
                <a:avLst/>
                <a:gdLst>
                  <a:gd name="T0" fmla="*/ 1 w 30"/>
                  <a:gd name="T1" fmla="*/ 1 h 22"/>
                  <a:gd name="T2" fmla="*/ 1 w 30"/>
                  <a:gd name="T3" fmla="*/ 1 h 22"/>
                  <a:gd name="T4" fmla="*/ 1 w 30"/>
                  <a:gd name="T5" fmla="*/ 0 h 22"/>
                  <a:gd name="T6" fmla="*/ 1 w 30"/>
                  <a:gd name="T7" fmla="*/ 1 h 22"/>
                  <a:gd name="T8" fmla="*/ 1 w 30"/>
                  <a:gd name="T9" fmla="*/ 1 h 22"/>
                  <a:gd name="T10" fmla="*/ 1 w 30"/>
                  <a:gd name="T11" fmla="*/ 1 h 22"/>
                  <a:gd name="T12" fmla="*/ 1 w 30"/>
                  <a:gd name="T13" fmla="*/ 1 h 22"/>
                  <a:gd name="T14" fmla="*/ 1 w 30"/>
                  <a:gd name="T15" fmla="*/ 1 h 22"/>
                  <a:gd name="T16" fmla="*/ 1 w 30"/>
                  <a:gd name="T17" fmla="*/ 1 h 22"/>
                  <a:gd name="T18" fmla="*/ 0 w 30"/>
                  <a:gd name="T19" fmla="*/ 1 h 22"/>
                  <a:gd name="T20" fmla="*/ 1 w 30"/>
                  <a:gd name="T21" fmla="*/ 1 h 22"/>
                  <a:gd name="T22" fmla="*/ 1 w 30"/>
                  <a:gd name="T23" fmla="*/ 1 h 22"/>
                  <a:gd name="T24" fmla="*/ 1 w 30"/>
                  <a:gd name="T25" fmla="*/ 1 h 22"/>
                  <a:gd name="T26" fmla="*/ 1 w 30"/>
                  <a:gd name="T27" fmla="*/ 1 h 22"/>
                  <a:gd name="T28" fmla="*/ 1 w 30"/>
                  <a:gd name="T29" fmla="*/ 1 h 22"/>
                  <a:gd name="T30" fmla="*/ 1 w 30"/>
                  <a:gd name="T31" fmla="*/ 1 h 22"/>
                  <a:gd name="T32" fmla="*/ 1 w 30"/>
                  <a:gd name="T33" fmla="*/ 1 h 22"/>
                  <a:gd name="T34" fmla="*/ 1 w 30"/>
                  <a:gd name="T35" fmla="*/ 1 h 22"/>
                  <a:gd name="T36" fmla="*/ 1 w 30"/>
                  <a:gd name="T37" fmla="*/ 1 h 22"/>
                  <a:gd name="T38" fmla="*/ 1 w 30"/>
                  <a:gd name="T39" fmla="*/ 1 h 22"/>
                  <a:gd name="T40" fmla="*/ 1 w 30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" h="22">
                    <a:moveTo>
                      <a:pt x="29" y="1"/>
                    </a:moveTo>
                    <a:lnTo>
                      <a:pt x="30" y="1"/>
                    </a:lnTo>
                    <a:lnTo>
                      <a:pt x="25" y="0"/>
                    </a:lnTo>
                    <a:lnTo>
                      <a:pt x="19" y="1"/>
                    </a:lnTo>
                    <a:lnTo>
                      <a:pt x="14" y="3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4" y="13"/>
                    </a:lnTo>
                    <a:lnTo>
                      <a:pt x="2" y="17"/>
                    </a:lnTo>
                    <a:lnTo>
                      <a:pt x="0" y="22"/>
                    </a:lnTo>
                    <a:lnTo>
                      <a:pt x="5" y="22"/>
                    </a:lnTo>
                    <a:lnTo>
                      <a:pt x="6" y="19"/>
                    </a:lnTo>
                    <a:lnTo>
                      <a:pt x="7" y="15"/>
                    </a:lnTo>
                    <a:lnTo>
                      <a:pt x="10" y="12"/>
                    </a:lnTo>
                    <a:lnTo>
                      <a:pt x="13" y="9"/>
                    </a:lnTo>
                    <a:lnTo>
                      <a:pt x="17" y="7"/>
                    </a:lnTo>
                    <a:lnTo>
                      <a:pt x="20" y="6"/>
                    </a:lnTo>
                    <a:lnTo>
                      <a:pt x="25" y="6"/>
                    </a:lnTo>
                    <a:lnTo>
                      <a:pt x="29" y="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8" name="Freeform 279"/>
              <p:cNvSpPr>
                <a:spLocks/>
              </p:cNvSpPr>
              <p:nvPr/>
            </p:nvSpPr>
            <p:spPr bwMode="auto">
              <a:xfrm>
                <a:off x="5057" y="614"/>
                <a:ext cx="13" cy="12"/>
              </a:xfrm>
              <a:custGeom>
                <a:avLst/>
                <a:gdLst>
                  <a:gd name="T0" fmla="*/ 1 w 26"/>
                  <a:gd name="T1" fmla="*/ 0 h 25"/>
                  <a:gd name="T2" fmla="*/ 1 w 26"/>
                  <a:gd name="T3" fmla="*/ 0 h 25"/>
                  <a:gd name="T4" fmla="*/ 1 w 26"/>
                  <a:gd name="T5" fmla="*/ 0 h 25"/>
                  <a:gd name="T6" fmla="*/ 1 w 26"/>
                  <a:gd name="T7" fmla="*/ 0 h 25"/>
                  <a:gd name="T8" fmla="*/ 1 w 26"/>
                  <a:gd name="T9" fmla="*/ 0 h 25"/>
                  <a:gd name="T10" fmla="*/ 1 w 26"/>
                  <a:gd name="T11" fmla="*/ 0 h 25"/>
                  <a:gd name="T12" fmla="*/ 1 w 26"/>
                  <a:gd name="T13" fmla="*/ 0 h 25"/>
                  <a:gd name="T14" fmla="*/ 1 w 26"/>
                  <a:gd name="T15" fmla="*/ 0 h 25"/>
                  <a:gd name="T16" fmla="*/ 1 w 26"/>
                  <a:gd name="T17" fmla="*/ 0 h 25"/>
                  <a:gd name="T18" fmla="*/ 0 w 26"/>
                  <a:gd name="T19" fmla="*/ 0 h 25"/>
                  <a:gd name="T20" fmla="*/ 0 w 26"/>
                  <a:gd name="T21" fmla="*/ 0 h 25"/>
                  <a:gd name="T22" fmla="*/ 1 w 26"/>
                  <a:gd name="T23" fmla="*/ 0 h 25"/>
                  <a:gd name="T24" fmla="*/ 1 w 26"/>
                  <a:gd name="T25" fmla="*/ 0 h 25"/>
                  <a:gd name="T26" fmla="*/ 1 w 26"/>
                  <a:gd name="T27" fmla="*/ 0 h 25"/>
                  <a:gd name="T28" fmla="*/ 1 w 26"/>
                  <a:gd name="T29" fmla="*/ 0 h 25"/>
                  <a:gd name="T30" fmla="*/ 1 w 26"/>
                  <a:gd name="T31" fmla="*/ 0 h 25"/>
                  <a:gd name="T32" fmla="*/ 1 w 26"/>
                  <a:gd name="T33" fmla="*/ 0 h 25"/>
                  <a:gd name="T34" fmla="*/ 1 w 26"/>
                  <a:gd name="T35" fmla="*/ 0 h 25"/>
                  <a:gd name="T36" fmla="*/ 1 w 26"/>
                  <a:gd name="T37" fmla="*/ 0 h 25"/>
                  <a:gd name="T38" fmla="*/ 1 w 26"/>
                  <a:gd name="T39" fmla="*/ 0 h 25"/>
                  <a:gd name="T40" fmla="*/ 1 w 26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6" h="25">
                    <a:moveTo>
                      <a:pt x="26" y="25"/>
                    </a:moveTo>
                    <a:lnTo>
                      <a:pt x="26" y="25"/>
                    </a:lnTo>
                    <a:lnTo>
                      <a:pt x="26" y="20"/>
                    </a:lnTo>
                    <a:lnTo>
                      <a:pt x="24" y="15"/>
                    </a:lnTo>
                    <a:lnTo>
                      <a:pt x="22" y="11"/>
                    </a:lnTo>
                    <a:lnTo>
                      <a:pt x="19" y="7"/>
                    </a:lnTo>
                    <a:lnTo>
                      <a:pt x="15" y="5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5"/>
                    </a:lnTo>
                    <a:lnTo>
                      <a:pt x="8" y="6"/>
                    </a:lnTo>
                    <a:lnTo>
                      <a:pt x="13" y="8"/>
                    </a:lnTo>
                    <a:lnTo>
                      <a:pt x="16" y="11"/>
                    </a:lnTo>
                    <a:lnTo>
                      <a:pt x="18" y="13"/>
                    </a:lnTo>
                    <a:lnTo>
                      <a:pt x="20" y="18"/>
                    </a:lnTo>
                    <a:lnTo>
                      <a:pt x="21" y="21"/>
                    </a:lnTo>
                    <a:lnTo>
                      <a:pt x="21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49" name="Freeform 280"/>
              <p:cNvSpPr>
                <a:spLocks/>
              </p:cNvSpPr>
              <p:nvPr/>
            </p:nvSpPr>
            <p:spPr bwMode="auto">
              <a:xfrm>
                <a:off x="5055" y="626"/>
                <a:ext cx="15" cy="11"/>
              </a:xfrm>
              <a:custGeom>
                <a:avLst/>
                <a:gdLst>
                  <a:gd name="T0" fmla="*/ 0 w 29"/>
                  <a:gd name="T1" fmla="*/ 1 h 21"/>
                  <a:gd name="T2" fmla="*/ 0 w 29"/>
                  <a:gd name="T3" fmla="*/ 1 h 21"/>
                  <a:gd name="T4" fmla="*/ 1 w 29"/>
                  <a:gd name="T5" fmla="*/ 1 h 21"/>
                  <a:gd name="T6" fmla="*/ 1 w 29"/>
                  <a:gd name="T7" fmla="*/ 1 h 21"/>
                  <a:gd name="T8" fmla="*/ 1 w 29"/>
                  <a:gd name="T9" fmla="*/ 1 h 21"/>
                  <a:gd name="T10" fmla="*/ 1 w 29"/>
                  <a:gd name="T11" fmla="*/ 1 h 21"/>
                  <a:gd name="T12" fmla="*/ 1 w 29"/>
                  <a:gd name="T13" fmla="*/ 1 h 21"/>
                  <a:gd name="T14" fmla="*/ 1 w 29"/>
                  <a:gd name="T15" fmla="*/ 1 h 21"/>
                  <a:gd name="T16" fmla="*/ 1 w 29"/>
                  <a:gd name="T17" fmla="*/ 1 h 21"/>
                  <a:gd name="T18" fmla="*/ 1 w 29"/>
                  <a:gd name="T19" fmla="*/ 0 h 21"/>
                  <a:gd name="T20" fmla="*/ 1 w 29"/>
                  <a:gd name="T21" fmla="*/ 0 h 21"/>
                  <a:gd name="T22" fmla="*/ 1 w 29"/>
                  <a:gd name="T23" fmla="*/ 1 h 21"/>
                  <a:gd name="T24" fmla="*/ 1 w 29"/>
                  <a:gd name="T25" fmla="*/ 1 h 21"/>
                  <a:gd name="T26" fmla="*/ 1 w 29"/>
                  <a:gd name="T27" fmla="*/ 1 h 21"/>
                  <a:gd name="T28" fmla="*/ 1 w 29"/>
                  <a:gd name="T29" fmla="*/ 1 h 21"/>
                  <a:gd name="T30" fmla="*/ 1 w 29"/>
                  <a:gd name="T31" fmla="*/ 1 h 21"/>
                  <a:gd name="T32" fmla="*/ 1 w 29"/>
                  <a:gd name="T33" fmla="*/ 1 h 21"/>
                  <a:gd name="T34" fmla="*/ 1 w 29"/>
                  <a:gd name="T35" fmla="*/ 1 h 21"/>
                  <a:gd name="T36" fmla="*/ 0 w 29"/>
                  <a:gd name="T37" fmla="*/ 1 h 21"/>
                  <a:gd name="T38" fmla="*/ 0 w 29"/>
                  <a:gd name="T39" fmla="*/ 1 h 21"/>
                  <a:gd name="T40" fmla="*/ 0 w 29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" h="21">
                    <a:moveTo>
                      <a:pt x="0" y="21"/>
                    </a:moveTo>
                    <a:lnTo>
                      <a:pt x="0" y="21"/>
                    </a:lnTo>
                    <a:lnTo>
                      <a:pt x="6" y="21"/>
                    </a:lnTo>
                    <a:lnTo>
                      <a:pt x="10" y="20"/>
                    </a:lnTo>
                    <a:lnTo>
                      <a:pt x="15" y="18"/>
                    </a:lnTo>
                    <a:lnTo>
                      <a:pt x="19" y="16"/>
                    </a:lnTo>
                    <a:lnTo>
                      <a:pt x="23" y="12"/>
                    </a:lnTo>
                    <a:lnTo>
                      <a:pt x="25" y="9"/>
                    </a:lnTo>
                    <a:lnTo>
                      <a:pt x="27" y="4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23" y="3"/>
                    </a:lnTo>
                    <a:lnTo>
                      <a:pt x="22" y="6"/>
                    </a:lnTo>
                    <a:lnTo>
                      <a:pt x="19" y="10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0" y="16"/>
                    </a:lnTo>
                    <a:lnTo>
                      <a:pt x="6" y="17"/>
                    </a:lnTo>
                    <a:lnTo>
                      <a:pt x="0" y="1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0" name="Freeform 281"/>
              <p:cNvSpPr>
                <a:spLocks/>
              </p:cNvSpPr>
              <p:nvPr/>
            </p:nvSpPr>
            <p:spPr bwMode="auto">
              <a:xfrm>
                <a:off x="5101" y="679"/>
                <a:ext cx="7" cy="22"/>
              </a:xfrm>
              <a:custGeom>
                <a:avLst/>
                <a:gdLst>
                  <a:gd name="T0" fmla="*/ 1 w 13"/>
                  <a:gd name="T1" fmla="*/ 1 h 43"/>
                  <a:gd name="T2" fmla="*/ 1 w 13"/>
                  <a:gd name="T3" fmla="*/ 1 h 43"/>
                  <a:gd name="T4" fmla="*/ 1 w 13"/>
                  <a:gd name="T5" fmla="*/ 1 h 43"/>
                  <a:gd name="T6" fmla="*/ 1 w 13"/>
                  <a:gd name="T7" fmla="*/ 0 h 43"/>
                  <a:gd name="T8" fmla="*/ 0 w 13"/>
                  <a:gd name="T9" fmla="*/ 1 h 43"/>
                  <a:gd name="T10" fmla="*/ 1 w 13"/>
                  <a:gd name="T11" fmla="*/ 1 h 43"/>
                  <a:gd name="T12" fmla="*/ 0 w 13"/>
                  <a:gd name="T13" fmla="*/ 1 h 43"/>
                  <a:gd name="T14" fmla="*/ 0 w 13"/>
                  <a:gd name="T15" fmla="*/ 1 h 43"/>
                  <a:gd name="T16" fmla="*/ 1 w 13"/>
                  <a:gd name="T17" fmla="*/ 1 h 43"/>
                  <a:gd name="T18" fmla="*/ 1 w 13"/>
                  <a:gd name="T19" fmla="*/ 1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" h="43">
                    <a:moveTo>
                      <a:pt x="2" y="40"/>
                    </a:moveTo>
                    <a:lnTo>
                      <a:pt x="5" y="42"/>
                    </a:lnTo>
                    <a:lnTo>
                      <a:pt x="13" y="1"/>
                    </a:lnTo>
                    <a:lnTo>
                      <a:pt x="8" y="0"/>
                    </a:lnTo>
                    <a:lnTo>
                      <a:pt x="0" y="41"/>
                    </a:lnTo>
                    <a:lnTo>
                      <a:pt x="1" y="43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1" y="43"/>
                    </a:lnTo>
                    <a:lnTo>
                      <a:pt x="2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1" name="Freeform 282"/>
              <p:cNvSpPr>
                <a:spLocks/>
              </p:cNvSpPr>
              <p:nvPr/>
            </p:nvSpPr>
            <p:spPr bwMode="auto">
              <a:xfrm>
                <a:off x="5102" y="695"/>
                <a:ext cx="59" cy="12"/>
              </a:xfrm>
              <a:custGeom>
                <a:avLst/>
                <a:gdLst>
                  <a:gd name="T0" fmla="*/ 0 w 119"/>
                  <a:gd name="T1" fmla="*/ 1 h 23"/>
                  <a:gd name="T2" fmla="*/ 0 w 119"/>
                  <a:gd name="T3" fmla="*/ 0 h 23"/>
                  <a:gd name="T4" fmla="*/ 0 w 119"/>
                  <a:gd name="T5" fmla="*/ 1 h 23"/>
                  <a:gd name="T6" fmla="*/ 0 w 119"/>
                  <a:gd name="T7" fmla="*/ 1 h 23"/>
                  <a:gd name="T8" fmla="*/ 0 w 119"/>
                  <a:gd name="T9" fmla="*/ 1 h 23"/>
                  <a:gd name="T10" fmla="*/ 0 w 119"/>
                  <a:gd name="T11" fmla="*/ 1 h 23"/>
                  <a:gd name="T12" fmla="*/ 0 w 119"/>
                  <a:gd name="T13" fmla="*/ 1 h 23"/>
                  <a:gd name="T14" fmla="*/ 0 w 119"/>
                  <a:gd name="T15" fmla="*/ 1 h 23"/>
                  <a:gd name="T16" fmla="*/ 0 w 119"/>
                  <a:gd name="T17" fmla="*/ 1 h 23"/>
                  <a:gd name="T18" fmla="*/ 0 w 119"/>
                  <a:gd name="T19" fmla="*/ 1 h 23"/>
                  <a:gd name="T20" fmla="*/ 0 w 119"/>
                  <a:gd name="T21" fmla="*/ 1 h 23"/>
                  <a:gd name="T22" fmla="*/ 0 w 119"/>
                  <a:gd name="T23" fmla="*/ 1 h 23"/>
                  <a:gd name="T24" fmla="*/ 0 w 119"/>
                  <a:gd name="T25" fmla="*/ 1 h 23"/>
                  <a:gd name="T26" fmla="*/ 0 w 119"/>
                  <a:gd name="T27" fmla="*/ 1 h 23"/>
                  <a:gd name="T28" fmla="*/ 0 w 119"/>
                  <a:gd name="T29" fmla="*/ 1 h 23"/>
                  <a:gd name="T30" fmla="*/ 0 w 119"/>
                  <a:gd name="T31" fmla="*/ 1 h 23"/>
                  <a:gd name="T32" fmla="*/ 0 w 119"/>
                  <a:gd name="T33" fmla="*/ 1 h 23"/>
                  <a:gd name="T34" fmla="*/ 0 w 119"/>
                  <a:gd name="T35" fmla="*/ 1 h 23"/>
                  <a:gd name="T36" fmla="*/ 0 w 119"/>
                  <a:gd name="T37" fmla="*/ 1 h 23"/>
                  <a:gd name="T38" fmla="*/ 0 w 119"/>
                  <a:gd name="T39" fmla="*/ 1 h 23"/>
                  <a:gd name="T40" fmla="*/ 0 w 119"/>
                  <a:gd name="T41" fmla="*/ 1 h 23"/>
                  <a:gd name="T42" fmla="*/ 0 w 119"/>
                  <a:gd name="T43" fmla="*/ 1 h 23"/>
                  <a:gd name="T44" fmla="*/ 0 w 119"/>
                  <a:gd name="T45" fmla="*/ 1 h 23"/>
                  <a:gd name="T46" fmla="*/ 0 w 119"/>
                  <a:gd name="T47" fmla="*/ 1 h 23"/>
                  <a:gd name="T48" fmla="*/ 0 w 119"/>
                  <a:gd name="T49" fmla="*/ 1 h 23"/>
                  <a:gd name="T50" fmla="*/ 0 w 119"/>
                  <a:gd name="T51" fmla="*/ 1 h 23"/>
                  <a:gd name="T52" fmla="*/ 0 w 119"/>
                  <a:gd name="T53" fmla="*/ 1 h 23"/>
                  <a:gd name="T54" fmla="*/ 0 w 119"/>
                  <a:gd name="T55" fmla="*/ 1 h 23"/>
                  <a:gd name="T56" fmla="*/ 0 w 119"/>
                  <a:gd name="T57" fmla="*/ 1 h 23"/>
                  <a:gd name="T58" fmla="*/ 0 w 119"/>
                  <a:gd name="T59" fmla="*/ 1 h 23"/>
                  <a:gd name="T60" fmla="*/ 0 w 119"/>
                  <a:gd name="T61" fmla="*/ 1 h 23"/>
                  <a:gd name="T62" fmla="*/ 0 w 119"/>
                  <a:gd name="T63" fmla="*/ 1 h 23"/>
                  <a:gd name="T64" fmla="*/ 0 w 119"/>
                  <a:gd name="T65" fmla="*/ 1 h 23"/>
                  <a:gd name="T66" fmla="*/ 0 w 119"/>
                  <a:gd name="T67" fmla="*/ 1 h 23"/>
                  <a:gd name="T68" fmla="*/ 0 w 119"/>
                  <a:gd name="T69" fmla="*/ 1 h 23"/>
                  <a:gd name="T70" fmla="*/ 0 w 119"/>
                  <a:gd name="T71" fmla="*/ 1 h 23"/>
                  <a:gd name="T72" fmla="*/ 0 w 119"/>
                  <a:gd name="T73" fmla="*/ 1 h 23"/>
                  <a:gd name="T74" fmla="*/ 0 w 119"/>
                  <a:gd name="T75" fmla="*/ 1 h 23"/>
                  <a:gd name="T76" fmla="*/ 0 w 119"/>
                  <a:gd name="T77" fmla="*/ 1 h 23"/>
                  <a:gd name="T78" fmla="*/ 0 w 119"/>
                  <a:gd name="T79" fmla="*/ 1 h 2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19" h="23">
                    <a:moveTo>
                      <a:pt x="114" y="2"/>
                    </a:moveTo>
                    <a:lnTo>
                      <a:pt x="115" y="0"/>
                    </a:lnTo>
                    <a:lnTo>
                      <a:pt x="108" y="6"/>
                    </a:lnTo>
                    <a:lnTo>
                      <a:pt x="102" y="10"/>
                    </a:lnTo>
                    <a:lnTo>
                      <a:pt x="93" y="14"/>
                    </a:lnTo>
                    <a:lnTo>
                      <a:pt x="84" y="17"/>
                    </a:lnTo>
                    <a:lnTo>
                      <a:pt x="75" y="18"/>
                    </a:lnTo>
                    <a:lnTo>
                      <a:pt x="66" y="18"/>
                    </a:lnTo>
                    <a:lnTo>
                      <a:pt x="57" y="18"/>
                    </a:lnTo>
                    <a:lnTo>
                      <a:pt x="46" y="17"/>
                    </a:lnTo>
                    <a:lnTo>
                      <a:pt x="38" y="16"/>
                    </a:lnTo>
                    <a:lnTo>
                      <a:pt x="30" y="15"/>
                    </a:lnTo>
                    <a:lnTo>
                      <a:pt x="22" y="14"/>
                    </a:lnTo>
                    <a:lnTo>
                      <a:pt x="15" y="11"/>
                    </a:lnTo>
                    <a:lnTo>
                      <a:pt x="9" y="10"/>
                    </a:lnTo>
                    <a:lnTo>
                      <a:pt x="5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2"/>
                    </a:lnTo>
                    <a:lnTo>
                      <a:pt x="5" y="12"/>
                    </a:lnTo>
                    <a:lnTo>
                      <a:pt x="8" y="14"/>
                    </a:lnTo>
                    <a:lnTo>
                      <a:pt x="14" y="16"/>
                    </a:lnTo>
                    <a:lnTo>
                      <a:pt x="21" y="17"/>
                    </a:lnTo>
                    <a:lnTo>
                      <a:pt x="29" y="19"/>
                    </a:lnTo>
                    <a:lnTo>
                      <a:pt x="37" y="20"/>
                    </a:lnTo>
                    <a:lnTo>
                      <a:pt x="46" y="22"/>
                    </a:lnTo>
                    <a:lnTo>
                      <a:pt x="57" y="23"/>
                    </a:lnTo>
                    <a:lnTo>
                      <a:pt x="66" y="23"/>
                    </a:lnTo>
                    <a:lnTo>
                      <a:pt x="75" y="22"/>
                    </a:lnTo>
                    <a:lnTo>
                      <a:pt x="85" y="20"/>
                    </a:lnTo>
                    <a:lnTo>
                      <a:pt x="95" y="18"/>
                    </a:lnTo>
                    <a:lnTo>
                      <a:pt x="104" y="15"/>
                    </a:lnTo>
                    <a:lnTo>
                      <a:pt x="112" y="10"/>
                    </a:lnTo>
                    <a:lnTo>
                      <a:pt x="119" y="3"/>
                    </a:lnTo>
                    <a:lnTo>
                      <a:pt x="119" y="1"/>
                    </a:lnTo>
                    <a:lnTo>
                      <a:pt x="119" y="3"/>
                    </a:lnTo>
                    <a:lnTo>
                      <a:pt x="119" y="2"/>
                    </a:lnTo>
                    <a:lnTo>
                      <a:pt x="119" y="1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2" name="Freeform 283"/>
              <p:cNvSpPr>
                <a:spLocks/>
              </p:cNvSpPr>
              <p:nvPr/>
            </p:nvSpPr>
            <p:spPr bwMode="auto">
              <a:xfrm>
                <a:off x="5154" y="676"/>
                <a:ext cx="7" cy="21"/>
              </a:xfrm>
              <a:custGeom>
                <a:avLst/>
                <a:gdLst>
                  <a:gd name="T0" fmla="*/ 0 w 15"/>
                  <a:gd name="T1" fmla="*/ 0 h 41"/>
                  <a:gd name="T2" fmla="*/ 0 w 15"/>
                  <a:gd name="T3" fmla="*/ 1 h 41"/>
                  <a:gd name="T4" fmla="*/ 0 w 15"/>
                  <a:gd name="T5" fmla="*/ 1 h 41"/>
                  <a:gd name="T6" fmla="*/ 0 w 15"/>
                  <a:gd name="T7" fmla="*/ 1 h 41"/>
                  <a:gd name="T8" fmla="*/ 0 w 15"/>
                  <a:gd name="T9" fmla="*/ 0 h 41"/>
                  <a:gd name="T10" fmla="*/ 0 w 15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41">
                    <a:moveTo>
                      <a:pt x="1" y="0"/>
                    </a:moveTo>
                    <a:lnTo>
                      <a:pt x="0" y="1"/>
                    </a:lnTo>
                    <a:lnTo>
                      <a:pt x="10" y="41"/>
                    </a:lnTo>
                    <a:lnTo>
                      <a:pt x="15" y="4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3" name="Freeform 284"/>
              <p:cNvSpPr>
                <a:spLocks/>
              </p:cNvSpPr>
              <p:nvPr/>
            </p:nvSpPr>
            <p:spPr bwMode="auto">
              <a:xfrm>
                <a:off x="5016" y="799"/>
                <a:ext cx="120" cy="134"/>
              </a:xfrm>
              <a:custGeom>
                <a:avLst/>
                <a:gdLst>
                  <a:gd name="T0" fmla="*/ 0 w 241"/>
                  <a:gd name="T1" fmla="*/ 0 h 267"/>
                  <a:gd name="T2" fmla="*/ 0 w 241"/>
                  <a:gd name="T3" fmla="*/ 1 h 267"/>
                  <a:gd name="T4" fmla="*/ 0 w 241"/>
                  <a:gd name="T5" fmla="*/ 1 h 267"/>
                  <a:gd name="T6" fmla="*/ 0 w 241"/>
                  <a:gd name="T7" fmla="*/ 1 h 267"/>
                  <a:gd name="T8" fmla="*/ 0 w 241"/>
                  <a:gd name="T9" fmla="*/ 1 h 267"/>
                  <a:gd name="T10" fmla="*/ 0 w 241"/>
                  <a:gd name="T11" fmla="*/ 1 h 267"/>
                  <a:gd name="T12" fmla="*/ 0 w 241"/>
                  <a:gd name="T13" fmla="*/ 1 h 267"/>
                  <a:gd name="T14" fmla="*/ 0 w 241"/>
                  <a:gd name="T15" fmla="*/ 1 h 267"/>
                  <a:gd name="T16" fmla="*/ 0 w 241"/>
                  <a:gd name="T17" fmla="*/ 1 h 267"/>
                  <a:gd name="T18" fmla="*/ 0 w 241"/>
                  <a:gd name="T19" fmla="*/ 1 h 267"/>
                  <a:gd name="T20" fmla="*/ 0 w 241"/>
                  <a:gd name="T21" fmla="*/ 1 h 267"/>
                  <a:gd name="T22" fmla="*/ 0 w 241"/>
                  <a:gd name="T23" fmla="*/ 1 h 267"/>
                  <a:gd name="T24" fmla="*/ 0 w 241"/>
                  <a:gd name="T25" fmla="*/ 1 h 267"/>
                  <a:gd name="T26" fmla="*/ 0 w 241"/>
                  <a:gd name="T27" fmla="*/ 1 h 267"/>
                  <a:gd name="T28" fmla="*/ 0 w 241"/>
                  <a:gd name="T29" fmla="*/ 1 h 267"/>
                  <a:gd name="T30" fmla="*/ 0 w 241"/>
                  <a:gd name="T31" fmla="*/ 1 h 267"/>
                  <a:gd name="T32" fmla="*/ 0 w 241"/>
                  <a:gd name="T33" fmla="*/ 1 h 267"/>
                  <a:gd name="T34" fmla="*/ 0 w 241"/>
                  <a:gd name="T35" fmla="*/ 1 h 267"/>
                  <a:gd name="T36" fmla="*/ 0 w 241"/>
                  <a:gd name="T37" fmla="*/ 1 h 267"/>
                  <a:gd name="T38" fmla="*/ 0 w 241"/>
                  <a:gd name="T39" fmla="*/ 1 h 267"/>
                  <a:gd name="T40" fmla="*/ 0 w 241"/>
                  <a:gd name="T41" fmla="*/ 1 h 267"/>
                  <a:gd name="T42" fmla="*/ 0 w 241"/>
                  <a:gd name="T43" fmla="*/ 1 h 267"/>
                  <a:gd name="T44" fmla="*/ 0 w 241"/>
                  <a:gd name="T45" fmla="*/ 1 h 267"/>
                  <a:gd name="T46" fmla="*/ 0 w 241"/>
                  <a:gd name="T47" fmla="*/ 1 h 267"/>
                  <a:gd name="T48" fmla="*/ 0 w 241"/>
                  <a:gd name="T49" fmla="*/ 1 h 267"/>
                  <a:gd name="T50" fmla="*/ 0 w 241"/>
                  <a:gd name="T51" fmla="*/ 1 h 267"/>
                  <a:gd name="T52" fmla="*/ 0 w 241"/>
                  <a:gd name="T53" fmla="*/ 1 h 267"/>
                  <a:gd name="T54" fmla="*/ 0 w 241"/>
                  <a:gd name="T55" fmla="*/ 1 h 267"/>
                  <a:gd name="T56" fmla="*/ 0 w 241"/>
                  <a:gd name="T57" fmla="*/ 1 h 267"/>
                  <a:gd name="T58" fmla="*/ 0 w 241"/>
                  <a:gd name="T59" fmla="*/ 1 h 267"/>
                  <a:gd name="T60" fmla="*/ 0 w 241"/>
                  <a:gd name="T61" fmla="*/ 1 h 267"/>
                  <a:gd name="T62" fmla="*/ 0 w 241"/>
                  <a:gd name="T63" fmla="*/ 1 h 267"/>
                  <a:gd name="T64" fmla="*/ 0 w 241"/>
                  <a:gd name="T65" fmla="*/ 1 h 267"/>
                  <a:gd name="T66" fmla="*/ 0 w 241"/>
                  <a:gd name="T67" fmla="*/ 1 h 267"/>
                  <a:gd name="T68" fmla="*/ 0 w 241"/>
                  <a:gd name="T69" fmla="*/ 1 h 267"/>
                  <a:gd name="T70" fmla="*/ 0 w 241"/>
                  <a:gd name="T71" fmla="*/ 1 h 267"/>
                  <a:gd name="T72" fmla="*/ 0 w 241"/>
                  <a:gd name="T73" fmla="*/ 1 h 267"/>
                  <a:gd name="T74" fmla="*/ 0 w 241"/>
                  <a:gd name="T75" fmla="*/ 1 h 267"/>
                  <a:gd name="T76" fmla="*/ 0 w 241"/>
                  <a:gd name="T77" fmla="*/ 1 h 267"/>
                  <a:gd name="T78" fmla="*/ 0 w 241"/>
                  <a:gd name="T79" fmla="*/ 1 h 267"/>
                  <a:gd name="T80" fmla="*/ 0 w 241"/>
                  <a:gd name="T81" fmla="*/ 1 h 267"/>
                  <a:gd name="T82" fmla="*/ 0 w 241"/>
                  <a:gd name="T83" fmla="*/ 1 h 267"/>
                  <a:gd name="T84" fmla="*/ 0 w 241"/>
                  <a:gd name="T85" fmla="*/ 1 h 267"/>
                  <a:gd name="T86" fmla="*/ 0 w 241"/>
                  <a:gd name="T87" fmla="*/ 1 h 267"/>
                  <a:gd name="T88" fmla="*/ 0 w 241"/>
                  <a:gd name="T89" fmla="*/ 1 h 267"/>
                  <a:gd name="T90" fmla="*/ 0 w 241"/>
                  <a:gd name="T91" fmla="*/ 1 h 267"/>
                  <a:gd name="T92" fmla="*/ 0 w 241"/>
                  <a:gd name="T93" fmla="*/ 1 h 267"/>
                  <a:gd name="T94" fmla="*/ 0 w 241"/>
                  <a:gd name="T95" fmla="*/ 1 h 267"/>
                  <a:gd name="T96" fmla="*/ 0 w 241"/>
                  <a:gd name="T97" fmla="*/ 1 h 267"/>
                  <a:gd name="T98" fmla="*/ 0 w 241"/>
                  <a:gd name="T99" fmla="*/ 1 h 267"/>
                  <a:gd name="T100" fmla="*/ 0 w 241"/>
                  <a:gd name="T101" fmla="*/ 1 h 267"/>
                  <a:gd name="T102" fmla="*/ 0 w 241"/>
                  <a:gd name="T103" fmla="*/ 1 h 267"/>
                  <a:gd name="T104" fmla="*/ 0 w 241"/>
                  <a:gd name="T105" fmla="*/ 1 h 267"/>
                  <a:gd name="T106" fmla="*/ 0 w 241"/>
                  <a:gd name="T107" fmla="*/ 1 h 267"/>
                  <a:gd name="T108" fmla="*/ 0 w 241"/>
                  <a:gd name="T109" fmla="*/ 1 h 267"/>
                  <a:gd name="T110" fmla="*/ 0 w 241"/>
                  <a:gd name="T111" fmla="*/ 1 h 267"/>
                  <a:gd name="T112" fmla="*/ 0 w 241"/>
                  <a:gd name="T113" fmla="*/ 1 h 267"/>
                  <a:gd name="T114" fmla="*/ 0 w 241"/>
                  <a:gd name="T115" fmla="*/ 0 h 26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41" h="267">
                    <a:moveTo>
                      <a:pt x="49" y="0"/>
                    </a:moveTo>
                    <a:lnTo>
                      <a:pt x="49" y="1"/>
                    </a:lnTo>
                    <a:lnTo>
                      <a:pt x="53" y="6"/>
                    </a:lnTo>
                    <a:lnTo>
                      <a:pt x="58" y="12"/>
                    </a:lnTo>
                    <a:lnTo>
                      <a:pt x="65" y="20"/>
                    </a:lnTo>
                    <a:lnTo>
                      <a:pt x="74" y="30"/>
                    </a:lnTo>
                    <a:lnTo>
                      <a:pt x="84" y="40"/>
                    </a:lnTo>
                    <a:lnTo>
                      <a:pt x="96" y="52"/>
                    </a:lnTo>
                    <a:lnTo>
                      <a:pt x="110" y="63"/>
                    </a:lnTo>
                    <a:lnTo>
                      <a:pt x="124" y="75"/>
                    </a:lnTo>
                    <a:lnTo>
                      <a:pt x="139" y="86"/>
                    </a:lnTo>
                    <a:lnTo>
                      <a:pt x="155" y="97"/>
                    </a:lnTo>
                    <a:lnTo>
                      <a:pt x="172" y="105"/>
                    </a:lnTo>
                    <a:lnTo>
                      <a:pt x="188" y="113"/>
                    </a:lnTo>
                    <a:lnTo>
                      <a:pt x="207" y="118"/>
                    </a:lnTo>
                    <a:lnTo>
                      <a:pt x="224" y="120"/>
                    </a:lnTo>
                    <a:lnTo>
                      <a:pt x="241" y="120"/>
                    </a:lnTo>
                    <a:lnTo>
                      <a:pt x="241" y="119"/>
                    </a:lnTo>
                    <a:lnTo>
                      <a:pt x="239" y="118"/>
                    </a:lnTo>
                    <a:lnTo>
                      <a:pt x="235" y="118"/>
                    </a:lnTo>
                    <a:lnTo>
                      <a:pt x="231" y="118"/>
                    </a:lnTo>
                    <a:lnTo>
                      <a:pt x="225" y="119"/>
                    </a:lnTo>
                    <a:lnTo>
                      <a:pt x="219" y="123"/>
                    </a:lnTo>
                    <a:lnTo>
                      <a:pt x="210" y="133"/>
                    </a:lnTo>
                    <a:lnTo>
                      <a:pt x="202" y="144"/>
                    </a:lnTo>
                    <a:lnTo>
                      <a:pt x="195" y="154"/>
                    </a:lnTo>
                    <a:lnTo>
                      <a:pt x="189" y="165"/>
                    </a:lnTo>
                    <a:lnTo>
                      <a:pt x="184" y="175"/>
                    </a:lnTo>
                    <a:lnTo>
                      <a:pt x="178" y="184"/>
                    </a:lnTo>
                    <a:lnTo>
                      <a:pt x="173" y="194"/>
                    </a:lnTo>
                    <a:lnTo>
                      <a:pt x="169" y="202"/>
                    </a:lnTo>
                    <a:lnTo>
                      <a:pt x="164" y="211"/>
                    </a:lnTo>
                    <a:lnTo>
                      <a:pt x="160" y="219"/>
                    </a:lnTo>
                    <a:lnTo>
                      <a:pt x="157" y="227"/>
                    </a:lnTo>
                    <a:lnTo>
                      <a:pt x="154" y="234"/>
                    </a:lnTo>
                    <a:lnTo>
                      <a:pt x="151" y="241"/>
                    </a:lnTo>
                    <a:lnTo>
                      <a:pt x="149" y="248"/>
                    </a:lnTo>
                    <a:lnTo>
                      <a:pt x="148" y="253"/>
                    </a:lnTo>
                    <a:lnTo>
                      <a:pt x="147" y="258"/>
                    </a:lnTo>
                    <a:lnTo>
                      <a:pt x="145" y="263"/>
                    </a:lnTo>
                    <a:lnTo>
                      <a:pt x="145" y="267"/>
                    </a:lnTo>
                    <a:lnTo>
                      <a:pt x="125" y="251"/>
                    </a:lnTo>
                    <a:lnTo>
                      <a:pt x="106" y="234"/>
                    </a:lnTo>
                    <a:lnTo>
                      <a:pt x="90" y="217"/>
                    </a:lnTo>
                    <a:lnTo>
                      <a:pt x="75" y="201"/>
                    </a:lnTo>
                    <a:lnTo>
                      <a:pt x="61" y="186"/>
                    </a:lnTo>
                    <a:lnTo>
                      <a:pt x="50" y="169"/>
                    </a:lnTo>
                    <a:lnTo>
                      <a:pt x="40" y="156"/>
                    </a:lnTo>
                    <a:lnTo>
                      <a:pt x="30" y="143"/>
                    </a:lnTo>
                    <a:lnTo>
                      <a:pt x="22" y="130"/>
                    </a:lnTo>
                    <a:lnTo>
                      <a:pt x="16" y="119"/>
                    </a:lnTo>
                    <a:lnTo>
                      <a:pt x="11" y="108"/>
                    </a:lnTo>
                    <a:lnTo>
                      <a:pt x="7" y="100"/>
                    </a:lnTo>
                    <a:lnTo>
                      <a:pt x="4" y="93"/>
                    </a:lnTo>
                    <a:lnTo>
                      <a:pt x="1" y="89"/>
                    </a:lnTo>
                    <a:lnTo>
                      <a:pt x="0" y="85"/>
                    </a:lnTo>
                    <a:lnTo>
                      <a:pt x="0" y="8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4" name="Freeform 285"/>
              <p:cNvSpPr>
                <a:spLocks/>
              </p:cNvSpPr>
              <p:nvPr/>
            </p:nvSpPr>
            <p:spPr bwMode="auto">
              <a:xfrm>
                <a:off x="5037" y="797"/>
                <a:ext cx="107" cy="66"/>
              </a:xfrm>
              <a:custGeom>
                <a:avLst/>
                <a:gdLst>
                  <a:gd name="T0" fmla="*/ 1 w 214"/>
                  <a:gd name="T1" fmla="*/ 0 h 133"/>
                  <a:gd name="T2" fmla="*/ 1 w 214"/>
                  <a:gd name="T3" fmla="*/ 0 h 133"/>
                  <a:gd name="T4" fmla="*/ 1 w 214"/>
                  <a:gd name="T5" fmla="*/ 0 h 133"/>
                  <a:gd name="T6" fmla="*/ 1 w 214"/>
                  <a:gd name="T7" fmla="*/ 0 h 133"/>
                  <a:gd name="T8" fmla="*/ 1 w 214"/>
                  <a:gd name="T9" fmla="*/ 0 h 133"/>
                  <a:gd name="T10" fmla="*/ 1 w 214"/>
                  <a:gd name="T11" fmla="*/ 0 h 133"/>
                  <a:gd name="T12" fmla="*/ 1 w 214"/>
                  <a:gd name="T13" fmla="*/ 0 h 133"/>
                  <a:gd name="T14" fmla="*/ 1 w 214"/>
                  <a:gd name="T15" fmla="*/ 0 h 133"/>
                  <a:gd name="T16" fmla="*/ 1 w 214"/>
                  <a:gd name="T17" fmla="*/ 0 h 133"/>
                  <a:gd name="T18" fmla="*/ 1 w 214"/>
                  <a:gd name="T19" fmla="*/ 0 h 133"/>
                  <a:gd name="T20" fmla="*/ 1 w 214"/>
                  <a:gd name="T21" fmla="*/ 0 h 133"/>
                  <a:gd name="T22" fmla="*/ 1 w 214"/>
                  <a:gd name="T23" fmla="*/ 0 h 133"/>
                  <a:gd name="T24" fmla="*/ 1 w 214"/>
                  <a:gd name="T25" fmla="*/ 0 h 133"/>
                  <a:gd name="T26" fmla="*/ 1 w 214"/>
                  <a:gd name="T27" fmla="*/ 0 h 133"/>
                  <a:gd name="T28" fmla="*/ 1 w 214"/>
                  <a:gd name="T29" fmla="*/ 0 h 133"/>
                  <a:gd name="T30" fmla="*/ 1 w 214"/>
                  <a:gd name="T31" fmla="*/ 0 h 133"/>
                  <a:gd name="T32" fmla="*/ 1 w 214"/>
                  <a:gd name="T33" fmla="*/ 0 h 133"/>
                  <a:gd name="T34" fmla="*/ 1 w 214"/>
                  <a:gd name="T35" fmla="*/ 0 h 133"/>
                  <a:gd name="T36" fmla="*/ 0 w 214"/>
                  <a:gd name="T37" fmla="*/ 0 h 133"/>
                  <a:gd name="T38" fmla="*/ 0 w 214"/>
                  <a:gd name="T39" fmla="*/ 0 h 133"/>
                  <a:gd name="T40" fmla="*/ 1 w 214"/>
                  <a:gd name="T41" fmla="*/ 0 h 133"/>
                  <a:gd name="T42" fmla="*/ 1 w 214"/>
                  <a:gd name="T43" fmla="*/ 0 h 133"/>
                  <a:gd name="T44" fmla="*/ 1 w 214"/>
                  <a:gd name="T45" fmla="*/ 0 h 133"/>
                  <a:gd name="T46" fmla="*/ 1 w 214"/>
                  <a:gd name="T47" fmla="*/ 0 h 133"/>
                  <a:gd name="T48" fmla="*/ 1 w 214"/>
                  <a:gd name="T49" fmla="*/ 0 h 133"/>
                  <a:gd name="T50" fmla="*/ 1 w 214"/>
                  <a:gd name="T51" fmla="*/ 0 h 133"/>
                  <a:gd name="T52" fmla="*/ 1 w 214"/>
                  <a:gd name="T53" fmla="*/ 0 h 133"/>
                  <a:gd name="T54" fmla="*/ 1 w 214"/>
                  <a:gd name="T55" fmla="*/ 0 h 133"/>
                  <a:gd name="T56" fmla="*/ 1 w 214"/>
                  <a:gd name="T57" fmla="*/ 0 h 133"/>
                  <a:gd name="T58" fmla="*/ 1 w 214"/>
                  <a:gd name="T59" fmla="*/ 0 h 133"/>
                  <a:gd name="T60" fmla="*/ 1 w 214"/>
                  <a:gd name="T61" fmla="*/ 0 h 133"/>
                  <a:gd name="T62" fmla="*/ 1 w 214"/>
                  <a:gd name="T63" fmla="*/ 0 h 133"/>
                  <a:gd name="T64" fmla="*/ 1 w 214"/>
                  <a:gd name="T65" fmla="*/ 0 h 133"/>
                  <a:gd name="T66" fmla="*/ 1 w 214"/>
                  <a:gd name="T67" fmla="*/ 0 h 133"/>
                  <a:gd name="T68" fmla="*/ 1 w 214"/>
                  <a:gd name="T69" fmla="*/ 0 h 133"/>
                  <a:gd name="T70" fmla="*/ 1 w 214"/>
                  <a:gd name="T71" fmla="*/ 0 h 133"/>
                  <a:gd name="T72" fmla="*/ 1 w 214"/>
                  <a:gd name="T73" fmla="*/ 0 h 133"/>
                  <a:gd name="T74" fmla="*/ 1 w 214"/>
                  <a:gd name="T75" fmla="*/ 0 h 133"/>
                  <a:gd name="T76" fmla="*/ 1 w 214"/>
                  <a:gd name="T77" fmla="*/ 0 h 133"/>
                  <a:gd name="T78" fmla="*/ 1 w 214"/>
                  <a:gd name="T79" fmla="*/ 0 h 13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14" h="133">
                    <a:moveTo>
                      <a:pt x="193" y="129"/>
                    </a:moveTo>
                    <a:lnTo>
                      <a:pt x="198" y="118"/>
                    </a:lnTo>
                    <a:lnTo>
                      <a:pt x="182" y="118"/>
                    </a:lnTo>
                    <a:lnTo>
                      <a:pt x="165" y="116"/>
                    </a:lnTo>
                    <a:lnTo>
                      <a:pt x="149" y="111"/>
                    </a:lnTo>
                    <a:lnTo>
                      <a:pt x="131" y="103"/>
                    </a:lnTo>
                    <a:lnTo>
                      <a:pt x="115" y="95"/>
                    </a:lnTo>
                    <a:lnTo>
                      <a:pt x="100" y="85"/>
                    </a:lnTo>
                    <a:lnTo>
                      <a:pt x="84" y="74"/>
                    </a:lnTo>
                    <a:lnTo>
                      <a:pt x="71" y="63"/>
                    </a:lnTo>
                    <a:lnTo>
                      <a:pt x="58" y="51"/>
                    </a:lnTo>
                    <a:lnTo>
                      <a:pt x="47" y="40"/>
                    </a:lnTo>
                    <a:lnTo>
                      <a:pt x="37" y="29"/>
                    </a:lnTo>
                    <a:lnTo>
                      <a:pt x="28" y="20"/>
                    </a:lnTo>
                    <a:lnTo>
                      <a:pt x="21" y="12"/>
                    </a:lnTo>
                    <a:lnTo>
                      <a:pt x="16" y="6"/>
                    </a:lnTo>
                    <a:lnTo>
                      <a:pt x="11" y="2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5" y="15"/>
                    </a:lnTo>
                    <a:lnTo>
                      <a:pt x="9" y="21"/>
                    </a:lnTo>
                    <a:lnTo>
                      <a:pt x="17" y="29"/>
                    </a:lnTo>
                    <a:lnTo>
                      <a:pt x="26" y="40"/>
                    </a:lnTo>
                    <a:lnTo>
                      <a:pt x="37" y="50"/>
                    </a:lnTo>
                    <a:lnTo>
                      <a:pt x="48" y="62"/>
                    </a:lnTo>
                    <a:lnTo>
                      <a:pt x="62" y="74"/>
                    </a:lnTo>
                    <a:lnTo>
                      <a:pt x="77" y="86"/>
                    </a:lnTo>
                    <a:lnTo>
                      <a:pt x="92" y="97"/>
                    </a:lnTo>
                    <a:lnTo>
                      <a:pt x="108" y="108"/>
                    </a:lnTo>
                    <a:lnTo>
                      <a:pt x="126" y="117"/>
                    </a:lnTo>
                    <a:lnTo>
                      <a:pt x="143" y="124"/>
                    </a:lnTo>
                    <a:lnTo>
                      <a:pt x="161" y="129"/>
                    </a:lnTo>
                    <a:lnTo>
                      <a:pt x="181" y="133"/>
                    </a:lnTo>
                    <a:lnTo>
                      <a:pt x="199" y="132"/>
                    </a:lnTo>
                    <a:lnTo>
                      <a:pt x="204" y="119"/>
                    </a:lnTo>
                    <a:lnTo>
                      <a:pt x="199" y="132"/>
                    </a:lnTo>
                    <a:lnTo>
                      <a:pt x="214" y="131"/>
                    </a:lnTo>
                    <a:lnTo>
                      <a:pt x="204" y="119"/>
                    </a:lnTo>
                    <a:lnTo>
                      <a:pt x="193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5" name="Freeform 286"/>
              <p:cNvSpPr>
                <a:spLocks/>
              </p:cNvSpPr>
              <p:nvPr/>
            </p:nvSpPr>
            <p:spPr bwMode="auto">
              <a:xfrm>
                <a:off x="5113" y="854"/>
                <a:ext cx="26" cy="19"/>
              </a:xfrm>
              <a:custGeom>
                <a:avLst/>
                <a:gdLst>
                  <a:gd name="T0" fmla="*/ 1 w 52"/>
                  <a:gd name="T1" fmla="*/ 0 h 39"/>
                  <a:gd name="T2" fmla="*/ 1 w 52"/>
                  <a:gd name="T3" fmla="*/ 0 h 39"/>
                  <a:gd name="T4" fmla="*/ 1 w 52"/>
                  <a:gd name="T5" fmla="*/ 0 h 39"/>
                  <a:gd name="T6" fmla="*/ 1 w 52"/>
                  <a:gd name="T7" fmla="*/ 0 h 39"/>
                  <a:gd name="T8" fmla="*/ 1 w 52"/>
                  <a:gd name="T9" fmla="*/ 0 h 39"/>
                  <a:gd name="T10" fmla="*/ 1 w 52"/>
                  <a:gd name="T11" fmla="*/ 0 h 39"/>
                  <a:gd name="T12" fmla="*/ 1 w 52"/>
                  <a:gd name="T13" fmla="*/ 0 h 39"/>
                  <a:gd name="T14" fmla="*/ 1 w 52"/>
                  <a:gd name="T15" fmla="*/ 0 h 39"/>
                  <a:gd name="T16" fmla="*/ 1 w 52"/>
                  <a:gd name="T17" fmla="*/ 0 h 39"/>
                  <a:gd name="T18" fmla="*/ 1 w 52"/>
                  <a:gd name="T19" fmla="*/ 0 h 39"/>
                  <a:gd name="T20" fmla="*/ 1 w 52"/>
                  <a:gd name="T21" fmla="*/ 0 h 39"/>
                  <a:gd name="T22" fmla="*/ 1 w 52"/>
                  <a:gd name="T23" fmla="*/ 0 h 39"/>
                  <a:gd name="T24" fmla="*/ 1 w 52"/>
                  <a:gd name="T25" fmla="*/ 0 h 39"/>
                  <a:gd name="T26" fmla="*/ 1 w 52"/>
                  <a:gd name="T27" fmla="*/ 0 h 39"/>
                  <a:gd name="T28" fmla="*/ 1 w 52"/>
                  <a:gd name="T29" fmla="*/ 0 h 39"/>
                  <a:gd name="T30" fmla="*/ 1 w 52"/>
                  <a:gd name="T31" fmla="*/ 0 h 39"/>
                  <a:gd name="T32" fmla="*/ 1 w 52"/>
                  <a:gd name="T33" fmla="*/ 0 h 39"/>
                  <a:gd name="T34" fmla="*/ 1 w 52"/>
                  <a:gd name="T35" fmla="*/ 0 h 39"/>
                  <a:gd name="T36" fmla="*/ 0 w 52"/>
                  <a:gd name="T37" fmla="*/ 0 h 39"/>
                  <a:gd name="T38" fmla="*/ 0 w 52"/>
                  <a:gd name="T39" fmla="*/ 0 h 39"/>
                  <a:gd name="T40" fmla="*/ 1 w 52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2" h="39">
                    <a:moveTo>
                      <a:pt x="13" y="39"/>
                    </a:moveTo>
                    <a:lnTo>
                      <a:pt x="13" y="39"/>
                    </a:lnTo>
                    <a:lnTo>
                      <a:pt x="21" y="27"/>
                    </a:lnTo>
                    <a:lnTo>
                      <a:pt x="29" y="19"/>
                    </a:lnTo>
                    <a:lnTo>
                      <a:pt x="35" y="16"/>
                    </a:lnTo>
                    <a:lnTo>
                      <a:pt x="38" y="14"/>
                    </a:lnTo>
                    <a:lnTo>
                      <a:pt x="40" y="14"/>
                    </a:lnTo>
                    <a:lnTo>
                      <a:pt x="41" y="14"/>
                    </a:lnTo>
                    <a:lnTo>
                      <a:pt x="43" y="16"/>
                    </a:lnTo>
                    <a:lnTo>
                      <a:pt x="41" y="14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9" y="18"/>
                    </a:lnTo>
                    <a:lnTo>
                      <a:pt x="0" y="31"/>
                    </a:lnTo>
                    <a:lnTo>
                      <a:pt x="13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6" name="Freeform 287"/>
              <p:cNvSpPr>
                <a:spLocks/>
              </p:cNvSpPr>
              <p:nvPr/>
            </p:nvSpPr>
            <p:spPr bwMode="auto">
              <a:xfrm>
                <a:off x="5085" y="869"/>
                <a:ext cx="34" cy="71"/>
              </a:xfrm>
              <a:custGeom>
                <a:avLst/>
                <a:gdLst>
                  <a:gd name="T0" fmla="*/ 0 w 69"/>
                  <a:gd name="T1" fmla="*/ 1 h 141"/>
                  <a:gd name="T2" fmla="*/ 0 w 69"/>
                  <a:gd name="T3" fmla="*/ 1 h 141"/>
                  <a:gd name="T4" fmla="*/ 0 w 69"/>
                  <a:gd name="T5" fmla="*/ 1 h 141"/>
                  <a:gd name="T6" fmla="*/ 0 w 69"/>
                  <a:gd name="T7" fmla="*/ 1 h 141"/>
                  <a:gd name="T8" fmla="*/ 0 w 69"/>
                  <a:gd name="T9" fmla="*/ 1 h 141"/>
                  <a:gd name="T10" fmla="*/ 0 w 69"/>
                  <a:gd name="T11" fmla="*/ 1 h 141"/>
                  <a:gd name="T12" fmla="*/ 0 w 69"/>
                  <a:gd name="T13" fmla="*/ 1 h 141"/>
                  <a:gd name="T14" fmla="*/ 0 w 69"/>
                  <a:gd name="T15" fmla="*/ 1 h 141"/>
                  <a:gd name="T16" fmla="*/ 0 w 69"/>
                  <a:gd name="T17" fmla="*/ 1 h 141"/>
                  <a:gd name="T18" fmla="*/ 0 w 69"/>
                  <a:gd name="T19" fmla="*/ 1 h 141"/>
                  <a:gd name="T20" fmla="*/ 0 w 69"/>
                  <a:gd name="T21" fmla="*/ 1 h 141"/>
                  <a:gd name="T22" fmla="*/ 0 w 69"/>
                  <a:gd name="T23" fmla="*/ 1 h 141"/>
                  <a:gd name="T24" fmla="*/ 0 w 69"/>
                  <a:gd name="T25" fmla="*/ 1 h 141"/>
                  <a:gd name="T26" fmla="*/ 0 w 69"/>
                  <a:gd name="T27" fmla="*/ 1 h 141"/>
                  <a:gd name="T28" fmla="*/ 0 w 69"/>
                  <a:gd name="T29" fmla="*/ 1 h 141"/>
                  <a:gd name="T30" fmla="*/ 0 w 69"/>
                  <a:gd name="T31" fmla="*/ 1 h 141"/>
                  <a:gd name="T32" fmla="*/ 0 w 69"/>
                  <a:gd name="T33" fmla="*/ 1 h 141"/>
                  <a:gd name="T34" fmla="*/ 0 w 69"/>
                  <a:gd name="T35" fmla="*/ 1 h 141"/>
                  <a:gd name="T36" fmla="*/ 0 w 69"/>
                  <a:gd name="T37" fmla="*/ 0 h 141"/>
                  <a:gd name="T38" fmla="*/ 0 w 69"/>
                  <a:gd name="T39" fmla="*/ 1 h 141"/>
                  <a:gd name="T40" fmla="*/ 0 w 69"/>
                  <a:gd name="T41" fmla="*/ 1 h 141"/>
                  <a:gd name="T42" fmla="*/ 0 w 69"/>
                  <a:gd name="T43" fmla="*/ 1 h 141"/>
                  <a:gd name="T44" fmla="*/ 0 w 69"/>
                  <a:gd name="T45" fmla="*/ 1 h 141"/>
                  <a:gd name="T46" fmla="*/ 0 w 69"/>
                  <a:gd name="T47" fmla="*/ 1 h 141"/>
                  <a:gd name="T48" fmla="*/ 0 w 69"/>
                  <a:gd name="T49" fmla="*/ 1 h 141"/>
                  <a:gd name="T50" fmla="*/ 0 w 69"/>
                  <a:gd name="T51" fmla="*/ 1 h 141"/>
                  <a:gd name="T52" fmla="*/ 0 w 69"/>
                  <a:gd name="T53" fmla="*/ 1 h 141"/>
                  <a:gd name="T54" fmla="*/ 0 w 69"/>
                  <a:gd name="T55" fmla="*/ 1 h 141"/>
                  <a:gd name="T56" fmla="*/ 0 w 69"/>
                  <a:gd name="T57" fmla="*/ 1 h 141"/>
                  <a:gd name="T58" fmla="*/ 0 w 69"/>
                  <a:gd name="T59" fmla="*/ 1 h 141"/>
                  <a:gd name="T60" fmla="*/ 0 w 69"/>
                  <a:gd name="T61" fmla="*/ 1 h 141"/>
                  <a:gd name="T62" fmla="*/ 0 w 69"/>
                  <a:gd name="T63" fmla="*/ 1 h 141"/>
                  <a:gd name="T64" fmla="*/ 0 w 69"/>
                  <a:gd name="T65" fmla="*/ 1 h 141"/>
                  <a:gd name="T66" fmla="*/ 0 w 69"/>
                  <a:gd name="T67" fmla="*/ 1 h 141"/>
                  <a:gd name="T68" fmla="*/ 0 w 69"/>
                  <a:gd name="T69" fmla="*/ 1 h 141"/>
                  <a:gd name="T70" fmla="*/ 0 w 69"/>
                  <a:gd name="T71" fmla="*/ 1 h 141"/>
                  <a:gd name="T72" fmla="*/ 0 w 69"/>
                  <a:gd name="T73" fmla="*/ 1 h 141"/>
                  <a:gd name="T74" fmla="*/ 0 w 69"/>
                  <a:gd name="T75" fmla="*/ 1 h 141"/>
                  <a:gd name="T76" fmla="*/ 0 w 69"/>
                  <a:gd name="T77" fmla="*/ 1 h 141"/>
                  <a:gd name="T78" fmla="*/ 0 w 69"/>
                  <a:gd name="T79" fmla="*/ 1 h 14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9" h="141">
                    <a:moveTo>
                      <a:pt x="2" y="132"/>
                    </a:moveTo>
                    <a:lnTo>
                      <a:pt x="13" y="126"/>
                    </a:lnTo>
                    <a:lnTo>
                      <a:pt x="13" y="123"/>
                    </a:lnTo>
                    <a:lnTo>
                      <a:pt x="15" y="119"/>
                    </a:lnTo>
                    <a:lnTo>
                      <a:pt x="16" y="114"/>
                    </a:lnTo>
                    <a:lnTo>
                      <a:pt x="17" y="108"/>
                    </a:lnTo>
                    <a:lnTo>
                      <a:pt x="19" y="102"/>
                    </a:lnTo>
                    <a:lnTo>
                      <a:pt x="21" y="96"/>
                    </a:lnTo>
                    <a:lnTo>
                      <a:pt x="25" y="88"/>
                    </a:lnTo>
                    <a:lnTo>
                      <a:pt x="28" y="80"/>
                    </a:lnTo>
                    <a:lnTo>
                      <a:pt x="32" y="72"/>
                    </a:lnTo>
                    <a:lnTo>
                      <a:pt x="35" y="64"/>
                    </a:lnTo>
                    <a:lnTo>
                      <a:pt x="40" y="55"/>
                    </a:lnTo>
                    <a:lnTo>
                      <a:pt x="45" y="47"/>
                    </a:lnTo>
                    <a:lnTo>
                      <a:pt x="50" y="38"/>
                    </a:lnTo>
                    <a:lnTo>
                      <a:pt x="56" y="27"/>
                    </a:lnTo>
                    <a:lnTo>
                      <a:pt x="63" y="18"/>
                    </a:lnTo>
                    <a:lnTo>
                      <a:pt x="69" y="8"/>
                    </a:lnTo>
                    <a:lnTo>
                      <a:pt x="56" y="0"/>
                    </a:lnTo>
                    <a:lnTo>
                      <a:pt x="50" y="10"/>
                    </a:lnTo>
                    <a:lnTo>
                      <a:pt x="45" y="20"/>
                    </a:lnTo>
                    <a:lnTo>
                      <a:pt x="39" y="30"/>
                    </a:lnTo>
                    <a:lnTo>
                      <a:pt x="33" y="39"/>
                    </a:lnTo>
                    <a:lnTo>
                      <a:pt x="28" y="49"/>
                    </a:lnTo>
                    <a:lnTo>
                      <a:pt x="24" y="58"/>
                    </a:lnTo>
                    <a:lnTo>
                      <a:pt x="18" y="66"/>
                    </a:lnTo>
                    <a:lnTo>
                      <a:pt x="15" y="74"/>
                    </a:lnTo>
                    <a:lnTo>
                      <a:pt x="11" y="83"/>
                    </a:lnTo>
                    <a:lnTo>
                      <a:pt x="8" y="91"/>
                    </a:lnTo>
                    <a:lnTo>
                      <a:pt x="5" y="98"/>
                    </a:lnTo>
                    <a:lnTo>
                      <a:pt x="3" y="104"/>
                    </a:lnTo>
                    <a:lnTo>
                      <a:pt x="2" y="111"/>
                    </a:lnTo>
                    <a:lnTo>
                      <a:pt x="1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11" y="121"/>
                    </a:lnTo>
                    <a:lnTo>
                      <a:pt x="2" y="132"/>
                    </a:lnTo>
                    <a:lnTo>
                      <a:pt x="13" y="141"/>
                    </a:lnTo>
                    <a:lnTo>
                      <a:pt x="13" y="126"/>
                    </a:lnTo>
                    <a:lnTo>
                      <a:pt x="2" y="1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7" name="Freeform 288"/>
              <p:cNvSpPr>
                <a:spLocks/>
              </p:cNvSpPr>
              <p:nvPr/>
            </p:nvSpPr>
            <p:spPr bwMode="auto">
              <a:xfrm>
                <a:off x="5012" y="839"/>
                <a:ext cx="79" cy="97"/>
              </a:xfrm>
              <a:custGeom>
                <a:avLst/>
                <a:gdLst>
                  <a:gd name="T0" fmla="*/ 1 w 158"/>
                  <a:gd name="T1" fmla="*/ 0 h 192"/>
                  <a:gd name="T2" fmla="*/ 1 w 158"/>
                  <a:gd name="T3" fmla="*/ 1 h 192"/>
                  <a:gd name="T4" fmla="*/ 1 w 158"/>
                  <a:gd name="T5" fmla="*/ 1 h 192"/>
                  <a:gd name="T6" fmla="*/ 1 w 158"/>
                  <a:gd name="T7" fmla="*/ 1 h 192"/>
                  <a:gd name="T8" fmla="*/ 1 w 158"/>
                  <a:gd name="T9" fmla="*/ 1 h 192"/>
                  <a:gd name="T10" fmla="*/ 1 w 158"/>
                  <a:gd name="T11" fmla="*/ 1 h 192"/>
                  <a:gd name="T12" fmla="*/ 1 w 158"/>
                  <a:gd name="T13" fmla="*/ 1 h 192"/>
                  <a:gd name="T14" fmla="*/ 1 w 158"/>
                  <a:gd name="T15" fmla="*/ 1 h 192"/>
                  <a:gd name="T16" fmla="*/ 1 w 158"/>
                  <a:gd name="T17" fmla="*/ 1 h 192"/>
                  <a:gd name="T18" fmla="*/ 1 w 158"/>
                  <a:gd name="T19" fmla="*/ 1 h 192"/>
                  <a:gd name="T20" fmla="*/ 1 w 158"/>
                  <a:gd name="T21" fmla="*/ 1 h 192"/>
                  <a:gd name="T22" fmla="*/ 1 w 158"/>
                  <a:gd name="T23" fmla="*/ 1 h 192"/>
                  <a:gd name="T24" fmla="*/ 1 w 158"/>
                  <a:gd name="T25" fmla="*/ 1 h 192"/>
                  <a:gd name="T26" fmla="*/ 1 w 158"/>
                  <a:gd name="T27" fmla="*/ 1 h 192"/>
                  <a:gd name="T28" fmla="*/ 1 w 158"/>
                  <a:gd name="T29" fmla="*/ 1 h 192"/>
                  <a:gd name="T30" fmla="*/ 1 w 158"/>
                  <a:gd name="T31" fmla="*/ 1 h 192"/>
                  <a:gd name="T32" fmla="*/ 1 w 158"/>
                  <a:gd name="T33" fmla="*/ 1 h 192"/>
                  <a:gd name="T34" fmla="*/ 1 w 158"/>
                  <a:gd name="T35" fmla="*/ 1 h 192"/>
                  <a:gd name="T36" fmla="*/ 1 w 158"/>
                  <a:gd name="T37" fmla="*/ 1 h 192"/>
                  <a:gd name="T38" fmla="*/ 1 w 158"/>
                  <a:gd name="T39" fmla="*/ 1 h 192"/>
                  <a:gd name="T40" fmla="*/ 1 w 158"/>
                  <a:gd name="T41" fmla="*/ 1 h 192"/>
                  <a:gd name="T42" fmla="*/ 1 w 158"/>
                  <a:gd name="T43" fmla="*/ 1 h 192"/>
                  <a:gd name="T44" fmla="*/ 1 w 158"/>
                  <a:gd name="T45" fmla="*/ 1 h 192"/>
                  <a:gd name="T46" fmla="*/ 1 w 158"/>
                  <a:gd name="T47" fmla="*/ 1 h 192"/>
                  <a:gd name="T48" fmla="*/ 1 w 158"/>
                  <a:gd name="T49" fmla="*/ 1 h 192"/>
                  <a:gd name="T50" fmla="*/ 1 w 158"/>
                  <a:gd name="T51" fmla="*/ 1 h 192"/>
                  <a:gd name="T52" fmla="*/ 1 w 158"/>
                  <a:gd name="T53" fmla="*/ 1 h 192"/>
                  <a:gd name="T54" fmla="*/ 1 w 158"/>
                  <a:gd name="T55" fmla="*/ 1 h 192"/>
                  <a:gd name="T56" fmla="*/ 1 w 158"/>
                  <a:gd name="T57" fmla="*/ 1 h 192"/>
                  <a:gd name="T58" fmla="*/ 1 w 158"/>
                  <a:gd name="T59" fmla="*/ 1 h 192"/>
                  <a:gd name="T60" fmla="*/ 1 w 158"/>
                  <a:gd name="T61" fmla="*/ 1 h 192"/>
                  <a:gd name="T62" fmla="*/ 1 w 158"/>
                  <a:gd name="T63" fmla="*/ 1 h 192"/>
                  <a:gd name="T64" fmla="*/ 1 w 158"/>
                  <a:gd name="T65" fmla="*/ 1 h 192"/>
                  <a:gd name="T66" fmla="*/ 1 w 158"/>
                  <a:gd name="T67" fmla="*/ 1 h 192"/>
                  <a:gd name="T68" fmla="*/ 1 w 158"/>
                  <a:gd name="T69" fmla="*/ 1 h 192"/>
                  <a:gd name="T70" fmla="*/ 1 w 158"/>
                  <a:gd name="T71" fmla="*/ 1 h 192"/>
                  <a:gd name="T72" fmla="*/ 1 w 158"/>
                  <a:gd name="T73" fmla="*/ 0 h 192"/>
                  <a:gd name="T74" fmla="*/ 0 w 158"/>
                  <a:gd name="T75" fmla="*/ 1 h 192"/>
                  <a:gd name="T76" fmla="*/ 1 w 158"/>
                  <a:gd name="T77" fmla="*/ 1 h 192"/>
                  <a:gd name="T78" fmla="*/ 1 w 158"/>
                  <a:gd name="T79" fmla="*/ 0 h 19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58" h="192">
                    <a:moveTo>
                      <a:pt x="1" y="0"/>
                    </a:moveTo>
                    <a:lnTo>
                      <a:pt x="1" y="5"/>
                    </a:lnTo>
                    <a:lnTo>
                      <a:pt x="1" y="7"/>
                    </a:lnTo>
                    <a:lnTo>
                      <a:pt x="3" y="10"/>
                    </a:lnTo>
                    <a:lnTo>
                      <a:pt x="5" y="16"/>
                    </a:lnTo>
                    <a:lnTo>
                      <a:pt x="8" y="23"/>
                    </a:lnTo>
                    <a:lnTo>
                      <a:pt x="13" y="31"/>
                    </a:lnTo>
                    <a:lnTo>
                      <a:pt x="18" y="41"/>
                    </a:lnTo>
                    <a:lnTo>
                      <a:pt x="24" y="53"/>
                    </a:lnTo>
                    <a:lnTo>
                      <a:pt x="31" y="65"/>
                    </a:lnTo>
                    <a:lnTo>
                      <a:pt x="42" y="79"/>
                    </a:lnTo>
                    <a:lnTo>
                      <a:pt x="52" y="93"/>
                    </a:lnTo>
                    <a:lnTo>
                      <a:pt x="64" y="109"/>
                    </a:lnTo>
                    <a:lnTo>
                      <a:pt x="77" y="125"/>
                    </a:lnTo>
                    <a:lnTo>
                      <a:pt x="92" y="141"/>
                    </a:lnTo>
                    <a:lnTo>
                      <a:pt x="110" y="158"/>
                    </a:lnTo>
                    <a:lnTo>
                      <a:pt x="129" y="176"/>
                    </a:lnTo>
                    <a:lnTo>
                      <a:pt x="149" y="192"/>
                    </a:lnTo>
                    <a:lnTo>
                      <a:pt x="158" y="181"/>
                    </a:lnTo>
                    <a:lnTo>
                      <a:pt x="137" y="164"/>
                    </a:lnTo>
                    <a:lnTo>
                      <a:pt x="120" y="147"/>
                    </a:lnTo>
                    <a:lnTo>
                      <a:pt x="103" y="131"/>
                    </a:lnTo>
                    <a:lnTo>
                      <a:pt x="88" y="115"/>
                    </a:lnTo>
                    <a:lnTo>
                      <a:pt x="75" y="99"/>
                    </a:lnTo>
                    <a:lnTo>
                      <a:pt x="64" y="85"/>
                    </a:lnTo>
                    <a:lnTo>
                      <a:pt x="53" y="71"/>
                    </a:lnTo>
                    <a:lnTo>
                      <a:pt x="44" y="57"/>
                    </a:lnTo>
                    <a:lnTo>
                      <a:pt x="36" y="46"/>
                    </a:lnTo>
                    <a:lnTo>
                      <a:pt x="30" y="34"/>
                    </a:lnTo>
                    <a:lnTo>
                      <a:pt x="26" y="25"/>
                    </a:lnTo>
                    <a:lnTo>
                      <a:pt x="21" y="16"/>
                    </a:lnTo>
                    <a:lnTo>
                      <a:pt x="19" y="10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5" y="1"/>
                    </a:lnTo>
                    <a:lnTo>
                      <a:pt x="14" y="7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8" name="Freeform 289"/>
              <p:cNvSpPr>
                <a:spLocks/>
              </p:cNvSpPr>
              <p:nvPr/>
            </p:nvSpPr>
            <p:spPr bwMode="auto">
              <a:xfrm>
                <a:off x="5012" y="793"/>
                <a:ext cx="31" cy="50"/>
              </a:xfrm>
              <a:custGeom>
                <a:avLst/>
                <a:gdLst>
                  <a:gd name="T0" fmla="*/ 1 w 61"/>
                  <a:gd name="T1" fmla="*/ 0 h 101"/>
                  <a:gd name="T2" fmla="*/ 1 w 61"/>
                  <a:gd name="T3" fmla="*/ 0 h 101"/>
                  <a:gd name="T4" fmla="*/ 0 w 61"/>
                  <a:gd name="T5" fmla="*/ 0 h 101"/>
                  <a:gd name="T6" fmla="*/ 1 w 61"/>
                  <a:gd name="T7" fmla="*/ 0 h 101"/>
                  <a:gd name="T8" fmla="*/ 1 w 61"/>
                  <a:gd name="T9" fmla="*/ 0 h 101"/>
                  <a:gd name="T10" fmla="*/ 1 w 61"/>
                  <a:gd name="T11" fmla="*/ 0 h 101"/>
                  <a:gd name="T12" fmla="*/ 1 w 61"/>
                  <a:gd name="T13" fmla="*/ 0 h 101"/>
                  <a:gd name="T14" fmla="*/ 1 w 61"/>
                  <a:gd name="T15" fmla="*/ 0 h 101"/>
                  <a:gd name="T16" fmla="*/ 1 w 61"/>
                  <a:gd name="T17" fmla="*/ 0 h 101"/>
                  <a:gd name="T18" fmla="*/ 1 w 61"/>
                  <a:gd name="T19" fmla="*/ 0 h 1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1" h="101">
                    <a:moveTo>
                      <a:pt x="60" y="8"/>
                    </a:moveTo>
                    <a:lnTo>
                      <a:pt x="49" y="10"/>
                    </a:lnTo>
                    <a:lnTo>
                      <a:pt x="0" y="94"/>
                    </a:lnTo>
                    <a:lnTo>
                      <a:pt x="13" y="101"/>
                    </a:lnTo>
                    <a:lnTo>
                      <a:pt x="61" y="17"/>
                    </a:lnTo>
                    <a:lnTo>
                      <a:pt x="50" y="17"/>
                    </a:lnTo>
                    <a:lnTo>
                      <a:pt x="60" y="8"/>
                    </a:lnTo>
                    <a:lnTo>
                      <a:pt x="55" y="0"/>
                    </a:lnTo>
                    <a:lnTo>
                      <a:pt x="49" y="10"/>
                    </a:lnTo>
                    <a:lnTo>
                      <a:pt x="6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59" name="Freeform 290"/>
              <p:cNvSpPr>
                <a:spLocks/>
              </p:cNvSpPr>
              <p:nvPr/>
            </p:nvSpPr>
            <p:spPr bwMode="auto">
              <a:xfrm>
                <a:off x="5126" y="801"/>
                <a:ext cx="117" cy="128"/>
              </a:xfrm>
              <a:custGeom>
                <a:avLst/>
                <a:gdLst>
                  <a:gd name="T0" fmla="*/ 1 w 232"/>
                  <a:gd name="T1" fmla="*/ 0 h 255"/>
                  <a:gd name="T2" fmla="*/ 1 w 232"/>
                  <a:gd name="T3" fmla="*/ 1 h 255"/>
                  <a:gd name="T4" fmla="*/ 1 w 232"/>
                  <a:gd name="T5" fmla="*/ 1 h 255"/>
                  <a:gd name="T6" fmla="*/ 1 w 232"/>
                  <a:gd name="T7" fmla="*/ 1 h 255"/>
                  <a:gd name="T8" fmla="*/ 1 w 232"/>
                  <a:gd name="T9" fmla="*/ 1 h 255"/>
                  <a:gd name="T10" fmla="*/ 1 w 232"/>
                  <a:gd name="T11" fmla="*/ 1 h 255"/>
                  <a:gd name="T12" fmla="*/ 1 w 232"/>
                  <a:gd name="T13" fmla="*/ 1 h 255"/>
                  <a:gd name="T14" fmla="*/ 1 w 232"/>
                  <a:gd name="T15" fmla="*/ 1 h 255"/>
                  <a:gd name="T16" fmla="*/ 1 w 232"/>
                  <a:gd name="T17" fmla="*/ 1 h 255"/>
                  <a:gd name="T18" fmla="*/ 1 w 232"/>
                  <a:gd name="T19" fmla="*/ 1 h 255"/>
                  <a:gd name="T20" fmla="*/ 1 w 232"/>
                  <a:gd name="T21" fmla="*/ 1 h 255"/>
                  <a:gd name="T22" fmla="*/ 1 w 232"/>
                  <a:gd name="T23" fmla="*/ 1 h 255"/>
                  <a:gd name="T24" fmla="*/ 1 w 232"/>
                  <a:gd name="T25" fmla="*/ 1 h 255"/>
                  <a:gd name="T26" fmla="*/ 1 w 232"/>
                  <a:gd name="T27" fmla="*/ 1 h 255"/>
                  <a:gd name="T28" fmla="*/ 1 w 232"/>
                  <a:gd name="T29" fmla="*/ 1 h 255"/>
                  <a:gd name="T30" fmla="*/ 1 w 232"/>
                  <a:gd name="T31" fmla="*/ 1 h 255"/>
                  <a:gd name="T32" fmla="*/ 0 w 232"/>
                  <a:gd name="T33" fmla="*/ 1 h 255"/>
                  <a:gd name="T34" fmla="*/ 1 w 232"/>
                  <a:gd name="T35" fmla="*/ 1 h 255"/>
                  <a:gd name="T36" fmla="*/ 1 w 232"/>
                  <a:gd name="T37" fmla="*/ 1 h 255"/>
                  <a:gd name="T38" fmla="*/ 1 w 232"/>
                  <a:gd name="T39" fmla="*/ 1 h 255"/>
                  <a:gd name="T40" fmla="*/ 1 w 232"/>
                  <a:gd name="T41" fmla="*/ 1 h 255"/>
                  <a:gd name="T42" fmla="*/ 1 w 232"/>
                  <a:gd name="T43" fmla="*/ 1 h 255"/>
                  <a:gd name="T44" fmla="*/ 1 w 232"/>
                  <a:gd name="T45" fmla="*/ 1 h 255"/>
                  <a:gd name="T46" fmla="*/ 1 w 232"/>
                  <a:gd name="T47" fmla="*/ 1 h 255"/>
                  <a:gd name="T48" fmla="*/ 1 w 232"/>
                  <a:gd name="T49" fmla="*/ 1 h 255"/>
                  <a:gd name="T50" fmla="*/ 1 w 232"/>
                  <a:gd name="T51" fmla="*/ 1 h 255"/>
                  <a:gd name="T52" fmla="*/ 1 w 232"/>
                  <a:gd name="T53" fmla="*/ 1 h 255"/>
                  <a:gd name="T54" fmla="*/ 1 w 232"/>
                  <a:gd name="T55" fmla="*/ 1 h 255"/>
                  <a:gd name="T56" fmla="*/ 1 w 232"/>
                  <a:gd name="T57" fmla="*/ 1 h 255"/>
                  <a:gd name="T58" fmla="*/ 1 w 232"/>
                  <a:gd name="T59" fmla="*/ 1 h 255"/>
                  <a:gd name="T60" fmla="*/ 1 w 232"/>
                  <a:gd name="T61" fmla="*/ 1 h 255"/>
                  <a:gd name="T62" fmla="*/ 1 w 232"/>
                  <a:gd name="T63" fmla="*/ 1 h 255"/>
                  <a:gd name="T64" fmla="*/ 1 w 232"/>
                  <a:gd name="T65" fmla="*/ 1 h 255"/>
                  <a:gd name="T66" fmla="*/ 1 w 232"/>
                  <a:gd name="T67" fmla="*/ 1 h 255"/>
                  <a:gd name="T68" fmla="*/ 1 w 232"/>
                  <a:gd name="T69" fmla="*/ 1 h 255"/>
                  <a:gd name="T70" fmla="*/ 1 w 232"/>
                  <a:gd name="T71" fmla="*/ 1 h 255"/>
                  <a:gd name="T72" fmla="*/ 1 w 232"/>
                  <a:gd name="T73" fmla="*/ 1 h 255"/>
                  <a:gd name="T74" fmla="*/ 1 w 232"/>
                  <a:gd name="T75" fmla="*/ 1 h 255"/>
                  <a:gd name="T76" fmla="*/ 1 w 232"/>
                  <a:gd name="T77" fmla="*/ 1 h 255"/>
                  <a:gd name="T78" fmla="*/ 1 w 232"/>
                  <a:gd name="T79" fmla="*/ 1 h 255"/>
                  <a:gd name="T80" fmla="*/ 1 w 232"/>
                  <a:gd name="T81" fmla="*/ 1 h 255"/>
                  <a:gd name="T82" fmla="*/ 1 w 232"/>
                  <a:gd name="T83" fmla="*/ 1 h 255"/>
                  <a:gd name="T84" fmla="*/ 1 w 232"/>
                  <a:gd name="T85" fmla="*/ 1 h 255"/>
                  <a:gd name="T86" fmla="*/ 1 w 232"/>
                  <a:gd name="T87" fmla="*/ 1 h 255"/>
                  <a:gd name="T88" fmla="*/ 1 w 232"/>
                  <a:gd name="T89" fmla="*/ 1 h 255"/>
                  <a:gd name="T90" fmla="*/ 1 w 232"/>
                  <a:gd name="T91" fmla="*/ 1 h 255"/>
                  <a:gd name="T92" fmla="*/ 1 w 232"/>
                  <a:gd name="T93" fmla="*/ 1 h 255"/>
                  <a:gd name="T94" fmla="*/ 1 w 232"/>
                  <a:gd name="T95" fmla="*/ 1 h 255"/>
                  <a:gd name="T96" fmla="*/ 1 w 232"/>
                  <a:gd name="T97" fmla="*/ 1 h 255"/>
                  <a:gd name="T98" fmla="*/ 1 w 232"/>
                  <a:gd name="T99" fmla="*/ 1 h 255"/>
                  <a:gd name="T100" fmla="*/ 1 w 232"/>
                  <a:gd name="T101" fmla="*/ 1 h 255"/>
                  <a:gd name="T102" fmla="*/ 1 w 232"/>
                  <a:gd name="T103" fmla="*/ 1 h 255"/>
                  <a:gd name="T104" fmla="*/ 1 w 232"/>
                  <a:gd name="T105" fmla="*/ 1 h 255"/>
                  <a:gd name="T106" fmla="*/ 1 w 232"/>
                  <a:gd name="T107" fmla="*/ 1 h 255"/>
                  <a:gd name="T108" fmla="*/ 1 w 232"/>
                  <a:gd name="T109" fmla="*/ 1 h 255"/>
                  <a:gd name="T110" fmla="*/ 1 w 232"/>
                  <a:gd name="T111" fmla="*/ 1 h 255"/>
                  <a:gd name="T112" fmla="*/ 1 w 232"/>
                  <a:gd name="T113" fmla="*/ 1 h 255"/>
                  <a:gd name="T114" fmla="*/ 1 w 232"/>
                  <a:gd name="T115" fmla="*/ 0 h 25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32" h="255">
                    <a:moveTo>
                      <a:pt x="203" y="0"/>
                    </a:moveTo>
                    <a:lnTo>
                      <a:pt x="202" y="1"/>
                    </a:lnTo>
                    <a:lnTo>
                      <a:pt x="199" y="4"/>
                    </a:lnTo>
                    <a:lnTo>
                      <a:pt x="193" y="11"/>
                    </a:lnTo>
                    <a:lnTo>
                      <a:pt x="185" y="19"/>
                    </a:lnTo>
                    <a:lnTo>
                      <a:pt x="175" y="28"/>
                    </a:lnTo>
                    <a:lnTo>
                      <a:pt x="164" y="38"/>
                    </a:lnTo>
                    <a:lnTo>
                      <a:pt x="152" y="49"/>
                    </a:lnTo>
                    <a:lnTo>
                      <a:pt x="138" y="60"/>
                    </a:lnTo>
                    <a:lnTo>
                      <a:pt x="122" y="71"/>
                    </a:lnTo>
                    <a:lnTo>
                      <a:pt x="105" y="81"/>
                    </a:lnTo>
                    <a:lnTo>
                      <a:pt x="88" y="91"/>
                    </a:lnTo>
                    <a:lnTo>
                      <a:pt x="71" y="99"/>
                    </a:lnTo>
                    <a:lnTo>
                      <a:pt x="54" y="106"/>
                    </a:lnTo>
                    <a:lnTo>
                      <a:pt x="35" y="110"/>
                    </a:lnTo>
                    <a:lnTo>
                      <a:pt x="18" y="113"/>
                    </a:lnTo>
                    <a:lnTo>
                      <a:pt x="0" y="113"/>
                    </a:lnTo>
                    <a:lnTo>
                      <a:pt x="1" y="113"/>
                    </a:lnTo>
                    <a:lnTo>
                      <a:pt x="3" y="113"/>
                    </a:lnTo>
                    <a:lnTo>
                      <a:pt x="8" y="113"/>
                    </a:lnTo>
                    <a:lnTo>
                      <a:pt x="14" y="114"/>
                    </a:lnTo>
                    <a:lnTo>
                      <a:pt x="23" y="117"/>
                    </a:lnTo>
                    <a:lnTo>
                      <a:pt x="31" y="123"/>
                    </a:lnTo>
                    <a:lnTo>
                      <a:pt x="40" y="131"/>
                    </a:lnTo>
                    <a:lnTo>
                      <a:pt x="49" y="144"/>
                    </a:lnTo>
                    <a:lnTo>
                      <a:pt x="55" y="154"/>
                    </a:lnTo>
                    <a:lnTo>
                      <a:pt x="62" y="164"/>
                    </a:lnTo>
                    <a:lnTo>
                      <a:pt x="67" y="174"/>
                    </a:lnTo>
                    <a:lnTo>
                      <a:pt x="73" y="182"/>
                    </a:lnTo>
                    <a:lnTo>
                      <a:pt x="78" y="191"/>
                    </a:lnTo>
                    <a:lnTo>
                      <a:pt x="82" y="198"/>
                    </a:lnTo>
                    <a:lnTo>
                      <a:pt x="87" y="206"/>
                    </a:lnTo>
                    <a:lnTo>
                      <a:pt x="91" y="213"/>
                    </a:lnTo>
                    <a:lnTo>
                      <a:pt x="94" y="220"/>
                    </a:lnTo>
                    <a:lnTo>
                      <a:pt x="96" y="227"/>
                    </a:lnTo>
                    <a:lnTo>
                      <a:pt x="100" y="232"/>
                    </a:lnTo>
                    <a:lnTo>
                      <a:pt x="102" y="237"/>
                    </a:lnTo>
                    <a:lnTo>
                      <a:pt x="103" y="243"/>
                    </a:lnTo>
                    <a:lnTo>
                      <a:pt x="104" y="247"/>
                    </a:lnTo>
                    <a:lnTo>
                      <a:pt x="105" y="252"/>
                    </a:lnTo>
                    <a:lnTo>
                      <a:pt x="105" y="255"/>
                    </a:lnTo>
                    <a:lnTo>
                      <a:pt x="126" y="239"/>
                    </a:lnTo>
                    <a:lnTo>
                      <a:pt x="144" y="222"/>
                    </a:lnTo>
                    <a:lnTo>
                      <a:pt x="160" y="206"/>
                    </a:lnTo>
                    <a:lnTo>
                      <a:pt x="173" y="190"/>
                    </a:lnTo>
                    <a:lnTo>
                      <a:pt x="186" y="175"/>
                    </a:lnTo>
                    <a:lnTo>
                      <a:pt x="195" y="160"/>
                    </a:lnTo>
                    <a:lnTo>
                      <a:pt x="205" y="145"/>
                    </a:lnTo>
                    <a:lnTo>
                      <a:pt x="211" y="132"/>
                    </a:lnTo>
                    <a:lnTo>
                      <a:pt x="217" y="121"/>
                    </a:lnTo>
                    <a:lnTo>
                      <a:pt x="222" y="109"/>
                    </a:lnTo>
                    <a:lnTo>
                      <a:pt x="225" y="100"/>
                    </a:lnTo>
                    <a:lnTo>
                      <a:pt x="229" y="92"/>
                    </a:lnTo>
                    <a:lnTo>
                      <a:pt x="230" y="85"/>
                    </a:lnTo>
                    <a:lnTo>
                      <a:pt x="231" y="80"/>
                    </a:lnTo>
                    <a:lnTo>
                      <a:pt x="232" y="77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60" name="Freeform 291"/>
              <p:cNvSpPr>
                <a:spLocks/>
              </p:cNvSpPr>
              <p:nvPr/>
            </p:nvSpPr>
            <p:spPr bwMode="auto">
              <a:xfrm>
                <a:off x="5110" y="799"/>
                <a:ext cx="121" cy="63"/>
              </a:xfrm>
              <a:custGeom>
                <a:avLst/>
                <a:gdLst>
                  <a:gd name="T0" fmla="*/ 1 w 242"/>
                  <a:gd name="T1" fmla="*/ 1 h 126"/>
                  <a:gd name="T2" fmla="*/ 1 w 242"/>
                  <a:gd name="T3" fmla="*/ 1 h 126"/>
                  <a:gd name="T4" fmla="*/ 1 w 242"/>
                  <a:gd name="T5" fmla="*/ 1 h 126"/>
                  <a:gd name="T6" fmla="*/ 1 w 242"/>
                  <a:gd name="T7" fmla="*/ 1 h 126"/>
                  <a:gd name="T8" fmla="*/ 1 w 242"/>
                  <a:gd name="T9" fmla="*/ 1 h 126"/>
                  <a:gd name="T10" fmla="*/ 1 w 242"/>
                  <a:gd name="T11" fmla="*/ 1 h 126"/>
                  <a:gd name="T12" fmla="*/ 1 w 242"/>
                  <a:gd name="T13" fmla="*/ 1 h 126"/>
                  <a:gd name="T14" fmla="*/ 1 w 242"/>
                  <a:gd name="T15" fmla="*/ 1 h 126"/>
                  <a:gd name="T16" fmla="*/ 1 w 242"/>
                  <a:gd name="T17" fmla="*/ 1 h 126"/>
                  <a:gd name="T18" fmla="*/ 1 w 242"/>
                  <a:gd name="T19" fmla="*/ 1 h 126"/>
                  <a:gd name="T20" fmla="*/ 1 w 242"/>
                  <a:gd name="T21" fmla="*/ 1 h 126"/>
                  <a:gd name="T22" fmla="*/ 1 w 242"/>
                  <a:gd name="T23" fmla="*/ 1 h 126"/>
                  <a:gd name="T24" fmla="*/ 1 w 242"/>
                  <a:gd name="T25" fmla="*/ 1 h 126"/>
                  <a:gd name="T26" fmla="*/ 1 w 242"/>
                  <a:gd name="T27" fmla="*/ 1 h 126"/>
                  <a:gd name="T28" fmla="*/ 1 w 242"/>
                  <a:gd name="T29" fmla="*/ 1 h 126"/>
                  <a:gd name="T30" fmla="*/ 1 w 242"/>
                  <a:gd name="T31" fmla="*/ 1 h 126"/>
                  <a:gd name="T32" fmla="*/ 1 w 242"/>
                  <a:gd name="T33" fmla="*/ 1 h 126"/>
                  <a:gd name="T34" fmla="*/ 1 w 242"/>
                  <a:gd name="T35" fmla="*/ 1 h 126"/>
                  <a:gd name="T36" fmla="*/ 1 w 242"/>
                  <a:gd name="T37" fmla="*/ 0 h 126"/>
                  <a:gd name="T38" fmla="*/ 1 w 242"/>
                  <a:gd name="T39" fmla="*/ 1 h 126"/>
                  <a:gd name="T40" fmla="*/ 1 w 242"/>
                  <a:gd name="T41" fmla="*/ 1 h 126"/>
                  <a:gd name="T42" fmla="*/ 1 w 242"/>
                  <a:gd name="T43" fmla="*/ 1 h 126"/>
                  <a:gd name="T44" fmla="*/ 1 w 242"/>
                  <a:gd name="T45" fmla="*/ 1 h 126"/>
                  <a:gd name="T46" fmla="*/ 1 w 242"/>
                  <a:gd name="T47" fmla="*/ 1 h 126"/>
                  <a:gd name="T48" fmla="*/ 1 w 242"/>
                  <a:gd name="T49" fmla="*/ 1 h 126"/>
                  <a:gd name="T50" fmla="*/ 1 w 242"/>
                  <a:gd name="T51" fmla="*/ 1 h 126"/>
                  <a:gd name="T52" fmla="*/ 1 w 242"/>
                  <a:gd name="T53" fmla="*/ 1 h 126"/>
                  <a:gd name="T54" fmla="*/ 1 w 242"/>
                  <a:gd name="T55" fmla="*/ 1 h 126"/>
                  <a:gd name="T56" fmla="*/ 1 w 242"/>
                  <a:gd name="T57" fmla="*/ 1 h 126"/>
                  <a:gd name="T58" fmla="*/ 1 w 242"/>
                  <a:gd name="T59" fmla="*/ 1 h 126"/>
                  <a:gd name="T60" fmla="*/ 1 w 242"/>
                  <a:gd name="T61" fmla="*/ 1 h 126"/>
                  <a:gd name="T62" fmla="*/ 1 w 242"/>
                  <a:gd name="T63" fmla="*/ 1 h 126"/>
                  <a:gd name="T64" fmla="*/ 1 w 242"/>
                  <a:gd name="T65" fmla="*/ 1 h 126"/>
                  <a:gd name="T66" fmla="*/ 1 w 242"/>
                  <a:gd name="T67" fmla="*/ 1 h 126"/>
                  <a:gd name="T68" fmla="*/ 1 w 242"/>
                  <a:gd name="T69" fmla="*/ 1 h 126"/>
                  <a:gd name="T70" fmla="*/ 1 w 242"/>
                  <a:gd name="T71" fmla="*/ 1 h 126"/>
                  <a:gd name="T72" fmla="*/ 1 w 242"/>
                  <a:gd name="T73" fmla="*/ 1 h 126"/>
                  <a:gd name="T74" fmla="*/ 0 w 242"/>
                  <a:gd name="T75" fmla="*/ 1 h 126"/>
                  <a:gd name="T76" fmla="*/ 1 w 242"/>
                  <a:gd name="T77" fmla="*/ 1 h 126"/>
                  <a:gd name="T78" fmla="*/ 1 w 242"/>
                  <a:gd name="T79" fmla="*/ 1 h 1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2" h="126">
                    <a:moveTo>
                      <a:pt x="30" y="111"/>
                    </a:moveTo>
                    <a:lnTo>
                      <a:pt x="31" y="124"/>
                    </a:lnTo>
                    <a:lnTo>
                      <a:pt x="51" y="126"/>
                    </a:lnTo>
                    <a:lnTo>
                      <a:pt x="69" y="123"/>
                    </a:lnTo>
                    <a:lnTo>
                      <a:pt x="88" y="118"/>
                    </a:lnTo>
                    <a:lnTo>
                      <a:pt x="107" y="111"/>
                    </a:lnTo>
                    <a:lnTo>
                      <a:pt x="125" y="103"/>
                    </a:lnTo>
                    <a:lnTo>
                      <a:pt x="142" y="92"/>
                    </a:lnTo>
                    <a:lnTo>
                      <a:pt x="159" y="82"/>
                    </a:lnTo>
                    <a:lnTo>
                      <a:pt x="174" y="70"/>
                    </a:lnTo>
                    <a:lnTo>
                      <a:pt x="189" y="60"/>
                    </a:lnTo>
                    <a:lnTo>
                      <a:pt x="202" y="48"/>
                    </a:lnTo>
                    <a:lnTo>
                      <a:pt x="212" y="38"/>
                    </a:lnTo>
                    <a:lnTo>
                      <a:pt x="223" y="29"/>
                    </a:lnTo>
                    <a:lnTo>
                      <a:pt x="231" y="21"/>
                    </a:lnTo>
                    <a:lnTo>
                      <a:pt x="238" y="15"/>
                    </a:lnTo>
                    <a:lnTo>
                      <a:pt x="241" y="10"/>
                    </a:lnTo>
                    <a:lnTo>
                      <a:pt x="242" y="9"/>
                    </a:lnTo>
                    <a:lnTo>
                      <a:pt x="232" y="0"/>
                    </a:lnTo>
                    <a:lnTo>
                      <a:pt x="231" y="1"/>
                    </a:lnTo>
                    <a:lnTo>
                      <a:pt x="227" y="5"/>
                    </a:lnTo>
                    <a:lnTo>
                      <a:pt x="220" y="10"/>
                    </a:lnTo>
                    <a:lnTo>
                      <a:pt x="212" y="19"/>
                    </a:lnTo>
                    <a:lnTo>
                      <a:pt x="203" y="28"/>
                    </a:lnTo>
                    <a:lnTo>
                      <a:pt x="193" y="37"/>
                    </a:lnTo>
                    <a:lnTo>
                      <a:pt x="180" y="48"/>
                    </a:lnTo>
                    <a:lnTo>
                      <a:pt x="166" y="59"/>
                    </a:lnTo>
                    <a:lnTo>
                      <a:pt x="150" y="70"/>
                    </a:lnTo>
                    <a:lnTo>
                      <a:pt x="135" y="81"/>
                    </a:lnTo>
                    <a:lnTo>
                      <a:pt x="119" y="90"/>
                    </a:lnTo>
                    <a:lnTo>
                      <a:pt x="102" y="97"/>
                    </a:lnTo>
                    <a:lnTo>
                      <a:pt x="84" y="104"/>
                    </a:lnTo>
                    <a:lnTo>
                      <a:pt x="67" y="108"/>
                    </a:lnTo>
                    <a:lnTo>
                      <a:pt x="50" y="111"/>
                    </a:lnTo>
                    <a:lnTo>
                      <a:pt x="33" y="111"/>
                    </a:lnTo>
                    <a:lnTo>
                      <a:pt x="35" y="124"/>
                    </a:lnTo>
                    <a:lnTo>
                      <a:pt x="30" y="111"/>
                    </a:lnTo>
                    <a:lnTo>
                      <a:pt x="0" y="121"/>
                    </a:lnTo>
                    <a:lnTo>
                      <a:pt x="31" y="124"/>
                    </a:lnTo>
                    <a:lnTo>
                      <a:pt x="3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61" name="Freeform 292"/>
              <p:cNvSpPr>
                <a:spLocks/>
              </p:cNvSpPr>
              <p:nvPr/>
            </p:nvSpPr>
            <p:spPr bwMode="auto">
              <a:xfrm>
                <a:off x="5125" y="854"/>
                <a:ext cx="29" cy="22"/>
              </a:xfrm>
              <a:custGeom>
                <a:avLst/>
                <a:gdLst>
                  <a:gd name="T0" fmla="*/ 1 w 58"/>
                  <a:gd name="T1" fmla="*/ 1 h 43"/>
                  <a:gd name="T2" fmla="*/ 1 w 58"/>
                  <a:gd name="T3" fmla="*/ 1 h 43"/>
                  <a:gd name="T4" fmla="*/ 1 w 58"/>
                  <a:gd name="T5" fmla="*/ 1 h 43"/>
                  <a:gd name="T6" fmla="*/ 1 w 58"/>
                  <a:gd name="T7" fmla="*/ 1 h 43"/>
                  <a:gd name="T8" fmla="*/ 1 w 58"/>
                  <a:gd name="T9" fmla="*/ 1 h 43"/>
                  <a:gd name="T10" fmla="*/ 1 w 58"/>
                  <a:gd name="T11" fmla="*/ 1 h 43"/>
                  <a:gd name="T12" fmla="*/ 1 w 58"/>
                  <a:gd name="T13" fmla="*/ 0 h 43"/>
                  <a:gd name="T14" fmla="*/ 1 w 58"/>
                  <a:gd name="T15" fmla="*/ 0 h 43"/>
                  <a:gd name="T16" fmla="*/ 1 w 58"/>
                  <a:gd name="T17" fmla="*/ 0 h 43"/>
                  <a:gd name="T18" fmla="*/ 0 w 58"/>
                  <a:gd name="T19" fmla="*/ 1 h 43"/>
                  <a:gd name="T20" fmla="*/ 1 w 58"/>
                  <a:gd name="T21" fmla="*/ 1 h 43"/>
                  <a:gd name="T22" fmla="*/ 1 w 58"/>
                  <a:gd name="T23" fmla="*/ 1 h 43"/>
                  <a:gd name="T24" fmla="*/ 1 w 58"/>
                  <a:gd name="T25" fmla="*/ 1 h 43"/>
                  <a:gd name="T26" fmla="*/ 1 w 58"/>
                  <a:gd name="T27" fmla="*/ 1 h 43"/>
                  <a:gd name="T28" fmla="*/ 1 w 58"/>
                  <a:gd name="T29" fmla="*/ 1 h 43"/>
                  <a:gd name="T30" fmla="*/ 1 w 58"/>
                  <a:gd name="T31" fmla="*/ 1 h 43"/>
                  <a:gd name="T32" fmla="*/ 1 w 58"/>
                  <a:gd name="T33" fmla="*/ 1 h 43"/>
                  <a:gd name="T34" fmla="*/ 1 w 58"/>
                  <a:gd name="T35" fmla="*/ 1 h 43"/>
                  <a:gd name="T36" fmla="*/ 1 w 58"/>
                  <a:gd name="T37" fmla="*/ 1 h 43"/>
                  <a:gd name="T38" fmla="*/ 1 w 58"/>
                  <a:gd name="T39" fmla="*/ 1 h 43"/>
                  <a:gd name="T40" fmla="*/ 1 w 58"/>
                  <a:gd name="T41" fmla="*/ 1 h 4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8" h="43">
                    <a:moveTo>
                      <a:pt x="58" y="35"/>
                    </a:moveTo>
                    <a:lnTo>
                      <a:pt x="58" y="35"/>
                    </a:lnTo>
                    <a:lnTo>
                      <a:pt x="49" y="21"/>
                    </a:lnTo>
                    <a:lnTo>
                      <a:pt x="38" y="12"/>
                    </a:lnTo>
                    <a:lnTo>
                      <a:pt x="29" y="5"/>
                    </a:lnTo>
                    <a:lnTo>
                      <a:pt x="20" y="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5" y="14"/>
                    </a:lnTo>
                    <a:lnTo>
                      <a:pt x="6" y="14"/>
                    </a:lnTo>
                    <a:lnTo>
                      <a:pt x="11" y="14"/>
                    </a:lnTo>
                    <a:lnTo>
                      <a:pt x="16" y="16"/>
                    </a:lnTo>
                    <a:lnTo>
                      <a:pt x="21" y="18"/>
                    </a:lnTo>
                    <a:lnTo>
                      <a:pt x="29" y="24"/>
                    </a:lnTo>
                    <a:lnTo>
                      <a:pt x="37" y="31"/>
                    </a:lnTo>
                    <a:lnTo>
                      <a:pt x="46" y="43"/>
                    </a:lnTo>
                    <a:lnTo>
                      <a:pt x="58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62" name="Freeform 293"/>
              <p:cNvSpPr>
                <a:spLocks/>
              </p:cNvSpPr>
              <p:nvPr/>
            </p:nvSpPr>
            <p:spPr bwMode="auto">
              <a:xfrm>
                <a:off x="5148" y="872"/>
                <a:ext cx="35" cy="65"/>
              </a:xfrm>
              <a:custGeom>
                <a:avLst/>
                <a:gdLst>
                  <a:gd name="T0" fmla="*/ 1 w 69"/>
                  <a:gd name="T1" fmla="*/ 1 h 130"/>
                  <a:gd name="T2" fmla="*/ 1 w 69"/>
                  <a:gd name="T3" fmla="*/ 1 h 130"/>
                  <a:gd name="T4" fmla="*/ 1 w 69"/>
                  <a:gd name="T5" fmla="*/ 1 h 130"/>
                  <a:gd name="T6" fmla="*/ 1 w 69"/>
                  <a:gd name="T7" fmla="*/ 1 h 130"/>
                  <a:gd name="T8" fmla="*/ 1 w 69"/>
                  <a:gd name="T9" fmla="*/ 1 h 130"/>
                  <a:gd name="T10" fmla="*/ 1 w 69"/>
                  <a:gd name="T11" fmla="*/ 1 h 130"/>
                  <a:gd name="T12" fmla="*/ 1 w 69"/>
                  <a:gd name="T13" fmla="*/ 1 h 130"/>
                  <a:gd name="T14" fmla="*/ 1 w 69"/>
                  <a:gd name="T15" fmla="*/ 1 h 130"/>
                  <a:gd name="T16" fmla="*/ 1 w 69"/>
                  <a:gd name="T17" fmla="*/ 1 h 130"/>
                  <a:gd name="T18" fmla="*/ 1 w 69"/>
                  <a:gd name="T19" fmla="*/ 1 h 130"/>
                  <a:gd name="T20" fmla="*/ 1 w 69"/>
                  <a:gd name="T21" fmla="*/ 1 h 130"/>
                  <a:gd name="T22" fmla="*/ 1 w 69"/>
                  <a:gd name="T23" fmla="*/ 1 h 130"/>
                  <a:gd name="T24" fmla="*/ 1 w 69"/>
                  <a:gd name="T25" fmla="*/ 1 h 130"/>
                  <a:gd name="T26" fmla="*/ 1 w 69"/>
                  <a:gd name="T27" fmla="*/ 1 h 130"/>
                  <a:gd name="T28" fmla="*/ 1 w 69"/>
                  <a:gd name="T29" fmla="*/ 1 h 130"/>
                  <a:gd name="T30" fmla="*/ 1 w 69"/>
                  <a:gd name="T31" fmla="*/ 1 h 130"/>
                  <a:gd name="T32" fmla="*/ 1 w 69"/>
                  <a:gd name="T33" fmla="*/ 1 h 130"/>
                  <a:gd name="T34" fmla="*/ 1 w 69"/>
                  <a:gd name="T35" fmla="*/ 0 h 130"/>
                  <a:gd name="T36" fmla="*/ 0 w 69"/>
                  <a:gd name="T37" fmla="*/ 1 h 130"/>
                  <a:gd name="T38" fmla="*/ 1 w 69"/>
                  <a:gd name="T39" fmla="*/ 1 h 130"/>
                  <a:gd name="T40" fmla="*/ 1 w 69"/>
                  <a:gd name="T41" fmla="*/ 1 h 130"/>
                  <a:gd name="T42" fmla="*/ 1 w 69"/>
                  <a:gd name="T43" fmla="*/ 1 h 130"/>
                  <a:gd name="T44" fmla="*/ 1 w 69"/>
                  <a:gd name="T45" fmla="*/ 1 h 130"/>
                  <a:gd name="T46" fmla="*/ 1 w 69"/>
                  <a:gd name="T47" fmla="*/ 1 h 130"/>
                  <a:gd name="T48" fmla="*/ 1 w 69"/>
                  <a:gd name="T49" fmla="*/ 1 h 130"/>
                  <a:gd name="T50" fmla="*/ 1 w 69"/>
                  <a:gd name="T51" fmla="*/ 1 h 130"/>
                  <a:gd name="T52" fmla="*/ 1 w 69"/>
                  <a:gd name="T53" fmla="*/ 1 h 130"/>
                  <a:gd name="T54" fmla="*/ 1 w 69"/>
                  <a:gd name="T55" fmla="*/ 1 h 130"/>
                  <a:gd name="T56" fmla="*/ 1 w 69"/>
                  <a:gd name="T57" fmla="*/ 1 h 130"/>
                  <a:gd name="T58" fmla="*/ 1 w 69"/>
                  <a:gd name="T59" fmla="*/ 1 h 130"/>
                  <a:gd name="T60" fmla="*/ 1 w 69"/>
                  <a:gd name="T61" fmla="*/ 1 h 130"/>
                  <a:gd name="T62" fmla="*/ 1 w 69"/>
                  <a:gd name="T63" fmla="*/ 1 h 130"/>
                  <a:gd name="T64" fmla="*/ 1 w 69"/>
                  <a:gd name="T65" fmla="*/ 1 h 130"/>
                  <a:gd name="T66" fmla="*/ 1 w 69"/>
                  <a:gd name="T67" fmla="*/ 1 h 130"/>
                  <a:gd name="T68" fmla="*/ 1 w 69"/>
                  <a:gd name="T69" fmla="*/ 1 h 130"/>
                  <a:gd name="T70" fmla="*/ 1 w 69"/>
                  <a:gd name="T71" fmla="*/ 1 h 130"/>
                  <a:gd name="T72" fmla="*/ 1 w 69"/>
                  <a:gd name="T73" fmla="*/ 1 h 130"/>
                  <a:gd name="T74" fmla="*/ 1 w 69"/>
                  <a:gd name="T75" fmla="*/ 1 h 130"/>
                  <a:gd name="T76" fmla="*/ 1 w 69"/>
                  <a:gd name="T77" fmla="*/ 1 h 130"/>
                  <a:gd name="T78" fmla="*/ 1 w 69"/>
                  <a:gd name="T79" fmla="*/ 1 h 1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9" h="130">
                    <a:moveTo>
                      <a:pt x="58" y="110"/>
                    </a:moveTo>
                    <a:lnTo>
                      <a:pt x="69" y="115"/>
                    </a:lnTo>
                    <a:lnTo>
                      <a:pt x="69" y="111"/>
                    </a:lnTo>
                    <a:lnTo>
                      <a:pt x="68" y="106"/>
                    </a:lnTo>
                    <a:lnTo>
                      <a:pt x="68" y="100"/>
                    </a:lnTo>
                    <a:lnTo>
                      <a:pt x="66" y="95"/>
                    </a:lnTo>
                    <a:lnTo>
                      <a:pt x="64" y="89"/>
                    </a:lnTo>
                    <a:lnTo>
                      <a:pt x="60" y="83"/>
                    </a:lnTo>
                    <a:lnTo>
                      <a:pt x="58" y="76"/>
                    </a:lnTo>
                    <a:lnTo>
                      <a:pt x="53" y="70"/>
                    </a:lnTo>
                    <a:lnTo>
                      <a:pt x="50" y="62"/>
                    </a:lnTo>
                    <a:lnTo>
                      <a:pt x="45" y="54"/>
                    </a:lnTo>
                    <a:lnTo>
                      <a:pt x="41" y="46"/>
                    </a:lnTo>
                    <a:lnTo>
                      <a:pt x="36" y="38"/>
                    </a:lnTo>
                    <a:lnTo>
                      <a:pt x="30" y="30"/>
                    </a:lnTo>
                    <a:lnTo>
                      <a:pt x="24" y="20"/>
                    </a:lnTo>
                    <a:lnTo>
                      <a:pt x="19" y="11"/>
                    </a:lnTo>
                    <a:lnTo>
                      <a:pt x="12" y="0"/>
                    </a:lnTo>
                    <a:lnTo>
                      <a:pt x="0" y="8"/>
                    </a:lnTo>
                    <a:lnTo>
                      <a:pt x="6" y="17"/>
                    </a:lnTo>
                    <a:lnTo>
                      <a:pt x="12" y="28"/>
                    </a:lnTo>
                    <a:lnTo>
                      <a:pt x="18" y="37"/>
                    </a:lnTo>
                    <a:lnTo>
                      <a:pt x="23" y="45"/>
                    </a:lnTo>
                    <a:lnTo>
                      <a:pt x="28" y="54"/>
                    </a:lnTo>
                    <a:lnTo>
                      <a:pt x="33" y="61"/>
                    </a:lnTo>
                    <a:lnTo>
                      <a:pt x="37" y="69"/>
                    </a:lnTo>
                    <a:lnTo>
                      <a:pt x="42" y="76"/>
                    </a:lnTo>
                    <a:lnTo>
                      <a:pt x="44" y="83"/>
                    </a:lnTo>
                    <a:lnTo>
                      <a:pt x="48" y="89"/>
                    </a:lnTo>
                    <a:lnTo>
                      <a:pt x="50" y="95"/>
                    </a:lnTo>
                    <a:lnTo>
                      <a:pt x="52" y="100"/>
                    </a:lnTo>
                    <a:lnTo>
                      <a:pt x="53" y="105"/>
                    </a:lnTo>
                    <a:lnTo>
                      <a:pt x="54" y="108"/>
                    </a:lnTo>
                    <a:lnTo>
                      <a:pt x="56" y="113"/>
                    </a:lnTo>
                    <a:lnTo>
                      <a:pt x="56" y="115"/>
                    </a:lnTo>
                    <a:lnTo>
                      <a:pt x="67" y="121"/>
                    </a:lnTo>
                    <a:lnTo>
                      <a:pt x="56" y="115"/>
                    </a:lnTo>
                    <a:lnTo>
                      <a:pt x="56" y="130"/>
                    </a:lnTo>
                    <a:lnTo>
                      <a:pt x="67" y="121"/>
                    </a:lnTo>
                    <a:lnTo>
                      <a:pt x="5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63" name="Freeform 294"/>
              <p:cNvSpPr>
                <a:spLocks/>
              </p:cNvSpPr>
              <p:nvPr/>
            </p:nvSpPr>
            <p:spPr bwMode="auto">
              <a:xfrm>
                <a:off x="5177" y="838"/>
                <a:ext cx="69" cy="94"/>
              </a:xfrm>
              <a:custGeom>
                <a:avLst/>
                <a:gdLst>
                  <a:gd name="T0" fmla="*/ 1 w 138"/>
                  <a:gd name="T1" fmla="*/ 1 h 188"/>
                  <a:gd name="T2" fmla="*/ 1 w 138"/>
                  <a:gd name="T3" fmla="*/ 1 h 188"/>
                  <a:gd name="T4" fmla="*/ 1 w 138"/>
                  <a:gd name="T5" fmla="*/ 1 h 188"/>
                  <a:gd name="T6" fmla="*/ 1 w 138"/>
                  <a:gd name="T7" fmla="*/ 1 h 188"/>
                  <a:gd name="T8" fmla="*/ 1 w 138"/>
                  <a:gd name="T9" fmla="*/ 1 h 188"/>
                  <a:gd name="T10" fmla="*/ 1 w 138"/>
                  <a:gd name="T11" fmla="*/ 1 h 188"/>
                  <a:gd name="T12" fmla="*/ 1 w 138"/>
                  <a:gd name="T13" fmla="*/ 1 h 188"/>
                  <a:gd name="T14" fmla="*/ 1 w 138"/>
                  <a:gd name="T15" fmla="*/ 1 h 188"/>
                  <a:gd name="T16" fmla="*/ 1 w 138"/>
                  <a:gd name="T17" fmla="*/ 1 h 188"/>
                  <a:gd name="T18" fmla="*/ 1 w 138"/>
                  <a:gd name="T19" fmla="*/ 1 h 188"/>
                  <a:gd name="T20" fmla="*/ 1 w 138"/>
                  <a:gd name="T21" fmla="*/ 1 h 188"/>
                  <a:gd name="T22" fmla="*/ 1 w 138"/>
                  <a:gd name="T23" fmla="*/ 1 h 188"/>
                  <a:gd name="T24" fmla="*/ 1 w 138"/>
                  <a:gd name="T25" fmla="*/ 1 h 188"/>
                  <a:gd name="T26" fmla="*/ 1 w 138"/>
                  <a:gd name="T27" fmla="*/ 1 h 188"/>
                  <a:gd name="T28" fmla="*/ 1 w 138"/>
                  <a:gd name="T29" fmla="*/ 1 h 188"/>
                  <a:gd name="T30" fmla="*/ 1 w 138"/>
                  <a:gd name="T31" fmla="*/ 1 h 188"/>
                  <a:gd name="T32" fmla="*/ 1 w 138"/>
                  <a:gd name="T33" fmla="*/ 1 h 188"/>
                  <a:gd name="T34" fmla="*/ 0 w 138"/>
                  <a:gd name="T35" fmla="*/ 1 h 188"/>
                  <a:gd name="T36" fmla="*/ 1 w 138"/>
                  <a:gd name="T37" fmla="*/ 1 h 188"/>
                  <a:gd name="T38" fmla="*/ 1 w 138"/>
                  <a:gd name="T39" fmla="*/ 1 h 188"/>
                  <a:gd name="T40" fmla="*/ 1 w 138"/>
                  <a:gd name="T41" fmla="*/ 1 h 188"/>
                  <a:gd name="T42" fmla="*/ 1 w 138"/>
                  <a:gd name="T43" fmla="*/ 1 h 188"/>
                  <a:gd name="T44" fmla="*/ 1 w 138"/>
                  <a:gd name="T45" fmla="*/ 1 h 188"/>
                  <a:gd name="T46" fmla="*/ 1 w 138"/>
                  <a:gd name="T47" fmla="*/ 1 h 188"/>
                  <a:gd name="T48" fmla="*/ 1 w 138"/>
                  <a:gd name="T49" fmla="*/ 1 h 188"/>
                  <a:gd name="T50" fmla="*/ 1 w 138"/>
                  <a:gd name="T51" fmla="*/ 1 h 188"/>
                  <a:gd name="T52" fmla="*/ 1 w 138"/>
                  <a:gd name="T53" fmla="*/ 1 h 188"/>
                  <a:gd name="T54" fmla="*/ 1 w 138"/>
                  <a:gd name="T55" fmla="*/ 1 h 188"/>
                  <a:gd name="T56" fmla="*/ 1 w 138"/>
                  <a:gd name="T57" fmla="*/ 1 h 188"/>
                  <a:gd name="T58" fmla="*/ 1 w 138"/>
                  <a:gd name="T59" fmla="*/ 1 h 188"/>
                  <a:gd name="T60" fmla="*/ 1 w 138"/>
                  <a:gd name="T61" fmla="*/ 1 h 188"/>
                  <a:gd name="T62" fmla="*/ 1 w 138"/>
                  <a:gd name="T63" fmla="*/ 1 h 188"/>
                  <a:gd name="T64" fmla="*/ 1 w 138"/>
                  <a:gd name="T65" fmla="*/ 1 h 188"/>
                  <a:gd name="T66" fmla="*/ 1 w 138"/>
                  <a:gd name="T67" fmla="*/ 1 h 188"/>
                  <a:gd name="T68" fmla="*/ 1 w 138"/>
                  <a:gd name="T69" fmla="*/ 1 h 188"/>
                  <a:gd name="T70" fmla="*/ 1 w 138"/>
                  <a:gd name="T71" fmla="*/ 0 h 188"/>
                  <a:gd name="T72" fmla="*/ 1 w 138"/>
                  <a:gd name="T73" fmla="*/ 1 h 188"/>
                  <a:gd name="T74" fmla="*/ 1 w 138"/>
                  <a:gd name="T75" fmla="*/ 1 h 188"/>
                  <a:gd name="T76" fmla="*/ 1 w 138"/>
                  <a:gd name="T77" fmla="*/ 0 h 188"/>
                  <a:gd name="T78" fmla="*/ 1 w 138"/>
                  <a:gd name="T79" fmla="*/ 1 h 18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38" h="188">
                    <a:moveTo>
                      <a:pt x="124" y="6"/>
                    </a:moveTo>
                    <a:lnTo>
                      <a:pt x="124" y="3"/>
                    </a:lnTo>
                    <a:lnTo>
                      <a:pt x="124" y="4"/>
                    </a:lnTo>
                    <a:lnTo>
                      <a:pt x="123" y="5"/>
                    </a:lnTo>
                    <a:lnTo>
                      <a:pt x="122" y="10"/>
                    </a:lnTo>
                    <a:lnTo>
                      <a:pt x="121" y="17"/>
                    </a:lnTo>
                    <a:lnTo>
                      <a:pt x="119" y="25"/>
                    </a:lnTo>
                    <a:lnTo>
                      <a:pt x="114" y="34"/>
                    </a:lnTo>
                    <a:lnTo>
                      <a:pt x="109" y="44"/>
                    </a:lnTo>
                    <a:lnTo>
                      <a:pt x="105" y="56"/>
                    </a:lnTo>
                    <a:lnTo>
                      <a:pt x="98" y="68"/>
                    </a:lnTo>
                    <a:lnTo>
                      <a:pt x="89" y="82"/>
                    </a:lnTo>
                    <a:lnTo>
                      <a:pt x="79" y="97"/>
                    </a:lnTo>
                    <a:lnTo>
                      <a:pt x="67" y="112"/>
                    </a:lnTo>
                    <a:lnTo>
                      <a:pt x="54" y="128"/>
                    </a:lnTo>
                    <a:lnTo>
                      <a:pt x="38" y="143"/>
                    </a:lnTo>
                    <a:lnTo>
                      <a:pt x="21" y="161"/>
                    </a:lnTo>
                    <a:lnTo>
                      <a:pt x="0" y="177"/>
                    </a:lnTo>
                    <a:lnTo>
                      <a:pt x="9" y="188"/>
                    </a:lnTo>
                    <a:lnTo>
                      <a:pt x="30" y="172"/>
                    </a:lnTo>
                    <a:lnTo>
                      <a:pt x="48" y="154"/>
                    </a:lnTo>
                    <a:lnTo>
                      <a:pt x="64" y="137"/>
                    </a:lnTo>
                    <a:lnTo>
                      <a:pt x="78" y="121"/>
                    </a:lnTo>
                    <a:lnTo>
                      <a:pt x="91" y="105"/>
                    </a:lnTo>
                    <a:lnTo>
                      <a:pt x="101" y="90"/>
                    </a:lnTo>
                    <a:lnTo>
                      <a:pt x="109" y="76"/>
                    </a:lnTo>
                    <a:lnTo>
                      <a:pt x="117" y="63"/>
                    </a:lnTo>
                    <a:lnTo>
                      <a:pt x="123" y="50"/>
                    </a:lnTo>
                    <a:lnTo>
                      <a:pt x="128" y="40"/>
                    </a:lnTo>
                    <a:lnTo>
                      <a:pt x="131" y="29"/>
                    </a:lnTo>
                    <a:lnTo>
                      <a:pt x="135" y="21"/>
                    </a:lnTo>
                    <a:lnTo>
                      <a:pt x="136" y="14"/>
                    </a:lnTo>
                    <a:lnTo>
                      <a:pt x="138" y="10"/>
                    </a:lnTo>
                    <a:lnTo>
                      <a:pt x="138" y="5"/>
                    </a:lnTo>
                    <a:lnTo>
                      <a:pt x="138" y="4"/>
                    </a:lnTo>
                    <a:lnTo>
                      <a:pt x="138" y="0"/>
                    </a:lnTo>
                    <a:lnTo>
                      <a:pt x="138" y="4"/>
                    </a:lnTo>
                    <a:lnTo>
                      <a:pt x="138" y="3"/>
                    </a:lnTo>
                    <a:lnTo>
                      <a:pt x="138" y="0"/>
                    </a:lnTo>
                    <a:lnTo>
                      <a:pt x="1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64" name="Freeform 295"/>
              <p:cNvSpPr>
                <a:spLocks/>
              </p:cNvSpPr>
              <p:nvPr/>
            </p:nvSpPr>
            <p:spPr bwMode="auto">
              <a:xfrm>
                <a:off x="5225" y="795"/>
                <a:ext cx="21" cy="46"/>
              </a:xfrm>
              <a:custGeom>
                <a:avLst/>
                <a:gdLst>
                  <a:gd name="T0" fmla="*/ 1 w 42"/>
                  <a:gd name="T1" fmla="*/ 1 h 92"/>
                  <a:gd name="T2" fmla="*/ 0 w 42"/>
                  <a:gd name="T3" fmla="*/ 1 h 92"/>
                  <a:gd name="T4" fmla="*/ 1 w 42"/>
                  <a:gd name="T5" fmla="*/ 1 h 92"/>
                  <a:gd name="T6" fmla="*/ 1 w 42"/>
                  <a:gd name="T7" fmla="*/ 1 h 92"/>
                  <a:gd name="T8" fmla="*/ 1 w 42"/>
                  <a:gd name="T9" fmla="*/ 1 h 92"/>
                  <a:gd name="T10" fmla="*/ 1 w 42"/>
                  <a:gd name="T11" fmla="*/ 1 h 92"/>
                  <a:gd name="T12" fmla="*/ 1 w 42"/>
                  <a:gd name="T13" fmla="*/ 1 h 92"/>
                  <a:gd name="T14" fmla="*/ 1 w 42"/>
                  <a:gd name="T15" fmla="*/ 0 h 92"/>
                  <a:gd name="T16" fmla="*/ 1 w 42"/>
                  <a:gd name="T17" fmla="*/ 1 h 92"/>
                  <a:gd name="T18" fmla="*/ 1 w 42"/>
                  <a:gd name="T19" fmla="*/ 1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" h="92">
                    <a:moveTo>
                      <a:pt x="12" y="17"/>
                    </a:moveTo>
                    <a:lnTo>
                      <a:pt x="0" y="15"/>
                    </a:lnTo>
                    <a:lnTo>
                      <a:pt x="28" y="92"/>
                    </a:lnTo>
                    <a:lnTo>
                      <a:pt x="42" y="86"/>
                    </a:lnTo>
                    <a:lnTo>
                      <a:pt x="13" y="10"/>
                    </a:lnTo>
                    <a:lnTo>
                      <a:pt x="2" y="8"/>
                    </a:lnTo>
                    <a:lnTo>
                      <a:pt x="13" y="10"/>
                    </a:lnTo>
                    <a:lnTo>
                      <a:pt x="9" y="0"/>
                    </a:lnTo>
                    <a:lnTo>
                      <a:pt x="2" y="8"/>
                    </a:lnTo>
                    <a:lnTo>
                      <a:pt x="1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65" name="Freeform 296"/>
              <p:cNvSpPr>
                <a:spLocks/>
              </p:cNvSpPr>
              <p:nvPr/>
            </p:nvSpPr>
            <p:spPr bwMode="auto">
              <a:xfrm>
                <a:off x="5100" y="744"/>
                <a:ext cx="61" cy="1"/>
              </a:xfrm>
              <a:custGeom>
                <a:avLst/>
                <a:gdLst>
                  <a:gd name="T0" fmla="*/ 0 w 121"/>
                  <a:gd name="T1" fmla="*/ 0 h 1"/>
                  <a:gd name="T2" fmla="*/ 1 w 121"/>
                  <a:gd name="T3" fmla="*/ 0 h 1"/>
                  <a:gd name="T4" fmla="*/ 0 w 12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1" h="1">
                    <a:moveTo>
                      <a:pt x="0" y="0"/>
                    </a:move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66" name="Freeform 297"/>
              <p:cNvSpPr>
                <a:spLocks/>
              </p:cNvSpPr>
              <p:nvPr/>
            </p:nvSpPr>
            <p:spPr bwMode="auto">
              <a:xfrm>
                <a:off x="5100" y="742"/>
                <a:ext cx="61" cy="3"/>
              </a:xfrm>
              <a:custGeom>
                <a:avLst/>
                <a:gdLst>
                  <a:gd name="T0" fmla="*/ 1 w 121"/>
                  <a:gd name="T1" fmla="*/ 1 h 6"/>
                  <a:gd name="T2" fmla="*/ 1 w 121"/>
                  <a:gd name="T3" fmla="*/ 0 h 6"/>
                  <a:gd name="T4" fmla="*/ 0 w 121"/>
                  <a:gd name="T5" fmla="*/ 0 h 6"/>
                  <a:gd name="T6" fmla="*/ 0 w 121"/>
                  <a:gd name="T7" fmla="*/ 1 h 6"/>
                  <a:gd name="T8" fmla="*/ 1 w 121"/>
                  <a:gd name="T9" fmla="*/ 1 h 6"/>
                  <a:gd name="T10" fmla="*/ 1 w 121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1" h="6">
                    <a:moveTo>
                      <a:pt x="121" y="4"/>
                    </a:moveTo>
                    <a:lnTo>
                      <a:pt x="1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21" y="6"/>
                    </a:lnTo>
                    <a:lnTo>
                      <a:pt x="1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67" name="Rectangle 298"/>
              <p:cNvSpPr>
                <a:spLocks noChangeArrowheads="1"/>
              </p:cNvSpPr>
              <p:nvPr/>
            </p:nvSpPr>
            <p:spPr bwMode="auto">
              <a:xfrm>
                <a:off x="5116" y="871"/>
                <a:ext cx="28" cy="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568" name="Freeform 299"/>
              <p:cNvSpPr>
                <a:spLocks/>
              </p:cNvSpPr>
              <p:nvPr/>
            </p:nvSpPr>
            <p:spPr bwMode="auto">
              <a:xfrm>
                <a:off x="5143" y="870"/>
                <a:ext cx="3" cy="29"/>
              </a:xfrm>
              <a:custGeom>
                <a:avLst/>
                <a:gdLst>
                  <a:gd name="T0" fmla="*/ 1 w 6"/>
                  <a:gd name="T1" fmla="*/ 0 h 59"/>
                  <a:gd name="T2" fmla="*/ 0 w 6"/>
                  <a:gd name="T3" fmla="*/ 0 h 59"/>
                  <a:gd name="T4" fmla="*/ 0 w 6"/>
                  <a:gd name="T5" fmla="*/ 0 h 59"/>
                  <a:gd name="T6" fmla="*/ 1 w 6"/>
                  <a:gd name="T7" fmla="*/ 0 h 59"/>
                  <a:gd name="T8" fmla="*/ 1 w 6"/>
                  <a:gd name="T9" fmla="*/ 0 h 59"/>
                  <a:gd name="T10" fmla="*/ 1 w 6"/>
                  <a:gd name="T11" fmla="*/ 0 h 59"/>
                  <a:gd name="T12" fmla="*/ 1 w 6"/>
                  <a:gd name="T13" fmla="*/ 0 h 59"/>
                  <a:gd name="T14" fmla="*/ 1 w 6"/>
                  <a:gd name="T15" fmla="*/ 0 h 59"/>
                  <a:gd name="T16" fmla="*/ 1 w 6"/>
                  <a:gd name="T17" fmla="*/ 0 h 59"/>
                  <a:gd name="T18" fmla="*/ 1 w 6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" h="59">
                    <a:moveTo>
                      <a:pt x="2" y="6"/>
                    </a:moveTo>
                    <a:lnTo>
                      <a:pt x="0" y="2"/>
                    </a:lnTo>
                    <a:lnTo>
                      <a:pt x="0" y="59"/>
                    </a:lnTo>
                    <a:lnTo>
                      <a:pt x="6" y="59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69" name="Freeform 300"/>
              <p:cNvSpPr>
                <a:spLocks/>
              </p:cNvSpPr>
              <p:nvPr/>
            </p:nvSpPr>
            <p:spPr bwMode="auto">
              <a:xfrm>
                <a:off x="5115" y="870"/>
                <a:ext cx="29" cy="3"/>
              </a:xfrm>
              <a:custGeom>
                <a:avLst/>
                <a:gdLst>
                  <a:gd name="T0" fmla="*/ 0 w 59"/>
                  <a:gd name="T1" fmla="*/ 1 h 6"/>
                  <a:gd name="T2" fmla="*/ 0 w 59"/>
                  <a:gd name="T3" fmla="*/ 1 h 6"/>
                  <a:gd name="T4" fmla="*/ 0 w 59"/>
                  <a:gd name="T5" fmla="*/ 1 h 6"/>
                  <a:gd name="T6" fmla="*/ 0 w 59"/>
                  <a:gd name="T7" fmla="*/ 0 h 6"/>
                  <a:gd name="T8" fmla="*/ 0 w 59"/>
                  <a:gd name="T9" fmla="*/ 0 h 6"/>
                  <a:gd name="T10" fmla="*/ 0 w 59"/>
                  <a:gd name="T11" fmla="*/ 1 h 6"/>
                  <a:gd name="T12" fmla="*/ 0 w 59"/>
                  <a:gd name="T13" fmla="*/ 0 h 6"/>
                  <a:gd name="T14" fmla="*/ 0 w 59"/>
                  <a:gd name="T15" fmla="*/ 0 h 6"/>
                  <a:gd name="T16" fmla="*/ 0 w 59"/>
                  <a:gd name="T17" fmla="*/ 1 h 6"/>
                  <a:gd name="T18" fmla="*/ 0 w 59"/>
                  <a:gd name="T19" fmla="*/ 1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" h="6">
                    <a:moveTo>
                      <a:pt x="6" y="2"/>
                    </a:moveTo>
                    <a:lnTo>
                      <a:pt x="4" y="6"/>
                    </a:lnTo>
                    <a:lnTo>
                      <a:pt x="59" y="6"/>
                    </a:lnTo>
                    <a:lnTo>
                      <a:pt x="59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0" name="Freeform 301"/>
              <p:cNvSpPr>
                <a:spLocks/>
              </p:cNvSpPr>
              <p:nvPr/>
            </p:nvSpPr>
            <p:spPr bwMode="auto">
              <a:xfrm>
                <a:off x="5115" y="871"/>
                <a:ext cx="3" cy="29"/>
              </a:xfrm>
              <a:custGeom>
                <a:avLst/>
                <a:gdLst>
                  <a:gd name="T0" fmla="*/ 1 w 6"/>
                  <a:gd name="T1" fmla="*/ 0 h 59"/>
                  <a:gd name="T2" fmla="*/ 1 w 6"/>
                  <a:gd name="T3" fmla="*/ 0 h 59"/>
                  <a:gd name="T4" fmla="*/ 1 w 6"/>
                  <a:gd name="T5" fmla="*/ 0 h 59"/>
                  <a:gd name="T6" fmla="*/ 0 w 6"/>
                  <a:gd name="T7" fmla="*/ 0 h 59"/>
                  <a:gd name="T8" fmla="*/ 0 w 6"/>
                  <a:gd name="T9" fmla="*/ 0 h 59"/>
                  <a:gd name="T10" fmla="*/ 1 w 6"/>
                  <a:gd name="T11" fmla="*/ 0 h 59"/>
                  <a:gd name="T12" fmla="*/ 0 w 6"/>
                  <a:gd name="T13" fmla="*/ 0 h 59"/>
                  <a:gd name="T14" fmla="*/ 0 w 6"/>
                  <a:gd name="T15" fmla="*/ 0 h 59"/>
                  <a:gd name="T16" fmla="*/ 1 w 6"/>
                  <a:gd name="T17" fmla="*/ 0 h 59"/>
                  <a:gd name="T18" fmla="*/ 1 w 6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" h="59">
                    <a:moveTo>
                      <a:pt x="4" y="53"/>
                    </a:moveTo>
                    <a:lnTo>
                      <a:pt x="6" y="57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7"/>
                    </a:lnTo>
                    <a:lnTo>
                      <a:pt x="4" y="59"/>
                    </a:lnTo>
                    <a:lnTo>
                      <a:pt x="0" y="57"/>
                    </a:lnTo>
                    <a:lnTo>
                      <a:pt x="0" y="59"/>
                    </a:lnTo>
                    <a:lnTo>
                      <a:pt x="4" y="59"/>
                    </a:lnTo>
                    <a:lnTo>
                      <a:pt x="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1" name="Freeform 302"/>
              <p:cNvSpPr>
                <a:spLocks/>
              </p:cNvSpPr>
              <p:nvPr/>
            </p:nvSpPr>
            <p:spPr bwMode="auto">
              <a:xfrm>
                <a:off x="5116" y="898"/>
                <a:ext cx="30" cy="2"/>
              </a:xfrm>
              <a:custGeom>
                <a:avLst/>
                <a:gdLst>
                  <a:gd name="T0" fmla="*/ 1 w 59"/>
                  <a:gd name="T1" fmla="*/ 0 h 6"/>
                  <a:gd name="T2" fmla="*/ 1 w 59"/>
                  <a:gd name="T3" fmla="*/ 0 h 6"/>
                  <a:gd name="T4" fmla="*/ 0 w 59"/>
                  <a:gd name="T5" fmla="*/ 0 h 6"/>
                  <a:gd name="T6" fmla="*/ 0 w 59"/>
                  <a:gd name="T7" fmla="*/ 0 h 6"/>
                  <a:gd name="T8" fmla="*/ 1 w 59"/>
                  <a:gd name="T9" fmla="*/ 0 h 6"/>
                  <a:gd name="T10" fmla="*/ 1 w 59"/>
                  <a:gd name="T11" fmla="*/ 0 h 6"/>
                  <a:gd name="T12" fmla="*/ 1 w 59"/>
                  <a:gd name="T13" fmla="*/ 0 h 6"/>
                  <a:gd name="T14" fmla="*/ 1 w 59"/>
                  <a:gd name="T15" fmla="*/ 0 h 6"/>
                  <a:gd name="T16" fmla="*/ 1 w 59"/>
                  <a:gd name="T17" fmla="*/ 0 h 6"/>
                  <a:gd name="T18" fmla="*/ 1 w 59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" h="6">
                    <a:moveTo>
                      <a:pt x="53" y="4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55" y="6"/>
                    </a:lnTo>
                    <a:lnTo>
                      <a:pt x="59" y="4"/>
                    </a:lnTo>
                    <a:lnTo>
                      <a:pt x="55" y="6"/>
                    </a:lnTo>
                    <a:lnTo>
                      <a:pt x="59" y="6"/>
                    </a:lnTo>
                    <a:lnTo>
                      <a:pt x="59" y="4"/>
                    </a:lnTo>
                    <a:lnTo>
                      <a:pt x="5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2" name="Freeform 303"/>
              <p:cNvSpPr>
                <a:spLocks/>
              </p:cNvSpPr>
              <p:nvPr/>
            </p:nvSpPr>
            <p:spPr bwMode="auto">
              <a:xfrm>
                <a:off x="5144" y="860"/>
                <a:ext cx="59" cy="52"/>
              </a:xfrm>
              <a:custGeom>
                <a:avLst/>
                <a:gdLst>
                  <a:gd name="T0" fmla="*/ 1 w 118"/>
                  <a:gd name="T1" fmla="*/ 0 h 105"/>
                  <a:gd name="T2" fmla="*/ 1 w 118"/>
                  <a:gd name="T3" fmla="*/ 0 h 105"/>
                  <a:gd name="T4" fmla="*/ 0 w 118"/>
                  <a:gd name="T5" fmla="*/ 0 h 105"/>
                  <a:gd name="T6" fmla="*/ 0 w 118"/>
                  <a:gd name="T7" fmla="*/ 0 h 105"/>
                  <a:gd name="T8" fmla="*/ 1 w 118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105">
                    <a:moveTo>
                      <a:pt x="118" y="105"/>
                    </a:moveTo>
                    <a:lnTo>
                      <a:pt x="118" y="0"/>
                    </a:lnTo>
                    <a:lnTo>
                      <a:pt x="0" y="14"/>
                    </a:lnTo>
                    <a:lnTo>
                      <a:pt x="0" y="90"/>
                    </a:lnTo>
                    <a:lnTo>
                      <a:pt x="118" y="105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3" name="Freeform 304"/>
              <p:cNvSpPr>
                <a:spLocks/>
              </p:cNvSpPr>
              <p:nvPr/>
            </p:nvSpPr>
            <p:spPr bwMode="auto">
              <a:xfrm>
                <a:off x="5202" y="858"/>
                <a:ext cx="3" cy="54"/>
              </a:xfrm>
              <a:custGeom>
                <a:avLst/>
                <a:gdLst>
                  <a:gd name="T0" fmla="*/ 1 w 6"/>
                  <a:gd name="T1" fmla="*/ 1 h 107"/>
                  <a:gd name="T2" fmla="*/ 0 w 6"/>
                  <a:gd name="T3" fmla="*/ 1 h 107"/>
                  <a:gd name="T4" fmla="*/ 0 w 6"/>
                  <a:gd name="T5" fmla="*/ 1 h 107"/>
                  <a:gd name="T6" fmla="*/ 1 w 6"/>
                  <a:gd name="T7" fmla="*/ 1 h 107"/>
                  <a:gd name="T8" fmla="*/ 1 w 6"/>
                  <a:gd name="T9" fmla="*/ 1 h 107"/>
                  <a:gd name="T10" fmla="*/ 1 w 6"/>
                  <a:gd name="T11" fmla="*/ 0 h 107"/>
                  <a:gd name="T12" fmla="*/ 1 w 6"/>
                  <a:gd name="T13" fmla="*/ 1 h 107"/>
                  <a:gd name="T14" fmla="*/ 1 w 6"/>
                  <a:gd name="T15" fmla="*/ 0 h 107"/>
                  <a:gd name="T16" fmla="*/ 1 w 6"/>
                  <a:gd name="T17" fmla="*/ 0 h 107"/>
                  <a:gd name="T18" fmla="*/ 1 w 6"/>
                  <a:gd name="T19" fmla="*/ 1 h 1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" h="107">
                    <a:moveTo>
                      <a:pt x="4" y="4"/>
                    </a:moveTo>
                    <a:lnTo>
                      <a:pt x="0" y="2"/>
                    </a:lnTo>
                    <a:lnTo>
                      <a:pt x="0" y="107"/>
                    </a:lnTo>
                    <a:lnTo>
                      <a:pt x="6" y="107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4" name="Freeform 305"/>
              <p:cNvSpPr>
                <a:spLocks/>
              </p:cNvSpPr>
              <p:nvPr/>
            </p:nvSpPr>
            <p:spPr bwMode="auto">
              <a:xfrm>
                <a:off x="5143" y="858"/>
                <a:ext cx="60" cy="10"/>
              </a:xfrm>
              <a:custGeom>
                <a:avLst/>
                <a:gdLst>
                  <a:gd name="T0" fmla="*/ 0 w 121"/>
                  <a:gd name="T1" fmla="*/ 1 h 18"/>
                  <a:gd name="T2" fmla="*/ 0 w 121"/>
                  <a:gd name="T3" fmla="*/ 1 h 18"/>
                  <a:gd name="T4" fmla="*/ 0 w 121"/>
                  <a:gd name="T5" fmla="*/ 1 h 18"/>
                  <a:gd name="T6" fmla="*/ 0 w 121"/>
                  <a:gd name="T7" fmla="*/ 0 h 18"/>
                  <a:gd name="T8" fmla="*/ 0 w 121"/>
                  <a:gd name="T9" fmla="*/ 1 h 18"/>
                  <a:gd name="T10" fmla="*/ 0 w 121"/>
                  <a:gd name="T11" fmla="*/ 1 h 18"/>
                  <a:gd name="T12" fmla="*/ 0 w 121"/>
                  <a:gd name="T13" fmla="*/ 1 h 18"/>
                  <a:gd name="T14" fmla="*/ 0 w 121"/>
                  <a:gd name="T15" fmla="*/ 1 h 18"/>
                  <a:gd name="T16" fmla="*/ 0 w 121"/>
                  <a:gd name="T17" fmla="*/ 1 h 18"/>
                  <a:gd name="T18" fmla="*/ 0 w 121"/>
                  <a:gd name="T19" fmla="*/ 1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18">
                    <a:moveTo>
                      <a:pt x="6" y="16"/>
                    </a:moveTo>
                    <a:lnTo>
                      <a:pt x="3" y="18"/>
                    </a:lnTo>
                    <a:lnTo>
                      <a:pt x="121" y="4"/>
                    </a:lnTo>
                    <a:lnTo>
                      <a:pt x="120" y="0"/>
                    </a:lnTo>
                    <a:lnTo>
                      <a:pt x="2" y="15"/>
                    </a:lnTo>
                    <a:lnTo>
                      <a:pt x="0" y="16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5" name="Freeform 306"/>
              <p:cNvSpPr>
                <a:spLocks/>
              </p:cNvSpPr>
              <p:nvPr/>
            </p:nvSpPr>
            <p:spPr bwMode="auto">
              <a:xfrm>
                <a:off x="5143" y="866"/>
                <a:ext cx="3" cy="40"/>
              </a:xfrm>
              <a:custGeom>
                <a:avLst/>
                <a:gdLst>
                  <a:gd name="T0" fmla="*/ 1 w 6"/>
                  <a:gd name="T1" fmla="*/ 1 h 78"/>
                  <a:gd name="T2" fmla="*/ 1 w 6"/>
                  <a:gd name="T3" fmla="*/ 1 h 78"/>
                  <a:gd name="T4" fmla="*/ 1 w 6"/>
                  <a:gd name="T5" fmla="*/ 0 h 78"/>
                  <a:gd name="T6" fmla="*/ 0 w 6"/>
                  <a:gd name="T7" fmla="*/ 0 h 78"/>
                  <a:gd name="T8" fmla="*/ 0 w 6"/>
                  <a:gd name="T9" fmla="*/ 1 h 78"/>
                  <a:gd name="T10" fmla="*/ 1 w 6"/>
                  <a:gd name="T11" fmla="*/ 1 h 78"/>
                  <a:gd name="T12" fmla="*/ 0 w 6"/>
                  <a:gd name="T13" fmla="*/ 1 h 78"/>
                  <a:gd name="T14" fmla="*/ 0 w 6"/>
                  <a:gd name="T15" fmla="*/ 1 h 78"/>
                  <a:gd name="T16" fmla="*/ 1 w 6"/>
                  <a:gd name="T17" fmla="*/ 1 h 78"/>
                  <a:gd name="T18" fmla="*/ 1 w 6"/>
                  <a:gd name="T19" fmla="*/ 1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" h="78">
                    <a:moveTo>
                      <a:pt x="3" y="75"/>
                    </a:moveTo>
                    <a:lnTo>
                      <a:pt x="6" y="7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2" y="78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78"/>
                    </a:lnTo>
                    <a:lnTo>
                      <a:pt x="3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6" name="Freeform 307"/>
              <p:cNvSpPr>
                <a:spLocks/>
              </p:cNvSpPr>
              <p:nvPr/>
            </p:nvSpPr>
            <p:spPr bwMode="auto">
              <a:xfrm>
                <a:off x="5144" y="904"/>
                <a:ext cx="61" cy="9"/>
              </a:xfrm>
              <a:custGeom>
                <a:avLst/>
                <a:gdLst>
                  <a:gd name="T0" fmla="*/ 1 w 121"/>
                  <a:gd name="T1" fmla="*/ 1 h 18"/>
                  <a:gd name="T2" fmla="*/ 1 w 121"/>
                  <a:gd name="T3" fmla="*/ 1 h 18"/>
                  <a:gd name="T4" fmla="*/ 1 w 121"/>
                  <a:gd name="T5" fmla="*/ 0 h 18"/>
                  <a:gd name="T6" fmla="*/ 0 w 121"/>
                  <a:gd name="T7" fmla="*/ 1 h 18"/>
                  <a:gd name="T8" fmla="*/ 1 w 121"/>
                  <a:gd name="T9" fmla="*/ 1 h 18"/>
                  <a:gd name="T10" fmla="*/ 1 w 121"/>
                  <a:gd name="T11" fmla="*/ 1 h 18"/>
                  <a:gd name="T12" fmla="*/ 1 w 121"/>
                  <a:gd name="T13" fmla="*/ 1 h 18"/>
                  <a:gd name="T14" fmla="*/ 1 w 121"/>
                  <a:gd name="T15" fmla="*/ 1 h 18"/>
                  <a:gd name="T16" fmla="*/ 1 w 121"/>
                  <a:gd name="T17" fmla="*/ 1 h 18"/>
                  <a:gd name="T18" fmla="*/ 1 w 121"/>
                  <a:gd name="T19" fmla="*/ 1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18">
                    <a:moveTo>
                      <a:pt x="115" y="16"/>
                    </a:moveTo>
                    <a:lnTo>
                      <a:pt x="119" y="14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18" y="17"/>
                    </a:lnTo>
                    <a:lnTo>
                      <a:pt x="121" y="16"/>
                    </a:lnTo>
                    <a:lnTo>
                      <a:pt x="118" y="17"/>
                    </a:lnTo>
                    <a:lnTo>
                      <a:pt x="121" y="18"/>
                    </a:lnTo>
                    <a:lnTo>
                      <a:pt x="121" y="16"/>
                    </a:lnTo>
                    <a:lnTo>
                      <a:pt x="11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7" name="Freeform 308"/>
              <p:cNvSpPr>
                <a:spLocks/>
              </p:cNvSpPr>
              <p:nvPr/>
            </p:nvSpPr>
            <p:spPr bwMode="auto">
              <a:xfrm>
                <a:off x="5057" y="860"/>
                <a:ext cx="58" cy="52"/>
              </a:xfrm>
              <a:custGeom>
                <a:avLst/>
                <a:gdLst>
                  <a:gd name="T0" fmla="*/ 0 w 117"/>
                  <a:gd name="T1" fmla="*/ 0 h 105"/>
                  <a:gd name="T2" fmla="*/ 0 w 117"/>
                  <a:gd name="T3" fmla="*/ 0 h 105"/>
                  <a:gd name="T4" fmla="*/ 0 w 117"/>
                  <a:gd name="T5" fmla="*/ 0 h 105"/>
                  <a:gd name="T6" fmla="*/ 0 w 117"/>
                  <a:gd name="T7" fmla="*/ 0 h 105"/>
                  <a:gd name="T8" fmla="*/ 0 w 117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" h="105">
                    <a:moveTo>
                      <a:pt x="0" y="105"/>
                    </a:moveTo>
                    <a:lnTo>
                      <a:pt x="0" y="0"/>
                    </a:lnTo>
                    <a:lnTo>
                      <a:pt x="117" y="14"/>
                    </a:lnTo>
                    <a:lnTo>
                      <a:pt x="117" y="9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8" name="Freeform 309"/>
              <p:cNvSpPr>
                <a:spLocks/>
              </p:cNvSpPr>
              <p:nvPr/>
            </p:nvSpPr>
            <p:spPr bwMode="auto">
              <a:xfrm>
                <a:off x="5056" y="858"/>
                <a:ext cx="2" cy="54"/>
              </a:xfrm>
              <a:custGeom>
                <a:avLst/>
                <a:gdLst>
                  <a:gd name="T0" fmla="*/ 0 w 5"/>
                  <a:gd name="T1" fmla="*/ 0 h 107"/>
                  <a:gd name="T2" fmla="*/ 0 w 5"/>
                  <a:gd name="T3" fmla="*/ 1 h 107"/>
                  <a:gd name="T4" fmla="*/ 0 w 5"/>
                  <a:gd name="T5" fmla="*/ 1 h 107"/>
                  <a:gd name="T6" fmla="*/ 0 w 5"/>
                  <a:gd name="T7" fmla="*/ 1 h 107"/>
                  <a:gd name="T8" fmla="*/ 0 w 5"/>
                  <a:gd name="T9" fmla="*/ 1 h 107"/>
                  <a:gd name="T10" fmla="*/ 0 w 5"/>
                  <a:gd name="T11" fmla="*/ 1 h 107"/>
                  <a:gd name="T12" fmla="*/ 0 w 5"/>
                  <a:gd name="T13" fmla="*/ 0 h 107"/>
                  <a:gd name="T14" fmla="*/ 0 w 5"/>
                  <a:gd name="T15" fmla="*/ 0 h 107"/>
                  <a:gd name="T16" fmla="*/ 0 w 5"/>
                  <a:gd name="T17" fmla="*/ 1 h 107"/>
                  <a:gd name="T18" fmla="*/ 0 w 5"/>
                  <a:gd name="T19" fmla="*/ 0 h 1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107">
                    <a:moveTo>
                      <a:pt x="3" y="0"/>
                    </a:moveTo>
                    <a:lnTo>
                      <a:pt x="0" y="2"/>
                    </a:lnTo>
                    <a:lnTo>
                      <a:pt x="0" y="107"/>
                    </a:lnTo>
                    <a:lnTo>
                      <a:pt x="5" y="107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79" name="Freeform 310"/>
              <p:cNvSpPr>
                <a:spLocks/>
              </p:cNvSpPr>
              <p:nvPr/>
            </p:nvSpPr>
            <p:spPr bwMode="auto">
              <a:xfrm>
                <a:off x="5057" y="858"/>
                <a:ext cx="60" cy="10"/>
              </a:xfrm>
              <a:custGeom>
                <a:avLst/>
                <a:gdLst>
                  <a:gd name="T0" fmla="*/ 1 w 120"/>
                  <a:gd name="T1" fmla="*/ 1 h 18"/>
                  <a:gd name="T2" fmla="*/ 1 w 120"/>
                  <a:gd name="T3" fmla="*/ 1 h 18"/>
                  <a:gd name="T4" fmla="*/ 1 w 120"/>
                  <a:gd name="T5" fmla="*/ 0 h 18"/>
                  <a:gd name="T6" fmla="*/ 0 w 120"/>
                  <a:gd name="T7" fmla="*/ 1 h 18"/>
                  <a:gd name="T8" fmla="*/ 1 w 120"/>
                  <a:gd name="T9" fmla="*/ 1 h 18"/>
                  <a:gd name="T10" fmla="*/ 1 w 120"/>
                  <a:gd name="T11" fmla="*/ 1 h 18"/>
                  <a:gd name="T12" fmla="*/ 1 w 120"/>
                  <a:gd name="T13" fmla="*/ 1 h 18"/>
                  <a:gd name="T14" fmla="*/ 1 w 120"/>
                  <a:gd name="T15" fmla="*/ 1 h 18"/>
                  <a:gd name="T16" fmla="*/ 1 w 120"/>
                  <a:gd name="T17" fmla="*/ 1 h 18"/>
                  <a:gd name="T18" fmla="*/ 1 w 120"/>
                  <a:gd name="T19" fmla="*/ 1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0" h="18">
                    <a:moveTo>
                      <a:pt x="120" y="16"/>
                    </a:moveTo>
                    <a:lnTo>
                      <a:pt x="118" y="15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17" y="18"/>
                    </a:lnTo>
                    <a:lnTo>
                      <a:pt x="114" y="16"/>
                    </a:lnTo>
                    <a:lnTo>
                      <a:pt x="120" y="16"/>
                    </a:lnTo>
                    <a:lnTo>
                      <a:pt x="120" y="15"/>
                    </a:lnTo>
                    <a:lnTo>
                      <a:pt x="118" y="15"/>
                    </a:lnTo>
                    <a:lnTo>
                      <a:pt x="12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0" name="Freeform 311"/>
              <p:cNvSpPr>
                <a:spLocks/>
              </p:cNvSpPr>
              <p:nvPr/>
            </p:nvSpPr>
            <p:spPr bwMode="auto">
              <a:xfrm>
                <a:off x="5114" y="866"/>
                <a:ext cx="3" cy="40"/>
              </a:xfrm>
              <a:custGeom>
                <a:avLst/>
                <a:gdLst>
                  <a:gd name="T0" fmla="*/ 1 w 6"/>
                  <a:gd name="T1" fmla="*/ 1 h 78"/>
                  <a:gd name="T2" fmla="*/ 1 w 6"/>
                  <a:gd name="T3" fmla="*/ 1 h 78"/>
                  <a:gd name="T4" fmla="*/ 1 w 6"/>
                  <a:gd name="T5" fmla="*/ 0 h 78"/>
                  <a:gd name="T6" fmla="*/ 0 w 6"/>
                  <a:gd name="T7" fmla="*/ 0 h 78"/>
                  <a:gd name="T8" fmla="*/ 0 w 6"/>
                  <a:gd name="T9" fmla="*/ 1 h 78"/>
                  <a:gd name="T10" fmla="*/ 1 w 6"/>
                  <a:gd name="T11" fmla="*/ 1 h 78"/>
                  <a:gd name="T12" fmla="*/ 1 w 6"/>
                  <a:gd name="T13" fmla="*/ 1 h 78"/>
                  <a:gd name="T14" fmla="*/ 1 w 6"/>
                  <a:gd name="T15" fmla="*/ 1 h 78"/>
                  <a:gd name="T16" fmla="*/ 1 w 6"/>
                  <a:gd name="T17" fmla="*/ 1 h 78"/>
                  <a:gd name="T18" fmla="*/ 1 w 6"/>
                  <a:gd name="T19" fmla="*/ 1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" h="78">
                    <a:moveTo>
                      <a:pt x="4" y="78"/>
                    </a:moveTo>
                    <a:lnTo>
                      <a:pt x="6" y="7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3" y="75"/>
                    </a:lnTo>
                    <a:lnTo>
                      <a:pt x="4" y="78"/>
                    </a:lnTo>
                    <a:lnTo>
                      <a:pt x="6" y="78"/>
                    </a:lnTo>
                    <a:lnTo>
                      <a:pt x="6" y="76"/>
                    </a:lnTo>
                    <a:lnTo>
                      <a:pt x="4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1" name="Freeform 312"/>
              <p:cNvSpPr>
                <a:spLocks/>
              </p:cNvSpPr>
              <p:nvPr/>
            </p:nvSpPr>
            <p:spPr bwMode="auto">
              <a:xfrm>
                <a:off x="5056" y="904"/>
                <a:ext cx="60" cy="9"/>
              </a:xfrm>
              <a:custGeom>
                <a:avLst/>
                <a:gdLst>
                  <a:gd name="T0" fmla="*/ 0 w 120"/>
                  <a:gd name="T1" fmla="*/ 1 h 18"/>
                  <a:gd name="T2" fmla="*/ 1 w 120"/>
                  <a:gd name="T3" fmla="*/ 1 h 18"/>
                  <a:gd name="T4" fmla="*/ 1 w 120"/>
                  <a:gd name="T5" fmla="*/ 1 h 18"/>
                  <a:gd name="T6" fmla="*/ 1 w 120"/>
                  <a:gd name="T7" fmla="*/ 0 h 18"/>
                  <a:gd name="T8" fmla="*/ 1 w 120"/>
                  <a:gd name="T9" fmla="*/ 1 h 18"/>
                  <a:gd name="T10" fmla="*/ 1 w 120"/>
                  <a:gd name="T11" fmla="*/ 1 h 18"/>
                  <a:gd name="T12" fmla="*/ 0 w 120"/>
                  <a:gd name="T13" fmla="*/ 1 h 18"/>
                  <a:gd name="T14" fmla="*/ 0 w 120"/>
                  <a:gd name="T15" fmla="*/ 1 h 18"/>
                  <a:gd name="T16" fmla="*/ 1 w 120"/>
                  <a:gd name="T17" fmla="*/ 1 h 18"/>
                  <a:gd name="T18" fmla="*/ 0 w 120"/>
                  <a:gd name="T19" fmla="*/ 1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0" h="18">
                    <a:moveTo>
                      <a:pt x="0" y="16"/>
                    </a:moveTo>
                    <a:lnTo>
                      <a:pt x="3" y="17"/>
                    </a:lnTo>
                    <a:lnTo>
                      <a:pt x="120" y="3"/>
                    </a:lnTo>
                    <a:lnTo>
                      <a:pt x="119" y="0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2" name="Freeform 313"/>
              <p:cNvSpPr>
                <a:spLocks/>
              </p:cNvSpPr>
              <p:nvPr/>
            </p:nvSpPr>
            <p:spPr bwMode="auto">
              <a:xfrm>
                <a:off x="4792" y="826"/>
                <a:ext cx="688" cy="753"/>
              </a:xfrm>
              <a:custGeom>
                <a:avLst/>
                <a:gdLst>
                  <a:gd name="T0" fmla="*/ 1 w 1376"/>
                  <a:gd name="T1" fmla="*/ 0 h 1507"/>
                  <a:gd name="T2" fmla="*/ 1 w 1376"/>
                  <a:gd name="T3" fmla="*/ 0 h 1507"/>
                  <a:gd name="T4" fmla="*/ 1 w 1376"/>
                  <a:gd name="T5" fmla="*/ 0 h 1507"/>
                  <a:gd name="T6" fmla="*/ 1 w 1376"/>
                  <a:gd name="T7" fmla="*/ 0 h 1507"/>
                  <a:gd name="T8" fmla="*/ 1 w 1376"/>
                  <a:gd name="T9" fmla="*/ 0 h 1507"/>
                  <a:gd name="T10" fmla="*/ 1 w 1376"/>
                  <a:gd name="T11" fmla="*/ 0 h 1507"/>
                  <a:gd name="T12" fmla="*/ 1 w 1376"/>
                  <a:gd name="T13" fmla="*/ 0 h 1507"/>
                  <a:gd name="T14" fmla="*/ 1 w 1376"/>
                  <a:gd name="T15" fmla="*/ 0 h 1507"/>
                  <a:gd name="T16" fmla="*/ 1 w 1376"/>
                  <a:gd name="T17" fmla="*/ 0 h 1507"/>
                  <a:gd name="T18" fmla="*/ 1 w 1376"/>
                  <a:gd name="T19" fmla="*/ 0 h 1507"/>
                  <a:gd name="T20" fmla="*/ 1 w 1376"/>
                  <a:gd name="T21" fmla="*/ 0 h 1507"/>
                  <a:gd name="T22" fmla="*/ 1 w 1376"/>
                  <a:gd name="T23" fmla="*/ 0 h 1507"/>
                  <a:gd name="T24" fmla="*/ 1 w 1376"/>
                  <a:gd name="T25" fmla="*/ 0 h 1507"/>
                  <a:gd name="T26" fmla="*/ 1 w 1376"/>
                  <a:gd name="T27" fmla="*/ 0 h 1507"/>
                  <a:gd name="T28" fmla="*/ 1 w 1376"/>
                  <a:gd name="T29" fmla="*/ 0 h 1507"/>
                  <a:gd name="T30" fmla="*/ 1 w 1376"/>
                  <a:gd name="T31" fmla="*/ 0 h 1507"/>
                  <a:gd name="T32" fmla="*/ 1 w 1376"/>
                  <a:gd name="T33" fmla="*/ 0 h 1507"/>
                  <a:gd name="T34" fmla="*/ 1 w 1376"/>
                  <a:gd name="T35" fmla="*/ 0 h 1507"/>
                  <a:gd name="T36" fmla="*/ 1 w 1376"/>
                  <a:gd name="T37" fmla="*/ 0 h 1507"/>
                  <a:gd name="T38" fmla="*/ 1 w 1376"/>
                  <a:gd name="T39" fmla="*/ 0 h 1507"/>
                  <a:gd name="T40" fmla="*/ 1 w 1376"/>
                  <a:gd name="T41" fmla="*/ 0 h 1507"/>
                  <a:gd name="T42" fmla="*/ 1 w 1376"/>
                  <a:gd name="T43" fmla="*/ 0 h 1507"/>
                  <a:gd name="T44" fmla="*/ 1 w 1376"/>
                  <a:gd name="T45" fmla="*/ 0 h 1507"/>
                  <a:gd name="T46" fmla="*/ 1 w 1376"/>
                  <a:gd name="T47" fmla="*/ 0 h 1507"/>
                  <a:gd name="T48" fmla="*/ 1 w 1376"/>
                  <a:gd name="T49" fmla="*/ 0 h 1507"/>
                  <a:gd name="T50" fmla="*/ 1 w 1376"/>
                  <a:gd name="T51" fmla="*/ 0 h 1507"/>
                  <a:gd name="T52" fmla="*/ 1 w 1376"/>
                  <a:gd name="T53" fmla="*/ 0 h 1507"/>
                  <a:gd name="T54" fmla="*/ 1 w 1376"/>
                  <a:gd name="T55" fmla="*/ 0 h 1507"/>
                  <a:gd name="T56" fmla="*/ 1 w 1376"/>
                  <a:gd name="T57" fmla="*/ 0 h 1507"/>
                  <a:gd name="T58" fmla="*/ 1 w 1376"/>
                  <a:gd name="T59" fmla="*/ 0 h 1507"/>
                  <a:gd name="T60" fmla="*/ 1 w 1376"/>
                  <a:gd name="T61" fmla="*/ 0 h 1507"/>
                  <a:gd name="T62" fmla="*/ 1 w 1376"/>
                  <a:gd name="T63" fmla="*/ 0 h 1507"/>
                  <a:gd name="T64" fmla="*/ 1 w 1376"/>
                  <a:gd name="T65" fmla="*/ 0 h 1507"/>
                  <a:gd name="T66" fmla="*/ 0 w 1376"/>
                  <a:gd name="T67" fmla="*/ 0 h 1507"/>
                  <a:gd name="T68" fmla="*/ 1 w 1376"/>
                  <a:gd name="T69" fmla="*/ 0 h 150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376" h="1507">
                    <a:moveTo>
                      <a:pt x="454" y="0"/>
                    </a:moveTo>
                    <a:lnTo>
                      <a:pt x="658" y="434"/>
                    </a:lnTo>
                    <a:lnTo>
                      <a:pt x="908" y="6"/>
                    </a:lnTo>
                    <a:lnTo>
                      <a:pt x="1376" y="119"/>
                    </a:lnTo>
                    <a:lnTo>
                      <a:pt x="1240" y="1439"/>
                    </a:lnTo>
                    <a:lnTo>
                      <a:pt x="1238" y="1439"/>
                    </a:lnTo>
                    <a:lnTo>
                      <a:pt x="1231" y="1440"/>
                    </a:lnTo>
                    <a:lnTo>
                      <a:pt x="1219" y="1442"/>
                    </a:lnTo>
                    <a:lnTo>
                      <a:pt x="1203" y="1445"/>
                    </a:lnTo>
                    <a:lnTo>
                      <a:pt x="1183" y="1448"/>
                    </a:lnTo>
                    <a:lnTo>
                      <a:pt x="1159" y="1453"/>
                    </a:lnTo>
                    <a:lnTo>
                      <a:pt x="1133" y="1456"/>
                    </a:lnTo>
                    <a:lnTo>
                      <a:pt x="1103" y="1461"/>
                    </a:lnTo>
                    <a:lnTo>
                      <a:pt x="1071" y="1465"/>
                    </a:lnTo>
                    <a:lnTo>
                      <a:pt x="1036" y="1470"/>
                    </a:lnTo>
                    <a:lnTo>
                      <a:pt x="998" y="1475"/>
                    </a:lnTo>
                    <a:lnTo>
                      <a:pt x="959" y="1480"/>
                    </a:lnTo>
                    <a:lnTo>
                      <a:pt x="917" y="1484"/>
                    </a:lnTo>
                    <a:lnTo>
                      <a:pt x="874" y="1490"/>
                    </a:lnTo>
                    <a:lnTo>
                      <a:pt x="830" y="1493"/>
                    </a:lnTo>
                    <a:lnTo>
                      <a:pt x="786" y="1496"/>
                    </a:lnTo>
                    <a:lnTo>
                      <a:pt x="740" y="1500"/>
                    </a:lnTo>
                    <a:lnTo>
                      <a:pt x="694" y="1503"/>
                    </a:lnTo>
                    <a:lnTo>
                      <a:pt x="648" y="1505"/>
                    </a:lnTo>
                    <a:lnTo>
                      <a:pt x="602" y="1507"/>
                    </a:lnTo>
                    <a:lnTo>
                      <a:pt x="557" y="1507"/>
                    </a:lnTo>
                    <a:lnTo>
                      <a:pt x="512" y="1507"/>
                    </a:lnTo>
                    <a:lnTo>
                      <a:pt x="468" y="1506"/>
                    </a:lnTo>
                    <a:lnTo>
                      <a:pt x="425" y="1503"/>
                    </a:lnTo>
                    <a:lnTo>
                      <a:pt x="384" y="1500"/>
                    </a:lnTo>
                    <a:lnTo>
                      <a:pt x="345" y="1495"/>
                    </a:lnTo>
                    <a:lnTo>
                      <a:pt x="308" y="1490"/>
                    </a:lnTo>
                    <a:lnTo>
                      <a:pt x="273" y="1481"/>
                    </a:lnTo>
                    <a:lnTo>
                      <a:pt x="241" y="1473"/>
                    </a:lnTo>
                    <a:lnTo>
                      <a:pt x="211" y="1463"/>
                    </a:lnTo>
                    <a:lnTo>
                      <a:pt x="185" y="1450"/>
                    </a:lnTo>
                    <a:lnTo>
                      <a:pt x="162" y="1437"/>
                    </a:lnTo>
                    <a:lnTo>
                      <a:pt x="163" y="1422"/>
                    </a:lnTo>
                    <a:lnTo>
                      <a:pt x="164" y="1400"/>
                    </a:lnTo>
                    <a:lnTo>
                      <a:pt x="163" y="1373"/>
                    </a:lnTo>
                    <a:lnTo>
                      <a:pt x="162" y="1342"/>
                    </a:lnTo>
                    <a:lnTo>
                      <a:pt x="159" y="1306"/>
                    </a:lnTo>
                    <a:lnTo>
                      <a:pt x="156" y="1266"/>
                    </a:lnTo>
                    <a:lnTo>
                      <a:pt x="151" y="1223"/>
                    </a:lnTo>
                    <a:lnTo>
                      <a:pt x="147" y="1176"/>
                    </a:lnTo>
                    <a:lnTo>
                      <a:pt x="141" y="1127"/>
                    </a:lnTo>
                    <a:lnTo>
                      <a:pt x="135" y="1075"/>
                    </a:lnTo>
                    <a:lnTo>
                      <a:pt x="128" y="1022"/>
                    </a:lnTo>
                    <a:lnTo>
                      <a:pt x="121" y="965"/>
                    </a:lnTo>
                    <a:lnTo>
                      <a:pt x="113" y="909"/>
                    </a:lnTo>
                    <a:lnTo>
                      <a:pt x="106" y="851"/>
                    </a:lnTo>
                    <a:lnTo>
                      <a:pt x="98" y="795"/>
                    </a:lnTo>
                    <a:lnTo>
                      <a:pt x="90" y="736"/>
                    </a:lnTo>
                    <a:lnTo>
                      <a:pt x="82" y="680"/>
                    </a:lnTo>
                    <a:lnTo>
                      <a:pt x="74" y="623"/>
                    </a:lnTo>
                    <a:lnTo>
                      <a:pt x="66" y="567"/>
                    </a:lnTo>
                    <a:lnTo>
                      <a:pt x="58" y="514"/>
                    </a:lnTo>
                    <a:lnTo>
                      <a:pt x="50" y="462"/>
                    </a:lnTo>
                    <a:lnTo>
                      <a:pt x="43" y="413"/>
                    </a:lnTo>
                    <a:lnTo>
                      <a:pt x="36" y="365"/>
                    </a:lnTo>
                    <a:lnTo>
                      <a:pt x="29" y="323"/>
                    </a:lnTo>
                    <a:lnTo>
                      <a:pt x="23" y="282"/>
                    </a:lnTo>
                    <a:lnTo>
                      <a:pt x="18" y="247"/>
                    </a:lnTo>
                    <a:lnTo>
                      <a:pt x="12" y="216"/>
                    </a:lnTo>
                    <a:lnTo>
                      <a:pt x="8" y="189"/>
                    </a:lnTo>
                    <a:lnTo>
                      <a:pt x="5" y="167"/>
                    </a:lnTo>
                    <a:lnTo>
                      <a:pt x="3" y="152"/>
                    </a:lnTo>
                    <a:lnTo>
                      <a:pt x="0" y="142"/>
                    </a:lnTo>
                    <a:lnTo>
                      <a:pt x="0" y="138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3" name="Freeform 314"/>
              <p:cNvSpPr>
                <a:spLocks/>
              </p:cNvSpPr>
              <p:nvPr/>
            </p:nvSpPr>
            <p:spPr bwMode="auto">
              <a:xfrm>
                <a:off x="5018" y="826"/>
                <a:ext cx="104" cy="220"/>
              </a:xfrm>
              <a:custGeom>
                <a:avLst/>
                <a:gdLst>
                  <a:gd name="T0" fmla="*/ 1 w 208"/>
                  <a:gd name="T1" fmla="*/ 1 h 440"/>
                  <a:gd name="T2" fmla="*/ 1 w 208"/>
                  <a:gd name="T3" fmla="*/ 1 h 440"/>
                  <a:gd name="T4" fmla="*/ 1 w 208"/>
                  <a:gd name="T5" fmla="*/ 0 h 440"/>
                  <a:gd name="T6" fmla="*/ 0 w 208"/>
                  <a:gd name="T7" fmla="*/ 1 h 440"/>
                  <a:gd name="T8" fmla="*/ 1 w 208"/>
                  <a:gd name="T9" fmla="*/ 1 h 440"/>
                  <a:gd name="T10" fmla="*/ 1 w 208"/>
                  <a:gd name="T11" fmla="*/ 1 h 440"/>
                  <a:gd name="T12" fmla="*/ 1 w 208"/>
                  <a:gd name="T13" fmla="*/ 1 h 440"/>
                  <a:gd name="T14" fmla="*/ 1 w 208"/>
                  <a:gd name="T15" fmla="*/ 1 h 440"/>
                  <a:gd name="T16" fmla="*/ 1 w 208"/>
                  <a:gd name="T17" fmla="*/ 1 h 440"/>
                  <a:gd name="T18" fmla="*/ 1 w 208"/>
                  <a:gd name="T19" fmla="*/ 1 h 4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8" h="440">
                    <a:moveTo>
                      <a:pt x="204" y="434"/>
                    </a:moveTo>
                    <a:lnTo>
                      <a:pt x="208" y="434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204" y="437"/>
                    </a:lnTo>
                    <a:lnTo>
                      <a:pt x="208" y="437"/>
                    </a:lnTo>
                    <a:lnTo>
                      <a:pt x="204" y="437"/>
                    </a:lnTo>
                    <a:lnTo>
                      <a:pt x="206" y="440"/>
                    </a:lnTo>
                    <a:lnTo>
                      <a:pt x="208" y="437"/>
                    </a:lnTo>
                    <a:lnTo>
                      <a:pt x="204" y="4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4" name="Freeform 315"/>
              <p:cNvSpPr>
                <a:spLocks/>
              </p:cNvSpPr>
              <p:nvPr/>
            </p:nvSpPr>
            <p:spPr bwMode="auto">
              <a:xfrm>
                <a:off x="5120" y="828"/>
                <a:ext cx="127" cy="216"/>
              </a:xfrm>
              <a:custGeom>
                <a:avLst/>
                <a:gdLst>
                  <a:gd name="T0" fmla="*/ 1 w 254"/>
                  <a:gd name="T1" fmla="*/ 0 h 432"/>
                  <a:gd name="T2" fmla="*/ 1 w 254"/>
                  <a:gd name="T3" fmla="*/ 1 h 432"/>
                  <a:gd name="T4" fmla="*/ 0 w 254"/>
                  <a:gd name="T5" fmla="*/ 1 h 432"/>
                  <a:gd name="T6" fmla="*/ 1 w 254"/>
                  <a:gd name="T7" fmla="*/ 1 h 432"/>
                  <a:gd name="T8" fmla="*/ 1 w 254"/>
                  <a:gd name="T9" fmla="*/ 1 h 432"/>
                  <a:gd name="T10" fmla="*/ 1 w 254"/>
                  <a:gd name="T11" fmla="*/ 1 h 432"/>
                  <a:gd name="T12" fmla="*/ 1 w 254"/>
                  <a:gd name="T13" fmla="*/ 0 h 432"/>
                  <a:gd name="T14" fmla="*/ 1 w 254"/>
                  <a:gd name="T15" fmla="*/ 0 h 432"/>
                  <a:gd name="T16" fmla="*/ 1 w 254"/>
                  <a:gd name="T17" fmla="*/ 1 h 432"/>
                  <a:gd name="T18" fmla="*/ 1 w 254"/>
                  <a:gd name="T19" fmla="*/ 0 h 4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4" h="432">
                    <a:moveTo>
                      <a:pt x="253" y="0"/>
                    </a:moveTo>
                    <a:lnTo>
                      <a:pt x="250" y="1"/>
                    </a:lnTo>
                    <a:lnTo>
                      <a:pt x="0" y="429"/>
                    </a:lnTo>
                    <a:lnTo>
                      <a:pt x="4" y="432"/>
                    </a:lnTo>
                    <a:lnTo>
                      <a:pt x="254" y="3"/>
                    </a:lnTo>
                    <a:lnTo>
                      <a:pt x="252" y="4"/>
                    </a:lnTo>
                    <a:lnTo>
                      <a:pt x="253" y="0"/>
                    </a:lnTo>
                    <a:lnTo>
                      <a:pt x="251" y="0"/>
                    </a:lnTo>
                    <a:lnTo>
                      <a:pt x="250" y="1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5" name="Freeform 316"/>
              <p:cNvSpPr>
                <a:spLocks/>
              </p:cNvSpPr>
              <p:nvPr/>
            </p:nvSpPr>
            <p:spPr bwMode="auto">
              <a:xfrm>
                <a:off x="5246" y="828"/>
                <a:ext cx="235" cy="59"/>
              </a:xfrm>
              <a:custGeom>
                <a:avLst/>
                <a:gdLst>
                  <a:gd name="T0" fmla="*/ 1 w 470"/>
                  <a:gd name="T1" fmla="*/ 1 h 117"/>
                  <a:gd name="T2" fmla="*/ 1 w 470"/>
                  <a:gd name="T3" fmla="*/ 1 h 117"/>
                  <a:gd name="T4" fmla="*/ 1 w 470"/>
                  <a:gd name="T5" fmla="*/ 0 h 117"/>
                  <a:gd name="T6" fmla="*/ 0 w 470"/>
                  <a:gd name="T7" fmla="*/ 1 h 117"/>
                  <a:gd name="T8" fmla="*/ 1 w 470"/>
                  <a:gd name="T9" fmla="*/ 1 h 117"/>
                  <a:gd name="T10" fmla="*/ 1 w 470"/>
                  <a:gd name="T11" fmla="*/ 1 h 117"/>
                  <a:gd name="T12" fmla="*/ 1 w 470"/>
                  <a:gd name="T13" fmla="*/ 1 h 117"/>
                  <a:gd name="T14" fmla="*/ 1 w 470"/>
                  <a:gd name="T15" fmla="*/ 1 h 117"/>
                  <a:gd name="T16" fmla="*/ 1 w 470"/>
                  <a:gd name="T17" fmla="*/ 1 h 117"/>
                  <a:gd name="T18" fmla="*/ 1 w 470"/>
                  <a:gd name="T19" fmla="*/ 1 h 1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0" h="117">
                    <a:moveTo>
                      <a:pt x="470" y="115"/>
                    </a:moveTo>
                    <a:lnTo>
                      <a:pt x="469" y="113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468" y="117"/>
                    </a:lnTo>
                    <a:lnTo>
                      <a:pt x="466" y="115"/>
                    </a:lnTo>
                    <a:lnTo>
                      <a:pt x="470" y="115"/>
                    </a:lnTo>
                    <a:lnTo>
                      <a:pt x="470" y="114"/>
                    </a:lnTo>
                    <a:lnTo>
                      <a:pt x="469" y="113"/>
                    </a:lnTo>
                    <a:lnTo>
                      <a:pt x="470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6" name="Freeform 317"/>
              <p:cNvSpPr>
                <a:spLocks/>
              </p:cNvSpPr>
              <p:nvPr/>
            </p:nvSpPr>
            <p:spPr bwMode="auto">
              <a:xfrm>
                <a:off x="5411" y="885"/>
                <a:ext cx="70" cy="662"/>
              </a:xfrm>
              <a:custGeom>
                <a:avLst/>
                <a:gdLst>
                  <a:gd name="T0" fmla="*/ 1 w 140"/>
                  <a:gd name="T1" fmla="*/ 1 h 1322"/>
                  <a:gd name="T2" fmla="*/ 1 w 140"/>
                  <a:gd name="T3" fmla="*/ 1 h 1322"/>
                  <a:gd name="T4" fmla="*/ 1 w 140"/>
                  <a:gd name="T5" fmla="*/ 0 h 1322"/>
                  <a:gd name="T6" fmla="*/ 1 w 140"/>
                  <a:gd name="T7" fmla="*/ 0 h 1322"/>
                  <a:gd name="T8" fmla="*/ 0 w 140"/>
                  <a:gd name="T9" fmla="*/ 1 h 1322"/>
                  <a:gd name="T10" fmla="*/ 1 w 140"/>
                  <a:gd name="T11" fmla="*/ 1 h 1322"/>
                  <a:gd name="T12" fmla="*/ 1 w 140"/>
                  <a:gd name="T13" fmla="*/ 1 h 1322"/>
                  <a:gd name="T14" fmla="*/ 1 w 140"/>
                  <a:gd name="T15" fmla="*/ 1 h 1322"/>
                  <a:gd name="T16" fmla="*/ 1 w 140"/>
                  <a:gd name="T17" fmla="*/ 1 h 1322"/>
                  <a:gd name="T18" fmla="*/ 1 w 140"/>
                  <a:gd name="T19" fmla="*/ 1 h 13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0" h="1322">
                    <a:moveTo>
                      <a:pt x="3" y="1322"/>
                    </a:moveTo>
                    <a:lnTo>
                      <a:pt x="4" y="1320"/>
                    </a:lnTo>
                    <a:lnTo>
                      <a:pt x="140" y="0"/>
                    </a:lnTo>
                    <a:lnTo>
                      <a:pt x="136" y="0"/>
                    </a:lnTo>
                    <a:lnTo>
                      <a:pt x="0" y="1320"/>
                    </a:lnTo>
                    <a:lnTo>
                      <a:pt x="2" y="1318"/>
                    </a:lnTo>
                    <a:lnTo>
                      <a:pt x="3" y="1322"/>
                    </a:lnTo>
                    <a:lnTo>
                      <a:pt x="4" y="1322"/>
                    </a:lnTo>
                    <a:lnTo>
                      <a:pt x="4" y="1320"/>
                    </a:lnTo>
                    <a:lnTo>
                      <a:pt x="3" y="13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7" name="Freeform 318"/>
              <p:cNvSpPr>
                <a:spLocks/>
              </p:cNvSpPr>
              <p:nvPr/>
            </p:nvSpPr>
            <p:spPr bwMode="auto">
              <a:xfrm>
                <a:off x="4872" y="1543"/>
                <a:ext cx="541" cy="38"/>
              </a:xfrm>
              <a:custGeom>
                <a:avLst/>
                <a:gdLst>
                  <a:gd name="T0" fmla="*/ 1 w 1082"/>
                  <a:gd name="T1" fmla="*/ 1 h 76"/>
                  <a:gd name="T2" fmla="*/ 1 w 1082"/>
                  <a:gd name="T3" fmla="*/ 1 h 76"/>
                  <a:gd name="T4" fmla="*/ 1 w 1082"/>
                  <a:gd name="T5" fmla="*/ 1 h 76"/>
                  <a:gd name="T6" fmla="*/ 1 w 1082"/>
                  <a:gd name="T7" fmla="*/ 1 h 76"/>
                  <a:gd name="T8" fmla="*/ 1 w 1082"/>
                  <a:gd name="T9" fmla="*/ 1 h 76"/>
                  <a:gd name="T10" fmla="*/ 1 w 1082"/>
                  <a:gd name="T11" fmla="*/ 1 h 76"/>
                  <a:gd name="T12" fmla="*/ 1 w 1082"/>
                  <a:gd name="T13" fmla="*/ 1 h 76"/>
                  <a:gd name="T14" fmla="*/ 1 w 1082"/>
                  <a:gd name="T15" fmla="*/ 1 h 76"/>
                  <a:gd name="T16" fmla="*/ 1 w 1082"/>
                  <a:gd name="T17" fmla="*/ 1 h 76"/>
                  <a:gd name="T18" fmla="*/ 1 w 1082"/>
                  <a:gd name="T19" fmla="*/ 1 h 76"/>
                  <a:gd name="T20" fmla="*/ 1 w 1082"/>
                  <a:gd name="T21" fmla="*/ 1 h 76"/>
                  <a:gd name="T22" fmla="*/ 1 w 1082"/>
                  <a:gd name="T23" fmla="*/ 1 h 76"/>
                  <a:gd name="T24" fmla="*/ 1 w 1082"/>
                  <a:gd name="T25" fmla="*/ 1 h 76"/>
                  <a:gd name="T26" fmla="*/ 1 w 1082"/>
                  <a:gd name="T27" fmla="*/ 1 h 76"/>
                  <a:gd name="T28" fmla="*/ 1 w 1082"/>
                  <a:gd name="T29" fmla="*/ 1 h 76"/>
                  <a:gd name="T30" fmla="*/ 1 w 1082"/>
                  <a:gd name="T31" fmla="*/ 1 h 76"/>
                  <a:gd name="T32" fmla="*/ 1 w 1082"/>
                  <a:gd name="T33" fmla="*/ 1 h 76"/>
                  <a:gd name="T34" fmla="*/ 1 w 1082"/>
                  <a:gd name="T35" fmla="*/ 1 h 76"/>
                  <a:gd name="T36" fmla="*/ 1 w 1082"/>
                  <a:gd name="T37" fmla="*/ 1 h 76"/>
                  <a:gd name="T38" fmla="*/ 1 w 1082"/>
                  <a:gd name="T39" fmla="*/ 1 h 76"/>
                  <a:gd name="T40" fmla="*/ 1 w 1082"/>
                  <a:gd name="T41" fmla="*/ 1 h 76"/>
                  <a:gd name="T42" fmla="*/ 1 w 1082"/>
                  <a:gd name="T43" fmla="*/ 1 h 76"/>
                  <a:gd name="T44" fmla="*/ 1 w 1082"/>
                  <a:gd name="T45" fmla="*/ 1 h 76"/>
                  <a:gd name="T46" fmla="*/ 1 w 1082"/>
                  <a:gd name="T47" fmla="*/ 1 h 76"/>
                  <a:gd name="T48" fmla="*/ 1 w 1082"/>
                  <a:gd name="T49" fmla="*/ 1 h 76"/>
                  <a:gd name="T50" fmla="*/ 1 w 1082"/>
                  <a:gd name="T51" fmla="*/ 1 h 76"/>
                  <a:gd name="T52" fmla="*/ 1 w 1082"/>
                  <a:gd name="T53" fmla="*/ 1 h 76"/>
                  <a:gd name="T54" fmla="*/ 1 w 1082"/>
                  <a:gd name="T55" fmla="*/ 1 h 76"/>
                  <a:gd name="T56" fmla="*/ 1 w 1082"/>
                  <a:gd name="T57" fmla="*/ 1 h 76"/>
                  <a:gd name="T58" fmla="*/ 1 w 1082"/>
                  <a:gd name="T59" fmla="*/ 1 h 76"/>
                  <a:gd name="T60" fmla="*/ 1 w 1082"/>
                  <a:gd name="T61" fmla="*/ 1 h 76"/>
                  <a:gd name="T62" fmla="*/ 1 w 1082"/>
                  <a:gd name="T63" fmla="*/ 1 h 76"/>
                  <a:gd name="T64" fmla="*/ 1 w 1082"/>
                  <a:gd name="T65" fmla="*/ 1 h 76"/>
                  <a:gd name="T66" fmla="*/ 1 w 1082"/>
                  <a:gd name="T67" fmla="*/ 1 h 76"/>
                  <a:gd name="T68" fmla="*/ 0 w 1082"/>
                  <a:gd name="T69" fmla="*/ 1 h 76"/>
                  <a:gd name="T70" fmla="*/ 0 w 1082"/>
                  <a:gd name="T71" fmla="*/ 1 h 7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82" h="76">
                    <a:moveTo>
                      <a:pt x="0" y="3"/>
                    </a:moveTo>
                    <a:lnTo>
                      <a:pt x="2" y="5"/>
                    </a:lnTo>
                    <a:lnTo>
                      <a:pt x="25" y="19"/>
                    </a:lnTo>
                    <a:lnTo>
                      <a:pt x="51" y="31"/>
                    </a:lnTo>
                    <a:lnTo>
                      <a:pt x="81" y="42"/>
                    </a:lnTo>
                    <a:lnTo>
                      <a:pt x="113" y="50"/>
                    </a:lnTo>
                    <a:lnTo>
                      <a:pt x="149" y="58"/>
                    </a:lnTo>
                    <a:lnTo>
                      <a:pt x="185" y="64"/>
                    </a:lnTo>
                    <a:lnTo>
                      <a:pt x="225" y="68"/>
                    </a:lnTo>
                    <a:lnTo>
                      <a:pt x="266" y="72"/>
                    </a:lnTo>
                    <a:lnTo>
                      <a:pt x="309" y="74"/>
                    </a:lnTo>
                    <a:lnTo>
                      <a:pt x="353" y="76"/>
                    </a:lnTo>
                    <a:lnTo>
                      <a:pt x="398" y="76"/>
                    </a:lnTo>
                    <a:lnTo>
                      <a:pt x="443" y="75"/>
                    </a:lnTo>
                    <a:lnTo>
                      <a:pt x="489" y="73"/>
                    </a:lnTo>
                    <a:lnTo>
                      <a:pt x="535" y="71"/>
                    </a:lnTo>
                    <a:lnTo>
                      <a:pt x="581" y="68"/>
                    </a:lnTo>
                    <a:lnTo>
                      <a:pt x="627" y="65"/>
                    </a:lnTo>
                    <a:lnTo>
                      <a:pt x="671" y="61"/>
                    </a:lnTo>
                    <a:lnTo>
                      <a:pt x="715" y="57"/>
                    </a:lnTo>
                    <a:lnTo>
                      <a:pt x="758" y="52"/>
                    </a:lnTo>
                    <a:lnTo>
                      <a:pt x="800" y="47"/>
                    </a:lnTo>
                    <a:lnTo>
                      <a:pt x="839" y="43"/>
                    </a:lnTo>
                    <a:lnTo>
                      <a:pt x="877" y="38"/>
                    </a:lnTo>
                    <a:lnTo>
                      <a:pt x="912" y="34"/>
                    </a:lnTo>
                    <a:lnTo>
                      <a:pt x="945" y="29"/>
                    </a:lnTo>
                    <a:lnTo>
                      <a:pt x="974" y="24"/>
                    </a:lnTo>
                    <a:lnTo>
                      <a:pt x="1001" y="20"/>
                    </a:lnTo>
                    <a:lnTo>
                      <a:pt x="1024" y="16"/>
                    </a:lnTo>
                    <a:lnTo>
                      <a:pt x="1044" y="13"/>
                    </a:lnTo>
                    <a:lnTo>
                      <a:pt x="1060" y="11"/>
                    </a:lnTo>
                    <a:lnTo>
                      <a:pt x="1072" y="8"/>
                    </a:lnTo>
                    <a:lnTo>
                      <a:pt x="1079" y="7"/>
                    </a:lnTo>
                    <a:lnTo>
                      <a:pt x="1082" y="7"/>
                    </a:lnTo>
                    <a:lnTo>
                      <a:pt x="1081" y="3"/>
                    </a:lnTo>
                    <a:lnTo>
                      <a:pt x="1077" y="4"/>
                    </a:lnTo>
                    <a:lnTo>
                      <a:pt x="1071" y="4"/>
                    </a:lnTo>
                    <a:lnTo>
                      <a:pt x="1059" y="6"/>
                    </a:lnTo>
                    <a:lnTo>
                      <a:pt x="1043" y="8"/>
                    </a:lnTo>
                    <a:lnTo>
                      <a:pt x="1023" y="13"/>
                    </a:lnTo>
                    <a:lnTo>
                      <a:pt x="1000" y="16"/>
                    </a:lnTo>
                    <a:lnTo>
                      <a:pt x="974" y="20"/>
                    </a:lnTo>
                    <a:lnTo>
                      <a:pt x="944" y="24"/>
                    </a:lnTo>
                    <a:lnTo>
                      <a:pt x="912" y="29"/>
                    </a:lnTo>
                    <a:lnTo>
                      <a:pt x="876" y="35"/>
                    </a:lnTo>
                    <a:lnTo>
                      <a:pt x="839" y="39"/>
                    </a:lnTo>
                    <a:lnTo>
                      <a:pt x="799" y="44"/>
                    </a:lnTo>
                    <a:lnTo>
                      <a:pt x="758" y="49"/>
                    </a:lnTo>
                    <a:lnTo>
                      <a:pt x="715" y="53"/>
                    </a:lnTo>
                    <a:lnTo>
                      <a:pt x="671" y="57"/>
                    </a:lnTo>
                    <a:lnTo>
                      <a:pt x="627" y="60"/>
                    </a:lnTo>
                    <a:lnTo>
                      <a:pt x="581" y="65"/>
                    </a:lnTo>
                    <a:lnTo>
                      <a:pt x="535" y="67"/>
                    </a:lnTo>
                    <a:lnTo>
                      <a:pt x="489" y="69"/>
                    </a:lnTo>
                    <a:lnTo>
                      <a:pt x="443" y="71"/>
                    </a:lnTo>
                    <a:lnTo>
                      <a:pt x="398" y="71"/>
                    </a:lnTo>
                    <a:lnTo>
                      <a:pt x="353" y="71"/>
                    </a:lnTo>
                    <a:lnTo>
                      <a:pt x="309" y="71"/>
                    </a:lnTo>
                    <a:lnTo>
                      <a:pt x="266" y="67"/>
                    </a:lnTo>
                    <a:lnTo>
                      <a:pt x="225" y="64"/>
                    </a:lnTo>
                    <a:lnTo>
                      <a:pt x="186" y="59"/>
                    </a:lnTo>
                    <a:lnTo>
                      <a:pt x="150" y="53"/>
                    </a:lnTo>
                    <a:lnTo>
                      <a:pt x="114" y="46"/>
                    </a:lnTo>
                    <a:lnTo>
                      <a:pt x="82" y="37"/>
                    </a:lnTo>
                    <a:lnTo>
                      <a:pt x="53" y="27"/>
                    </a:lnTo>
                    <a:lnTo>
                      <a:pt x="27" y="14"/>
                    </a:lnTo>
                    <a:lnTo>
                      <a:pt x="4" y="0"/>
                    </a:lnTo>
                    <a:lnTo>
                      <a:pt x="5" y="4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8" name="Freeform 319"/>
              <p:cNvSpPr>
                <a:spLocks/>
              </p:cNvSpPr>
              <p:nvPr/>
            </p:nvSpPr>
            <p:spPr bwMode="auto">
              <a:xfrm>
                <a:off x="4791" y="894"/>
                <a:ext cx="84" cy="651"/>
              </a:xfrm>
              <a:custGeom>
                <a:avLst/>
                <a:gdLst>
                  <a:gd name="T0" fmla="*/ 0 w 168"/>
                  <a:gd name="T1" fmla="*/ 1 h 1302"/>
                  <a:gd name="T2" fmla="*/ 1 w 168"/>
                  <a:gd name="T3" fmla="*/ 1 h 1302"/>
                  <a:gd name="T4" fmla="*/ 1 w 168"/>
                  <a:gd name="T5" fmla="*/ 1 h 1302"/>
                  <a:gd name="T6" fmla="*/ 1 w 168"/>
                  <a:gd name="T7" fmla="*/ 1 h 1302"/>
                  <a:gd name="T8" fmla="*/ 1 w 168"/>
                  <a:gd name="T9" fmla="*/ 1 h 1302"/>
                  <a:gd name="T10" fmla="*/ 1 w 168"/>
                  <a:gd name="T11" fmla="*/ 1 h 1302"/>
                  <a:gd name="T12" fmla="*/ 1 w 168"/>
                  <a:gd name="T13" fmla="*/ 1 h 1302"/>
                  <a:gd name="T14" fmla="*/ 1 w 168"/>
                  <a:gd name="T15" fmla="*/ 1 h 1302"/>
                  <a:gd name="T16" fmla="*/ 1 w 168"/>
                  <a:gd name="T17" fmla="*/ 1 h 1302"/>
                  <a:gd name="T18" fmla="*/ 1 w 168"/>
                  <a:gd name="T19" fmla="*/ 1 h 1302"/>
                  <a:gd name="T20" fmla="*/ 1 w 168"/>
                  <a:gd name="T21" fmla="*/ 1 h 1302"/>
                  <a:gd name="T22" fmla="*/ 1 w 168"/>
                  <a:gd name="T23" fmla="*/ 1 h 1302"/>
                  <a:gd name="T24" fmla="*/ 1 w 168"/>
                  <a:gd name="T25" fmla="*/ 1 h 1302"/>
                  <a:gd name="T26" fmla="*/ 1 w 168"/>
                  <a:gd name="T27" fmla="*/ 1 h 1302"/>
                  <a:gd name="T28" fmla="*/ 1 w 168"/>
                  <a:gd name="T29" fmla="*/ 1 h 1302"/>
                  <a:gd name="T30" fmla="*/ 1 w 168"/>
                  <a:gd name="T31" fmla="*/ 1 h 1302"/>
                  <a:gd name="T32" fmla="*/ 1 w 168"/>
                  <a:gd name="T33" fmla="*/ 1 h 1302"/>
                  <a:gd name="T34" fmla="*/ 1 w 168"/>
                  <a:gd name="T35" fmla="*/ 1 h 1302"/>
                  <a:gd name="T36" fmla="*/ 1 w 168"/>
                  <a:gd name="T37" fmla="*/ 1 h 1302"/>
                  <a:gd name="T38" fmla="*/ 1 w 168"/>
                  <a:gd name="T39" fmla="*/ 1 h 1302"/>
                  <a:gd name="T40" fmla="*/ 1 w 168"/>
                  <a:gd name="T41" fmla="*/ 1 h 1302"/>
                  <a:gd name="T42" fmla="*/ 1 w 168"/>
                  <a:gd name="T43" fmla="*/ 1 h 1302"/>
                  <a:gd name="T44" fmla="*/ 1 w 168"/>
                  <a:gd name="T45" fmla="*/ 1 h 1302"/>
                  <a:gd name="T46" fmla="*/ 1 w 168"/>
                  <a:gd name="T47" fmla="*/ 1 h 1302"/>
                  <a:gd name="T48" fmla="*/ 1 w 168"/>
                  <a:gd name="T49" fmla="*/ 1 h 1302"/>
                  <a:gd name="T50" fmla="*/ 1 w 168"/>
                  <a:gd name="T51" fmla="*/ 1 h 1302"/>
                  <a:gd name="T52" fmla="*/ 1 w 168"/>
                  <a:gd name="T53" fmla="*/ 1 h 1302"/>
                  <a:gd name="T54" fmla="*/ 1 w 168"/>
                  <a:gd name="T55" fmla="*/ 1 h 1302"/>
                  <a:gd name="T56" fmla="*/ 1 w 168"/>
                  <a:gd name="T57" fmla="*/ 1 h 1302"/>
                  <a:gd name="T58" fmla="*/ 1 w 168"/>
                  <a:gd name="T59" fmla="*/ 1 h 1302"/>
                  <a:gd name="T60" fmla="*/ 1 w 168"/>
                  <a:gd name="T61" fmla="*/ 1 h 1302"/>
                  <a:gd name="T62" fmla="*/ 1 w 168"/>
                  <a:gd name="T63" fmla="*/ 1 h 1302"/>
                  <a:gd name="T64" fmla="*/ 1 w 168"/>
                  <a:gd name="T65" fmla="*/ 1 h 1302"/>
                  <a:gd name="T66" fmla="*/ 1 w 168"/>
                  <a:gd name="T67" fmla="*/ 1 h 1302"/>
                  <a:gd name="T68" fmla="*/ 0 w 168"/>
                  <a:gd name="T69" fmla="*/ 1 h 1302"/>
                  <a:gd name="T70" fmla="*/ 1 w 168"/>
                  <a:gd name="T71" fmla="*/ 0 h 13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68" h="1302">
                    <a:moveTo>
                      <a:pt x="1" y="0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2" y="16"/>
                    </a:lnTo>
                    <a:lnTo>
                      <a:pt x="5" y="32"/>
                    </a:lnTo>
                    <a:lnTo>
                      <a:pt x="8" y="53"/>
                    </a:lnTo>
                    <a:lnTo>
                      <a:pt x="12" y="80"/>
                    </a:lnTo>
                    <a:lnTo>
                      <a:pt x="17" y="112"/>
                    </a:lnTo>
                    <a:lnTo>
                      <a:pt x="23" y="148"/>
                    </a:lnTo>
                    <a:lnTo>
                      <a:pt x="29" y="187"/>
                    </a:lnTo>
                    <a:lnTo>
                      <a:pt x="36" y="231"/>
                    </a:lnTo>
                    <a:lnTo>
                      <a:pt x="43" y="277"/>
                    </a:lnTo>
                    <a:lnTo>
                      <a:pt x="50" y="327"/>
                    </a:lnTo>
                    <a:lnTo>
                      <a:pt x="58" y="379"/>
                    </a:lnTo>
                    <a:lnTo>
                      <a:pt x="66" y="432"/>
                    </a:lnTo>
                    <a:lnTo>
                      <a:pt x="74" y="487"/>
                    </a:lnTo>
                    <a:lnTo>
                      <a:pt x="82" y="544"/>
                    </a:lnTo>
                    <a:lnTo>
                      <a:pt x="90" y="601"/>
                    </a:lnTo>
                    <a:lnTo>
                      <a:pt x="98" y="659"/>
                    </a:lnTo>
                    <a:lnTo>
                      <a:pt x="106" y="717"/>
                    </a:lnTo>
                    <a:lnTo>
                      <a:pt x="114" y="774"/>
                    </a:lnTo>
                    <a:lnTo>
                      <a:pt x="121" y="831"/>
                    </a:lnTo>
                    <a:lnTo>
                      <a:pt x="128" y="886"/>
                    </a:lnTo>
                    <a:lnTo>
                      <a:pt x="135" y="940"/>
                    </a:lnTo>
                    <a:lnTo>
                      <a:pt x="142" y="992"/>
                    </a:lnTo>
                    <a:lnTo>
                      <a:pt x="146" y="1040"/>
                    </a:lnTo>
                    <a:lnTo>
                      <a:pt x="152" y="1087"/>
                    </a:lnTo>
                    <a:lnTo>
                      <a:pt x="156" y="1130"/>
                    </a:lnTo>
                    <a:lnTo>
                      <a:pt x="159" y="1170"/>
                    </a:lnTo>
                    <a:lnTo>
                      <a:pt x="161" y="1206"/>
                    </a:lnTo>
                    <a:lnTo>
                      <a:pt x="163" y="1237"/>
                    </a:lnTo>
                    <a:lnTo>
                      <a:pt x="163" y="1264"/>
                    </a:lnTo>
                    <a:lnTo>
                      <a:pt x="163" y="1286"/>
                    </a:lnTo>
                    <a:lnTo>
                      <a:pt x="161" y="1301"/>
                    </a:lnTo>
                    <a:lnTo>
                      <a:pt x="166" y="1302"/>
                    </a:lnTo>
                    <a:lnTo>
                      <a:pt x="167" y="1286"/>
                    </a:lnTo>
                    <a:lnTo>
                      <a:pt x="168" y="1264"/>
                    </a:lnTo>
                    <a:lnTo>
                      <a:pt x="167" y="1237"/>
                    </a:lnTo>
                    <a:lnTo>
                      <a:pt x="166" y="1206"/>
                    </a:lnTo>
                    <a:lnTo>
                      <a:pt x="164" y="1170"/>
                    </a:lnTo>
                    <a:lnTo>
                      <a:pt x="160" y="1130"/>
                    </a:lnTo>
                    <a:lnTo>
                      <a:pt x="156" y="1087"/>
                    </a:lnTo>
                    <a:lnTo>
                      <a:pt x="151" y="1040"/>
                    </a:lnTo>
                    <a:lnTo>
                      <a:pt x="145" y="991"/>
                    </a:lnTo>
                    <a:lnTo>
                      <a:pt x="139" y="939"/>
                    </a:lnTo>
                    <a:lnTo>
                      <a:pt x="133" y="885"/>
                    </a:lnTo>
                    <a:lnTo>
                      <a:pt x="126" y="829"/>
                    </a:lnTo>
                    <a:lnTo>
                      <a:pt x="118" y="773"/>
                    </a:lnTo>
                    <a:lnTo>
                      <a:pt x="111" y="715"/>
                    </a:lnTo>
                    <a:lnTo>
                      <a:pt x="103" y="658"/>
                    </a:lnTo>
                    <a:lnTo>
                      <a:pt x="95" y="600"/>
                    </a:lnTo>
                    <a:lnTo>
                      <a:pt x="86" y="543"/>
                    </a:lnTo>
                    <a:lnTo>
                      <a:pt x="78" y="486"/>
                    </a:lnTo>
                    <a:lnTo>
                      <a:pt x="70" y="431"/>
                    </a:lnTo>
                    <a:lnTo>
                      <a:pt x="62" y="378"/>
                    </a:lnTo>
                    <a:lnTo>
                      <a:pt x="54" y="326"/>
                    </a:lnTo>
                    <a:lnTo>
                      <a:pt x="47" y="275"/>
                    </a:lnTo>
                    <a:lnTo>
                      <a:pt x="39" y="229"/>
                    </a:lnTo>
                    <a:lnTo>
                      <a:pt x="33" y="187"/>
                    </a:lnTo>
                    <a:lnTo>
                      <a:pt x="28" y="146"/>
                    </a:lnTo>
                    <a:lnTo>
                      <a:pt x="22" y="111"/>
                    </a:lnTo>
                    <a:lnTo>
                      <a:pt x="16" y="78"/>
                    </a:lnTo>
                    <a:lnTo>
                      <a:pt x="12" y="52"/>
                    </a:lnTo>
                    <a:lnTo>
                      <a:pt x="9" y="31"/>
                    </a:lnTo>
                    <a:lnTo>
                      <a:pt x="7" y="15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89" name="Freeform 320"/>
              <p:cNvSpPr>
                <a:spLocks/>
              </p:cNvSpPr>
              <p:nvPr/>
            </p:nvSpPr>
            <p:spPr bwMode="auto">
              <a:xfrm>
                <a:off x="4792" y="825"/>
                <a:ext cx="228" cy="71"/>
              </a:xfrm>
              <a:custGeom>
                <a:avLst/>
                <a:gdLst>
                  <a:gd name="T0" fmla="*/ 0 w 458"/>
                  <a:gd name="T1" fmla="*/ 0 h 143"/>
                  <a:gd name="T2" fmla="*/ 0 w 458"/>
                  <a:gd name="T3" fmla="*/ 0 h 143"/>
                  <a:gd name="T4" fmla="*/ 0 w 458"/>
                  <a:gd name="T5" fmla="*/ 0 h 143"/>
                  <a:gd name="T6" fmla="*/ 0 w 458"/>
                  <a:gd name="T7" fmla="*/ 0 h 143"/>
                  <a:gd name="T8" fmla="*/ 0 w 458"/>
                  <a:gd name="T9" fmla="*/ 0 h 143"/>
                  <a:gd name="T10" fmla="*/ 0 w 458"/>
                  <a:gd name="T11" fmla="*/ 0 h 143"/>
                  <a:gd name="T12" fmla="*/ 0 w 458"/>
                  <a:gd name="T13" fmla="*/ 0 h 143"/>
                  <a:gd name="T14" fmla="*/ 0 w 458"/>
                  <a:gd name="T15" fmla="*/ 0 h 143"/>
                  <a:gd name="T16" fmla="*/ 0 w 458"/>
                  <a:gd name="T17" fmla="*/ 0 h 143"/>
                  <a:gd name="T18" fmla="*/ 0 w 458"/>
                  <a:gd name="T19" fmla="*/ 0 h 1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8" h="143">
                    <a:moveTo>
                      <a:pt x="458" y="1"/>
                    </a:moveTo>
                    <a:lnTo>
                      <a:pt x="455" y="0"/>
                    </a:lnTo>
                    <a:lnTo>
                      <a:pt x="0" y="138"/>
                    </a:lnTo>
                    <a:lnTo>
                      <a:pt x="1" y="143"/>
                    </a:lnTo>
                    <a:lnTo>
                      <a:pt x="455" y="5"/>
                    </a:lnTo>
                    <a:lnTo>
                      <a:pt x="453" y="3"/>
                    </a:lnTo>
                    <a:lnTo>
                      <a:pt x="458" y="1"/>
                    </a:lnTo>
                    <a:lnTo>
                      <a:pt x="456" y="0"/>
                    </a:lnTo>
                    <a:lnTo>
                      <a:pt x="455" y="0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0" name="Freeform 321"/>
              <p:cNvSpPr>
                <a:spLocks/>
              </p:cNvSpPr>
              <p:nvPr/>
            </p:nvSpPr>
            <p:spPr bwMode="auto">
              <a:xfrm>
                <a:off x="4577" y="896"/>
                <a:ext cx="294" cy="738"/>
              </a:xfrm>
              <a:custGeom>
                <a:avLst/>
                <a:gdLst>
                  <a:gd name="T0" fmla="*/ 1 w 588"/>
                  <a:gd name="T1" fmla="*/ 1 h 1475"/>
                  <a:gd name="T2" fmla="*/ 1 w 588"/>
                  <a:gd name="T3" fmla="*/ 1 h 1475"/>
                  <a:gd name="T4" fmla="*/ 1 w 588"/>
                  <a:gd name="T5" fmla="*/ 1 h 1475"/>
                  <a:gd name="T6" fmla="*/ 1 w 588"/>
                  <a:gd name="T7" fmla="*/ 1 h 1475"/>
                  <a:gd name="T8" fmla="*/ 1 w 588"/>
                  <a:gd name="T9" fmla="*/ 1 h 1475"/>
                  <a:gd name="T10" fmla="*/ 1 w 588"/>
                  <a:gd name="T11" fmla="*/ 1 h 1475"/>
                  <a:gd name="T12" fmla="*/ 1 w 588"/>
                  <a:gd name="T13" fmla="*/ 1 h 1475"/>
                  <a:gd name="T14" fmla="*/ 1 w 588"/>
                  <a:gd name="T15" fmla="*/ 1 h 1475"/>
                  <a:gd name="T16" fmla="*/ 1 w 588"/>
                  <a:gd name="T17" fmla="*/ 1 h 1475"/>
                  <a:gd name="T18" fmla="*/ 1 w 588"/>
                  <a:gd name="T19" fmla="*/ 1 h 1475"/>
                  <a:gd name="T20" fmla="*/ 1 w 588"/>
                  <a:gd name="T21" fmla="*/ 1 h 1475"/>
                  <a:gd name="T22" fmla="*/ 1 w 588"/>
                  <a:gd name="T23" fmla="*/ 1 h 1475"/>
                  <a:gd name="T24" fmla="*/ 1 w 588"/>
                  <a:gd name="T25" fmla="*/ 1 h 1475"/>
                  <a:gd name="T26" fmla="*/ 1 w 588"/>
                  <a:gd name="T27" fmla="*/ 1 h 1475"/>
                  <a:gd name="T28" fmla="*/ 1 w 588"/>
                  <a:gd name="T29" fmla="*/ 1 h 1475"/>
                  <a:gd name="T30" fmla="*/ 1 w 588"/>
                  <a:gd name="T31" fmla="*/ 1 h 1475"/>
                  <a:gd name="T32" fmla="*/ 1 w 588"/>
                  <a:gd name="T33" fmla="*/ 1 h 1475"/>
                  <a:gd name="T34" fmla="*/ 0 w 588"/>
                  <a:gd name="T35" fmla="*/ 1 h 1475"/>
                  <a:gd name="T36" fmla="*/ 1 w 588"/>
                  <a:gd name="T37" fmla="*/ 1 h 1475"/>
                  <a:gd name="T38" fmla="*/ 1 w 588"/>
                  <a:gd name="T39" fmla="*/ 1 h 1475"/>
                  <a:gd name="T40" fmla="*/ 1 w 588"/>
                  <a:gd name="T41" fmla="*/ 1 h 1475"/>
                  <a:gd name="T42" fmla="*/ 1 w 588"/>
                  <a:gd name="T43" fmla="*/ 1 h 1475"/>
                  <a:gd name="T44" fmla="*/ 1 w 588"/>
                  <a:gd name="T45" fmla="*/ 1 h 1475"/>
                  <a:gd name="T46" fmla="*/ 1 w 588"/>
                  <a:gd name="T47" fmla="*/ 1 h 1475"/>
                  <a:gd name="T48" fmla="*/ 1 w 588"/>
                  <a:gd name="T49" fmla="*/ 1 h 1475"/>
                  <a:gd name="T50" fmla="*/ 1 w 588"/>
                  <a:gd name="T51" fmla="*/ 1 h 1475"/>
                  <a:gd name="T52" fmla="*/ 1 w 588"/>
                  <a:gd name="T53" fmla="*/ 1 h 1475"/>
                  <a:gd name="T54" fmla="*/ 1 w 588"/>
                  <a:gd name="T55" fmla="*/ 1 h 1475"/>
                  <a:gd name="T56" fmla="*/ 1 w 588"/>
                  <a:gd name="T57" fmla="*/ 1 h 1475"/>
                  <a:gd name="T58" fmla="*/ 1 w 588"/>
                  <a:gd name="T59" fmla="*/ 1 h 1475"/>
                  <a:gd name="T60" fmla="*/ 1 w 588"/>
                  <a:gd name="T61" fmla="*/ 1 h 1475"/>
                  <a:gd name="T62" fmla="*/ 1 w 588"/>
                  <a:gd name="T63" fmla="*/ 1 h 1475"/>
                  <a:gd name="T64" fmla="*/ 1 w 588"/>
                  <a:gd name="T65" fmla="*/ 1 h 1475"/>
                  <a:gd name="T66" fmla="*/ 1 w 588"/>
                  <a:gd name="T67" fmla="*/ 1 h 1475"/>
                  <a:gd name="T68" fmla="*/ 1 w 588"/>
                  <a:gd name="T69" fmla="*/ 1 h 1475"/>
                  <a:gd name="T70" fmla="*/ 1 w 588"/>
                  <a:gd name="T71" fmla="*/ 1 h 1475"/>
                  <a:gd name="T72" fmla="*/ 1 w 588"/>
                  <a:gd name="T73" fmla="*/ 1 h 1475"/>
                  <a:gd name="T74" fmla="*/ 1 w 588"/>
                  <a:gd name="T75" fmla="*/ 1 h 1475"/>
                  <a:gd name="T76" fmla="*/ 1 w 588"/>
                  <a:gd name="T77" fmla="*/ 1 h 1475"/>
                  <a:gd name="T78" fmla="*/ 1 w 588"/>
                  <a:gd name="T79" fmla="*/ 1 h 1475"/>
                  <a:gd name="T80" fmla="*/ 1 w 588"/>
                  <a:gd name="T81" fmla="*/ 1 h 1475"/>
                  <a:gd name="T82" fmla="*/ 1 w 588"/>
                  <a:gd name="T83" fmla="*/ 1 h 1475"/>
                  <a:gd name="T84" fmla="*/ 1 w 588"/>
                  <a:gd name="T85" fmla="*/ 1 h 1475"/>
                  <a:gd name="T86" fmla="*/ 1 w 588"/>
                  <a:gd name="T87" fmla="*/ 1 h 1475"/>
                  <a:gd name="T88" fmla="*/ 1 w 588"/>
                  <a:gd name="T89" fmla="*/ 1 h 1475"/>
                  <a:gd name="T90" fmla="*/ 1 w 588"/>
                  <a:gd name="T91" fmla="*/ 1 h 1475"/>
                  <a:gd name="T92" fmla="*/ 1 w 588"/>
                  <a:gd name="T93" fmla="*/ 1 h 1475"/>
                  <a:gd name="T94" fmla="*/ 1 w 588"/>
                  <a:gd name="T95" fmla="*/ 1 h 1475"/>
                  <a:gd name="T96" fmla="*/ 1 w 588"/>
                  <a:gd name="T97" fmla="*/ 1 h 1475"/>
                  <a:gd name="T98" fmla="*/ 1 w 588"/>
                  <a:gd name="T99" fmla="*/ 1 h 1475"/>
                  <a:gd name="T100" fmla="*/ 1 w 588"/>
                  <a:gd name="T101" fmla="*/ 1 h 1475"/>
                  <a:gd name="T102" fmla="*/ 1 w 588"/>
                  <a:gd name="T103" fmla="*/ 1 h 1475"/>
                  <a:gd name="T104" fmla="*/ 1 w 588"/>
                  <a:gd name="T105" fmla="*/ 1 h 1475"/>
                  <a:gd name="T106" fmla="*/ 1 w 588"/>
                  <a:gd name="T107" fmla="*/ 1 h 1475"/>
                  <a:gd name="T108" fmla="*/ 1 w 588"/>
                  <a:gd name="T109" fmla="*/ 1 h 1475"/>
                  <a:gd name="T110" fmla="*/ 1 w 588"/>
                  <a:gd name="T111" fmla="*/ 1 h 1475"/>
                  <a:gd name="T112" fmla="*/ 1 w 588"/>
                  <a:gd name="T113" fmla="*/ 1 h 1475"/>
                  <a:gd name="T114" fmla="*/ 1 w 588"/>
                  <a:gd name="T115" fmla="*/ 0 h 147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8" h="1475">
                    <a:moveTo>
                      <a:pt x="429" y="1"/>
                    </a:moveTo>
                    <a:lnTo>
                      <a:pt x="427" y="4"/>
                    </a:lnTo>
                    <a:lnTo>
                      <a:pt x="423" y="11"/>
                    </a:lnTo>
                    <a:lnTo>
                      <a:pt x="419" y="20"/>
                    </a:lnTo>
                    <a:lnTo>
                      <a:pt x="415" y="33"/>
                    </a:lnTo>
                    <a:lnTo>
                      <a:pt x="411" y="47"/>
                    </a:lnTo>
                    <a:lnTo>
                      <a:pt x="406" y="62"/>
                    </a:lnTo>
                    <a:lnTo>
                      <a:pt x="402" y="79"/>
                    </a:lnTo>
                    <a:lnTo>
                      <a:pt x="397" y="99"/>
                    </a:lnTo>
                    <a:lnTo>
                      <a:pt x="391" y="119"/>
                    </a:lnTo>
                    <a:lnTo>
                      <a:pt x="387" y="141"/>
                    </a:lnTo>
                    <a:lnTo>
                      <a:pt x="381" y="164"/>
                    </a:lnTo>
                    <a:lnTo>
                      <a:pt x="376" y="188"/>
                    </a:lnTo>
                    <a:lnTo>
                      <a:pt x="370" y="213"/>
                    </a:lnTo>
                    <a:lnTo>
                      <a:pt x="365" y="237"/>
                    </a:lnTo>
                    <a:lnTo>
                      <a:pt x="360" y="262"/>
                    </a:lnTo>
                    <a:lnTo>
                      <a:pt x="354" y="286"/>
                    </a:lnTo>
                    <a:lnTo>
                      <a:pt x="350" y="313"/>
                    </a:lnTo>
                    <a:lnTo>
                      <a:pt x="345" y="337"/>
                    </a:lnTo>
                    <a:lnTo>
                      <a:pt x="339" y="361"/>
                    </a:lnTo>
                    <a:lnTo>
                      <a:pt x="335" y="385"/>
                    </a:lnTo>
                    <a:lnTo>
                      <a:pt x="330" y="408"/>
                    </a:lnTo>
                    <a:lnTo>
                      <a:pt x="326" y="430"/>
                    </a:lnTo>
                    <a:lnTo>
                      <a:pt x="322" y="451"/>
                    </a:lnTo>
                    <a:lnTo>
                      <a:pt x="319" y="470"/>
                    </a:lnTo>
                    <a:lnTo>
                      <a:pt x="315" y="488"/>
                    </a:lnTo>
                    <a:lnTo>
                      <a:pt x="312" y="504"/>
                    </a:lnTo>
                    <a:lnTo>
                      <a:pt x="309" y="518"/>
                    </a:lnTo>
                    <a:lnTo>
                      <a:pt x="307" y="531"/>
                    </a:lnTo>
                    <a:lnTo>
                      <a:pt x="306" y="540"/>
                    </a:lnTo>
                    <a:lnTo>
                      <a:pt x="305" y="547"/>
                    </a:lnTo>
                    <a:lnTo>
                      <a:pt x="304" y="551"/>
                    </a:lnTo>
                    <a:lnTo>
                      <a:pt x="304" y="552"/>
                    </a:lnTo>
                    <a:lnTo>
                      <a:pt x="263" y="965"/>
                    </a:lnTo>
                    <a:lnTo>
                      <a:pt x="0" y="1096"/>
                    </a:lnTo>
                    <a:lnTo>
                      <a:pt x="0" y="1098"/>
                    </a:lnTo>
                    <a:lnTo>
                      <a:pt x="0" y="1104"/>
                    </a:lnTo>
                    <a:lnTo>
                      <a:pt x="1" y="1112"/>
                    </a:lnTo>
                    <a:lnTo>
                      <a:pt x="2" y="1125"/>
                    </a:lnTo>
                    <a:lnTo>
                      <a:pt x="3" y="1139"/>
                    </a:lnTo>
                    <a:lnTo>
                      <a:pt x="4" y="1156"/>
                    </a:lnTo>
                    <a:lnTo>
                      <a:pt x="6" y="1174"/>
                    </a:lnTo>
                    <a:lnTo>
                      <a:pt x="9" y="1194"/>
                    </a:lnTo>
                    <a:lnTo>
                      <a:pt x="11" y="1215"/>
                    </a:lnTo>
                    <a:lnTo>
                      <a:pt x="15" y="1236"/>
                    </a:lnTo>
                    <a:lnTo>
                      <a:pt x="18" y="1257"/>
                    </a:lnTo>
                    <a:lnTo>
                      <a:pt x="23" y="1279"/>
                    </a:lnTo>
                    <a:lnTo>
                      <a:pt x="27" y="1300"/>
                    </a:lnTo>
                    <a:lnTo>
                      <a:pt x="33" y="1320"/>
                    </a:lnTo>
                    <a:lnTo>
                      <a:pt x="38" y="1338"/>
                    </a:lnTo>
                    <a:lnTo>
                      <a:pt x="44" y="1354"/>
                    </a:lnTo>
                    <a:lnTo>
                      <a:pt x="54" y="1369"/>
                    </a:lnTo>
                    <a:lnTo>
                      <a:pt x="65" y="1384"/>
                    </a:lnTo>
                    <a:lnTo>
                      <a:pt x="80" y="1397"/>
                    </a:lnTo>
                    <a:lnTo>
                      <a:pt x="97" y="1409"/>
                    </a:lnTo>
                    <a:lnTo>
                      <a:pt x="117" y="1421"/>
                    </a:lnTo>
                    <a:lnTo>
                      <a:pt x="138" y="1431"/>
                    </a:lnTo>
                    <a:lnTo>
                      <a:pt x="160" y="1441"/>
                    </a:lnTo>
                    <a:lnTo>
                      <a:pt x="183" y="1449"/>
                    </a:lnTo>
                    <a:lnTo>
                      <a:pt x="207" y="1455"/>
                    </a:lnTo>
                    <a:lnTo>
                      <a:pt x="230" y="1462"/>
                    </a:lnTo>
                    <a:lnTo>
                      <a:pt x="253" y="1467"/>
                    </a:lnTo>
                    <a:lnTo>
                      <a:pt x="276" y="1470"/>
                    </a:lnTo>
                    <a:lnTo>
                      <a:pt x="297" y="1474"/>
                    </a:lnTo>
                    <a:lnTo>
                      <a:pt x="316" y="1475"/>
                    </a:lnTo>
                    <a:lnTo>
                      <a:pt x="335" y="1475"/>
                    </a:lnTo>
                    <a:lnTo>
                      <a:pt x="350" y="1474"/>
                    </a:lnTo>
                    <a:lnTo>
                      <a:pt x="364" y="1470"/>
                    </a:lnTo>
                    <a:lnTo>
                      <a:pt x="377" y="1466"/>
                    </a:lnTo>
                    <a:lnTo>
                      <a:pt x="392" y="1459"/>
                    </a:lnTo>
                    <a:lnTo>
                      <a:pt x="406" y="1451"/>
                    </a:lnTo>
                    <a:lnTo>
                      <a:pt x="420" y="1442"/>
                    </a:lnTo>
                    <a:lnTo>
                      <a:pt x="435" y="1432"/>
                    </a:lnTo>
                    <a:lnTo>
                      <a:pt x="448" y="1422"/>
                    </a:lnTo>
                    <a:lnTo>
                      <a:pt x="460" y="1411"/>
                    </a:lnTo>
                    <a:lnTo>
                      <a:pt x="472" y="1400"/>
                    </a:lnTo>
                    <a:lnTo>
                      <a:pt x="482" y="1390"/>
                    </a:lnTo>
                    <a:lnTo>
                      <a:pt x="491" y="1381"/>
                    </a:lnTo>
                    <a:lnTo>
                      <a:pt x="500" y="1371"/>
                    </a:lnTo>
                    <a:lnTo>
                      <a:pt x="506" y="1365"/>
                    </a:lnTo>
                    <a:lnTo>
                      <a:pt x="511" y="1359"/>
                    </a:lnTo>
                    <a:lnTo>
                      <a:pt x="514" y="1355"/>
                    </a:lnTo>
                    <a:lnTo>
                      <a:pt x="516" y="1354"/>
                    </a:lnTo>
                    <a:lnTo>
                      <a:pt x="588" y="1050"/>
                    </a:lnTo>
                    <a:lnTo>
                      <a:pt x="548" y="594"/>
                    </a:lnTo>
                    <a:lnTo>
                      <a:pt x="548" y="593"/>
                    </a:lnTo>
                    <a:lnTo>
                      <a:pt x="547" y="587"/>
                    </a:lnTo>
                    <a:lnTo>
                      <a:pt x="546" y="578"/>
                    </a:lnTo>
                    <a:lnTo>
                      <a:pt x="543" y="567"/>
                    </a:lnTo>
                    <a:lnTo>
                      <a:pt x="542" y="554"/>
                    </a:lnTo>
                    <a:lnTo>
                      <a:pt x="540" y="536"/>
                    </a:lnTo>
                    <a:lnTo>
                      <a:pt x="536" y="518"/>
                    </a:lnTo>
                    <a:lnTo>
                      <a:pt x="534" y="497"/>
                    </a:lnTo>
                    <a:lnTo>
                      <a:pt x="531" y="474"/>
                    </a:lnTo>
                    <a:lnTo>
                      <a:pt x="527" y="450"/>
                    </a:lnTo>
                    <a:lnTo>
                      <a:pt x="523" y="425"/>
                    </a:lnTo>
                    <a:lnTo>
                      <a:pt x="519" y="398"/>
                    </a:lnTo>
                    <a:lnTo>
                      <a:pt x="516" y="370"/>
                    </a:lnTo>
                    <a:lnTo>
                      <a:pt x="511" y="343"/>
                    </a:lnTo>
                    <a:lnTo>
                      <a:pt x="506" y="314"/>
                    </a:lnTo>
                    <a:lnTo>
                      <a:pt x="502" y="285"/>
                    </a:lnTo>
                    <a:lnTo>
                      <a:pt x="497" y="256"/>
                    </a:lnTo>
                    <a:lnTo>
                      <a:pt x="491" y="229"/>
                    </a:lnTo>
                    <a:lnTo>
                      <a:pt x="487" y="201"/>
                    </a:lnTo>
                    <a:lnTo>
                      <a:pt x="482" y="174"/>
                    </a:lnTo>
                    <a:lnTo>
                      <a:pt x="478" y="148"/>
                    </a:lnTo>
                    <a:lnTo>
                      <a:pt x="472" y="124"/>
                    </a:lnTo>
                    <a:lnTo>
                      <a:pt x="467" y="101"/>
                    </a:lnTo>
                    <a:lnTo>
                      <a:pt x="463" y="79"/>
                    </a:lnTo>
                    <a:lnTo>
                      <a:pt x="458" y="61"/>
                    </a:lnTo>
                    <a:lnTo>
                      <a:pt x="453" y="43"/>
                    </a:lnTo>
                    <a:lnTo>
                      <a:pt x="449" y="28"/>
                    </a:lnTo>
                    <a:lnTo>
                      <a:pt x="445" y="17"/>
                    </a:lnTo>
                    <a:lnTo>
                      <a:pt x="441" y="8"/>
                    </a:lnTo>
                    <a:lnTo>
                      <a:pt x="436" y="2"/>
                    </a:lnTo>
                    <a:lnTo>
                      <a:pt x="433" y="0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1" name="Freeform 322"/>
              <p:cNvSpPr>
                <a:spLocks/>
              </p:cNvSpPr>
              <p:nvPr/>
            </p:nvSpPr>
            <p:spPr bwMode="auto">
              <a:xfrm>
                <a:off x="4728" y="895"/>
                <a:ext cx="65" cy="277"/>
              </a:xfrm>
              <a:custGeom>
                <a:avLst/>
                <a:gdLst>
                  <a:gd name="T0" fmla="*/ 0 w 131"/>
                  <a:gd name="T1" fmla="*/ 1 h 554"/>
                  <a:gd name="T2" fmla="*/ 0 w 131"/>
                  <a:gd name="T3" fmla="*/ 1 h 554"/>
                  <a:gd name="T4" fmla="*/ 0 w 131"/>
                  <a:gd name="T5" fmla="*/ 1 h 554"/>
                  <a:gd name="T6" fmla="*/ 0 w 131"/>
                  <a:gd name="T7" fmla="*/ 1 h 554"/>
                  <a:gd name="T8" fmla="*/ 0 w 131"/>
                  <a:gd name="T9" fmla="*/ 1 h 554"/>
                  <a:gd name="T10" fmla="*/ 0 w 131"/>
                  <a:gd name="T11" fmla="*/ 1 h 554"/>
                  <a:gd name="T12" fmla="*/ 0 w 131"/>
                  <a:gd name="T13" fmla="*/ 1 h 554"/>
                  <a:gd name="T14" fmla="*/ 0 w 131"/>
                  <a:gd name="T15" fmla="*/ 1 h 554"/>
                  <a:gd name="T16" fmla="*/ 0 w 131"/>
                  <a:gd name="T17" fmla="*/ 1 h 554"/>
                  <a:gd name="T18" fmla="*/ 0 w 131"/>
                  <a:gd name="T19" fmla="*/ 1 h 554"/>
                  <a:gd name="T20" fmla="*/ 0 w 131"/>
                  <a:gd name="T21" fmla="*/ 1 h 554"/>
                  <a:gd name="T22" fmla="*/ 0 w 131"/>
                  <a:gd name="T23" fmla="*/ 1 h 554"/>
                  <a:gd name="T24" fmla="*/ 0 w 131"/>
                  <a:gd name="T25" fmla="*/ 1 h 554"/>
                  <a:gd name="T26" fmla="*/ 0 w 131"/>
                  <a:gd name="T27" fmla="*/ 1 h 554"/>
                  <a:gd name="T28" fmla="*/ 0 w 131"/>
                  <a:gd name="T29" fmla="*/ 1 h 554"/>
                  <a:gd name="T30" fmla="*/ 0 w 131"/>
                  <a:gd name="T31" fmla="*/ 1 h 554"/>
                  <a:gd name="T32" fmla="*/ 0 w 131"/>
                  <a:gd name="T33" fmla="*/ 1 h 554"/>
                  <a:gd name="T34" fmla="*/ 0 w 131"/>
                  <a:gd name="T35" fmla="*/ 1 h 554"/>
                  <a:gd name="T36" fmla="*/ 0 w 131"/>
                  <a:gd name="T37" fmla="*/ 1 h 554"/>
                  <a:gd name="T38" fmla="*/ 0 w 131"/>
                  <a:gd name="T39" fmla="*/ 1 h 554"/>
                  <a:gd name="T40" fmla="*/ 0 w 131"/>
                  <a:gd name="T41" fmla="*/ 1 h 554"/>
                  <a:gd name="T42" fmla="*/ 0 w 131"/>
                  <a:gd name="T43" fmla="*/ 1 h 554"/>
                  <a:gd name="T44" fmla="*/ 0 w 131"/>
                  <a:gd name="T45" fmla="*/ 1 h 554"/>
                  <a:gd name="T46" fmla="*/ 0 w 131"/>
                  <a:gd name="T47" fmla="*/ 1 h 554"/>
                  <a:gd name="T48" fmla="*/ 0 w 131"/>
                  <a:gd name="T49" fmla="*/ 1 h 554"/>
                  <a:gd name="T50" fmla="*/ 0 w 131"/>
                  <a:gd name="T51" fmla="*/ 1 h 554"/>
                  <a:gd name="T52" fmla="*/ 0 w 131"/>
                  <a:gd name="T53" fmla="*/ 1 h 554"/>
                  <a:gd name="T54" fmla="*/ 0 w 131"/>
                  <a:gd name="T55" fmla="*/ 1 h 554"/>
                  <a:gd name="T56" fmla="*/ 0 w 131"/>
                  <a:gd name="T57" fmla="*/ 1 h 554"/>
                  <a:gd name="T58" fmla="*/ 0 w 131"/>
                  <a:gd name="T59" fmla="*/ 1 h 554"/>
                  <a:gd name="T60" fmla="*/ 0 w 131"/>
                  <a:gd name="T61" fmla="*/ 1 h 554"/>
                  <a:gd name="T62" fmla="*/ 0 w 131"/>
                  <a:gd name="T63" fmla="*/ 1 h 554"/>
                  <a:gd name="T64" fmla="*/ 0 w 131"/>
                  <a:gd name="T65" fmla="*/ 1 h 554"/>
                  <a:gd name="T66" fmla="*/ 0 w 131"/>
                  <a:gd name="T67" fmla="*/ 1 h 554"/>
                  <a:gd name="T68" fmla="*/ 0 w 131"/>
                  <a:gd name="T69" fmla="*/ 1 h 554"/>
                  <a:gd name="T70" fmla="*/ 0 w 131"/>
                  <a:gd name="T71" fmla="*/ 1 h 55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31" h="554">
                    <a:moveTo>
                      <a:pt x="4" y="554"/>
                    </a:moveTo>
                    <a:lnTo>
                      <a:pt x="4" y="554"/>
                    </a:lnTo>
                    <a:lnTo>
                      <a:pt x="5" y="553"/>
                    </a:lnTo>
                    <a:lnTo>
                      <a:pt x="5" y="549"/>
                    </a:lnTo>
                    <a:lnTo>
                      <a:pt x="7" y="542"/>
                    </a:lnTo>
                    <a:lnTo>
                      <a:pt x="8" y="533"/>
                    </a:lnTo>
                    <a:lnTo>
                      <a:pt x="11" y="521"/>
                    </a:lnTo>
                    <a:lnTo>
                      <a:pt x="13" y="506"/>
                    </a:lnTo>
                    <a:lnTo>
                      <a:pt x="17" y="491"/>
                    </a:lnTo>
                    <a:lnTo>
                      <a:pt x="20" y="473"/>
                    </a:lnTo>
                    <a:lnTo>
                      <a:pt x="23" y="453"/>
                    </a:lnTo>
                    <a:lnTo>
                      <a:pt x="27" y="432"/>
                    </a:lnTo>
                    <a:lnTo>
                      <a:pt x="31" y="410"/>
                    </a:lnTo>
                    <a:lnTo>
                      <a:pt x="36" y="387"/>
                    </a:lnTo>
                    <a:lnTo>
                      <a:pt x="41" y="364"/>
                    </a:lnTo>
                    <a:lnTo>
                      <a:pt x="45" y="340"/>
                    </a:lnTo>
                    <a:lnTo>
                      <a:pt x="51" y="315"/>
                    </a:lnTo>
                    <a:lnTo>
                      <a:pt x="56" y="290"/>
                    </a:lnTo>
                    <a:lnTo>
                      <a:pt x="61" y="264"/>
                    </a:lnTo>
                    <a:lnTo>
                      <a:pt x="66" y="239"/>
                    </a:lnTo>
                    <a:lnTo>
                      <a:pt x="72" y="215"/>
                    </a:lnTo>
                    <a:lnTo>
                      <a:pt x="76" y="190"/>
                    </a:lnTo>
                    <a:lnTo>
                      <a:pt x="82" y="166"/>
                    </a:lnTo>
                    <a:lnTo>
                      <a:pt x="87" y="143"/>
                    </a:lnTo>
                    <a:lnTo>
                      <a:pt x="93" y="123"/>
                    </a:lnTo>
                    <a:lnTo>
                      <a:pt x="97" y="102"/>
                    </a:lnTo>
                    <a:lnTo>
                      <a:pt x="103" y="82"/>
                    </a:lnTo>
                    <a:lnTo>
                      <a:pt x="108" y="65"/>
                    </a:lnTo>
                    <a:lnTo>
                      <a:pt x="112" y="49"/>
                    </a:lnTo>
                    <a:lnTo>
                      <a:pt x="117" y="35"/>
                    </a:lnTo>
                    <a:lnTo>
                      <a:pt x="120" y="23"/>
                    </a:lnTo>
                    <a:lnTo>
                      <a:pt x="124" y="14"/>
                    </a:lnTo>
                    <a:lnTo>
                      <a:pt x="128" y="7"/>
                    </a:lnTo>
                    <a:lnTo>
                      <a:pt x="131" y="4"/>
                    </a:lnTo>
                    <a:lnTo>
                      <a:pt x="127" y="0"/>
                    </a:lnTo>
                    <a:lnTo>
                      <a:pt x="124" y="5"/>
                    </a:lnTo>
                    <a:lnTo>
                      <a:pt x="120" y="12"/>
                    </a:lnTo>
                    <a:lnTo>
                      <a:pt x="117" y="21"/>
                    </a:lnTo>
                    <a:lnTo>
                      <a:pt x="112" y="34"/>
                    </a:lnTo>
                    <a:lnTo>
                      <a:pt x="108" y="48"/>
                    </a:lnTo>
                    <a:lnTo>
                      <a:pt x="103" y="64"/>
                    </a:lnTo>
                    <a:lnTo>
                      <a:pt x="98" y="81"/>
                    </a:lnTo>
                    <a:lnTo>
                      <a:pt x="94" y="101"/>
                    </a:lnTo>
                    <a:lnTo>
                      <a:pt x="88" y="121"/>
                    </a:lnTo>
                    <a:lnTo>
                      <a:pt x="83" y="143"/>
                    </a:lnTo>
                    <a:lnTo>
                      <a:pt x="78" y="165"/>
                    </a:lnTo>
                    <a:lnTo>
                      <a:pt x="73" y="189"/>
                    </a:lnTo>
                    <a:lnTo>
                      <a:pt x="67" y="214"/>
                    </a:lnTo>
                    <a:lnTo>
                      <a:pt x="61" y="238"/>
                    </a:lnTo>
                    <a:lnTo>
                      <a:pt x="57" y="263"/>
                    </a:lnTo>
                    <a:lnTo>
                      <a:pt x="51" y="288"/>
                    </a:lnTo>
                    <a:lnTo>
                      <a:pt x="46" y="314"/>
                    </a:lnTo>
                    <a:lnTo>
                      <a:pt x="42" y="339"/>
                    </a:lnTo>
                    <a:lnTo>
                      <a:pt x="36" y="363"/>
                    </a:lnTo>
                    <a:lnTo>
                      <a:pt x="31" y="387"/>
                    </a:lnTo>
                    <a:lnTo>
                      <a:pt x="27" y="409"/>
                    </a:lnTo>
                    <a:lnTo>
                      <a:pt x="23" y="431"/>
                    </a:lnTo>
                    <a:lnTo>
                      <a:pt x="20" y="452"/>
                    </a:lnTo>
                    <a:lnTo>
                      <a:pt x="15" y="472"/>
                    </a:lnTo>
                    <a:lnTo>
                      <a:pt x="12" y="490"/>
                    </a:lnTo>
                    <a:lnTo>
                      <a:pt x="10" y="506"/>
                    </a:lnTo>
                    <a:lnTo>
                      <a:pt x="6" y="520"/>
                    </a:lnTo>
                    <a:lnTo>
                      <a:pt x="4" y="531"/>
                    </a:lnTo>
                    <a:lnTo>
                      <a:pt x="3" y="541"/>
                    </a:lnTo>
                    <a:lnTo>
                      <a:pt x="2" y="548"/>
                    </a:lnTo>
                    <a:lnTo>
                      <a:pt x="0" y="552"/>
                    </a:lnTo>
                    <a:lnTo>
                      <a:pt x="0" y="553"/>
                    </a:lnTo>
                    <a:lnTo>
                      <a:pt x="0" y="554"/>
                    </a:lnTo>
                    <a:lnTo>
                      <a:pt x="0" y="553"/>
                    </a:lnTo>
                    <a:lnTo>
                      <a:pt x="0" y="554"/>
                    </a:lnTo>
                    <a:lnTo>
                      <a:pt x="4" y="5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2" name="Freeform 323"/>
              <p:cNvSpPr>
                <a:spLocks/>
              </p:cNvSpPr>
              <p:nvPr/>
            </p:nvSpPr>
            <p:spPr bwMode="auto">
              <a:xfrm>
                <a:off x="4708" y="1172"/>
                <a:ext cx="21" cy="207"/>
              </a:xfrm>
              <a:custGeom>
                <a:avLst/>
                <a:gdLst>
                  <a:gd name="T0" fmla="*/ 0 w 43"/>
                  <a:gd name="T1" fmla="*/ 1 h 414"/>
                  <a:gd name="T2" fmla="*/ 0 w 43"/>
                  <a:gd name="T3" fmla="*/ 1 h 414"/>
                  <a:gd name="T4" fmla="*/ 0 w 43"/>
                  <a:gd name="T5" fmla="*/ 0 h 414"/>
                  <a:gd name="T6" fmla="*/ 0 w 43"/>
                  <a:gd name="T7" fmla="*/ 0 h 414"/>
                  <a:gd name="T8" fmla="*/ 0 w 43"/>
                  <a:gd name="T9" fmla="*/ 1 h 414"/>
                  <a:gd name="T10" fmla="*/ 0 w 43"/>
                  <a:gd name="T11" fmla="*/ 1 h 414"/>
                  <a:gd name="T12" fmla="*/ 0 w 43"/>
                  <a:gd name="T13" fmla="*/ 1 h 414"/>
                  <a:gd name="T14" fmla="*/ 0 w 43"/>
                  <a:gd name="T15" fmla="*/ 1 h 414"/>
                  <a:gd name="T16" fmla="*/ 0 w 43"/>
                  <a:gd name="T17" fmla="*/ 1 h 414"/>
                  <a:gd name="T18" fmla="*/ 0 w 43"/>
                  <a:gd name="T19" fmla="*/ 1 h 4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" h="414">
                    <a:moveTo>
                      <a:pt x="3" y="414"/>
                    </a:moveTo>
                    <a:lnTo>
                      <a:pt x="4" y="413"/>
                    </a:lnTo>
                    <a:lnTo>
                      <a:pt x="43" y="0"/>
                    </a:lnTo>
                    <a:lnTo>
                      <a:pt x="39" y="0"/>
                    </a:lnTo>
                    <a:lnTo>
                      <a:pt x="0" y="413"/>
                    </a:lnTo>
                    <a:lnTo>
                      <a:pt x="1" y="411"/>
                    </a:lnTo>
                    <a:lnTo>
                      <a:pt x="3" y="414"/>
                    </a:lnTo>
                    <a:lnTo>
                      <a:pt x="4" y="414"/>
                    </a:lnTo>
                    <a:lnTo>
                      <a:pt x="4" y="413"/>
                    </a:lnTo>
                    <a:lnTo>
                      <a:pt x="3" y="4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3" name="Freeform 324"/>
              <p:cNvSpPr>
                <a:spLocks/>
              </p:cNvSpPr>
              <p:nvPr/>
            </p:nvSpPr>
            <p:spPr bwMode="auto">
              <a:xfrm>
                <a:off x="4576" y="1377"/>
                <a:ext cx="133" cy="68"/>
              </a:xfrm>
              <a:custGeom>
                <a:avLst/>
                <a:gdLst>
                  <a:gd name="T0" fmla="*/ 0 w 268"/>
                  <a:gd name="T1" fmla="*/ 1 h 135"/>
                  <a:gd name="T2" fmla="*/ 0 w 268"/>
                  <a:gd name="T3" fmla="*/ 1 h 135"/>
                  <a:gd name="T4" fmla="*/ 0 w 268"/>
                  <a:gd name="T5" fmla="*/ 1 h 135"/>
                  <a:gd name="T6" fmla="*/ 0 w 268"/>
                  <a:gd name="T7" fmla="*/ 0 h 135"/>
                  <a:gd name="T8" fmla="*/ 0 w 268"/>
                  <a:gd name="T9" fmla="*/ 1 h 135"/>
                  <a:gd name="T10" fmla="*/ 0 w 268"/>
                  <a:gd name="T11" fmla="*/ 1 h 135"/>
                  <a:gd name="T12" fmla="*/ 0 w 268"/>
                  <a:gd name="T13" fmla="*/ 1 h 135"/>
                  <a:gd name="T14" fmla="*/ 0 w 268"/>
                  <a:gd name="T15" fmla="*/ 1 h 135"/>
                  <a:gd name="T16" fmla="*/ 0 w 268"/>
                  <a:gd name="T17" fmla="*/ 1 h 135"/>
                  <a:gd name="T18" fmla="*/ 0 w 268"/>
                  <a:gd name="T19" fmla="*/ 1 h 1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8" h="135">
                    <a:moveTo>
                      <a:pt x="5" y="133"/>
                    </a:moveTo>
                    <a:lnTo>
                      <a:pt x="4" y="135"/>
                    </a:lnTo>
                    <a:lnTo>
                      <a:pt x="268" y="3"/>
                    </a:lnTo>
                    <a:lnTo>
                      <a:pt x="266" y="0"/>
                    </a:lnTo>
                    <a:lnTo>
                      <a:pt x="1" y="131"/>
                    </a:lnTo>
                    <a:lnTo>
                      <a:pt x="0" y="133"/>
                    </a:lnTo>
                    <a:lnTo>
                      <a:pt x="1" y="131"/>
                    </a:lnTo>
                    <a:lnTo>
                      <a:pt x="0" y="132"/>
                    </a:lnTo>
                    <a:lnTo>
                      <a:pt x="0" y="133"/>
                    </a:lnTo>
                    <a:lnTo>
                      <a:pt x="5" y="1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4" name="Freeform 325"/>
              <p:cNvSpPr>
                <a:spLocks/>
              </p:cNvSpPr>
              <p:nvPr/>
            </p:nvSpPr>
            <p:spPr bwMode="auto">
              <a:xfrm>
                <a:off x="4576" y="1444"/>
                <a:ext cx="24" cy="130"/>
              </a:xfrm>
              <a:custGeom>
                <a:avLst/>
                <a:gdLst>
                  <a:gd name="T0" fmla="*/ 0 w 50"/>
                  <a:gd name="T1" fmla="*/ 1 h 259"/>
                  <a:gd name="T2" fmla="*/ 0 w 50"/>
                  <a:gd name="T3" fmla="*/ 1 h 259"/>
                  <a:gd name="T4" fmla="*/ 0 w 50"/>
                  <a:gd name="T5" fmla="*/ 1 h 259"/>
                  <a:gd name="T6" fmla="*/ 0 w 50"/>
                  <a:gd name="T7" fmla="*/ 1 h 259"/>
                  <a:gd name="T8" fmla="*/ 0 w 50"/>
                  <a:gd name="T9" fmla="*/ 1 h 259"/>
                  <a:gd name="T10" fmla="*/ 0 w 50"/>
                  <a:gd name="T11" fmla="*/ 1 h 259"/>
                  <a:gd name="T12" fmla="*/ 0 w 50"/>
                  <a:gd name="T13" fmla="*/ 1 h 259"/>
                  <a:gd name="T14" fmla="*/ 0 w 50"/>
                  <a:gd name="T15" fmla="*/ 1 h 259"/>
                  <a:gd name="T16" fmla="*/ 0 w 50"/>
                  <a:gd name="T17" fmla="*/ 1 h 259"/>
                  <a:gd name="T18" fmla="*/ 0 w 50"/>
                  <a:gd name="T19" fmla="*/ 1 h 259"/>
                  <a:gd name="T20" fmla="*/ 0 w 50"/>
                  <a:gd name="T21" fmla="*/ 1 h 259"/>
                  <a:gd name="T22" fmla="*/ 0 w 50"/>
                  <a:gd name="T23" fmla="*/ 1 h 259"/>
                  <a:gd name="T24" fmla="*/ 0 w 50"/>
                  <a:gd name="T25" fmla="*/ 1 h 259"/>
                  <a:gd name="T26" fmla="*/ 0 w 50"/>
                  <a:gd name="T27" fmla="*/ 1 h 259"/>
                  <a:gd name="T28" fmla="*/ 0 w 50"/>
                  <a:gd name="T29" fmla="*/ 1 h 259"/>
                  <a:gd name="T30" fmla="*/ 0 w 50"/>
                  <a:gd name="T31" fmla="*/ 1 h 259"/>
                  <a:gd name="T32" fmla="*/ 0 w 50"/>
                  <a:gd name="T33" fmla="*/ 1 h 259"/>
                  <a:gd name="T34" fmla="*/ 0 w 50"/>
                  <a:gd name="T35" fmla="*/ 0 h 259"/>
                  <a:gd name="T36" fmla="*/ 0 w 50"/>
                  <a:gd name="T37" fmla="*/ 0 h 259"/>
                  <a:gd name="T38" fmla="*/ 0 w 50"/>
                  <a:gd name="T39" fmla="*/ 1 h 259"/>
                  <a:gd name="T40" fmla="*/ 0 w 50"/>
                  <a:gd name="T41" fmla="*/ 1 h 259"/>
                  <a:gd name="T42" fmla="*/ 0 w 50"/>
                  <a:gd name="T43" fmla="*/ 1 h 259"/>
                  <a:gd name="T44" fmla="*/ 0 w 50"/>
                  <a:gd name="T45" fmla="*/ 1 h 259"/>
                  <a:gd name="T46" fmla="*/ 0 w 50"/>
                  <a:gd name="T47" fmla="*/ 1 h 259"/>
                  <a:gd name="T48" fmla="*/ 0 w 50"/>
                  <a:gd name="T49" fmla="*/ 1 h 259"/>
                  <a:gd name="T50" fmla="*/ 0 w 50"/>
                  <a:gd name="T51" fmla="*/ 1 h 259"/>
                  <a:gd name="T52" fmla="*/ 0 w 50"/>
                  <a:gd name="T53" fmla="*/ 1 h 259"/>
                  <a:gd name="T54" fmla="*/ 0 w 50"/>
                  <a:gd name="T55" fmla="*/ 1 h 259"/>
                  <a:gd name="T56" fmla="*/ 0 w 50"/>
                  <a:gd name="T57" fmla="*/ 1 h 259"/>
                  <a:gd name="T58" fmla="*/ 0 w 50"/>
                  <a:gd name="T59" fmla="*/ 1 h 259"/>
                  <a:gd name="T60" fmla="*/ 0 w 50"/>
                  <a:gd name="T61" fmla="*/ 1 h 259"/>
                  <a:gd name="T62" fmla="*/ 0 w 50"/>
                  <a:gd name="T63" fmla="*/ 1 h 259"/>
                  <a:gd name="T64" fmla="*/ 0 w 50"/>
                  <a:gd name="T65" fmla="*/ 1 h 259"/>
                  <a:gd name="T66" fmla="*/ 0 w 50"/>
                  <a:gd name="T67" fmla="*/ 1 h 259"/>
                  <a:gd name="T68" fmla="*/ 0 w 50"/>
                  <a:gd name="T69" fmla="*/ 1 h 259"/>
                  <a:gd name="T70" fmla="*/ 0 w 50"/>
                  <a:gd name="T71" fmla="*/ 1 h 259"/>
                  <a:gd name="T72" fmla="*/ 0 w 50"/>
                  <a:gd name="T73" fmla="*/ 1 h 25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0" h="259">
                    <a:moveTo>
                      <a:pt x="50" y="257"/>
                    </a:moveTo>
                    <a:lnTo>
                      <a:pt x="50" y="257"/>
                    </a:lnTo>
                    <a:lnTo>
                      <a:pt x="43" y="242"/>
                    </a:lnTo>
                    <a:lnTo>
                      <a:pt x="37" y="222"/>
                    </a:lnTo>
                    <a:lnTo>
                      <a:pt x="33" y="203"/>
                    </a:lnTo>
                    <a:lnTo>
                      <a:pt x="28" y="182"/>
                    </a:lnTo>
                    <a:lnTo>
                      <a:pt x="23" y="161"/>
                    </a:lnTo>
                    <a:lnTo>
                      <a:pt x="20" y="140"/>
                    </a:lnTo>
                    <a:lnTo>
                      <a:pt x="16" y="119"/>
                    </a:lnTo>
                    <a:lnTo>
                      <a:pt x="13" y="98"/>
                    </a:lnTo>
                    <a:lnTo>
                      <a:pt x="12" y="78"/>
                    </a:lnTo>
                    <a:lnTo>
                      <a:pt x="9" y="60"/>
                    </a:lnTo>
                    <a:lnTo>
                      <a:pt x="7" y="43"/>
                    </a:lnTo>
                    <a:lnTo>
                      <a:pt x="7" y="29"/>
                    </a:lnTo>
                    <a:lnTo>
                      <a:pt x="6" y="16"/>
                    </a:lnTo>
                    <a:lnTo>
                      <a:pt x="5" y="8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8"/>
                    </a:lnTo>
                    <a:lnTo>
                      <a:pt x="1" y="16"/>
                    </a:lnTo>
                    <a:lnTo>
                      <a:pt x="3" y="29"/>
                    </a:lnTo>
                    <a:lnTo>
                      <a:pt x="4" y="43"/>
                    </a:lnTo>
                    <a:lnTo>
                      <a:pt x="5" y="60"/>
                    </a:lnTo>
                    <a:lnTo>
                      <a:pt x="7" y="78"/>
                    </a:lnTo>
                    <a:lnTo>
                      <a:pt x="9" y="98"/>
                    </a:lnTo>
                    <a:lnTo>
                      <a:pt x="13" y="119"/>
                    </a:lnTo>
                    <a:lnTo>
                      <a:pt x="15" y="141"/>
                    </a:lnTo>
                    <a:lnTo>
                      <a:pt x="19" y="163"/>
                    </a:lnTo>
                    <a:lnTo>
                      <a:pt x="23" y="183"/>
                    </a:lnTo>
                    <a:lnTo>
                      <a:pt x="28" y="204"/>
                    </a:lnTo>
                    <a:lnTo>
                      <a:pt x="34" y="224"/>
                    </a:lnTo>
                    <a:lnTo>
                      <a:pt x="38" y="243"/>
                    </a:lnTo>
                    <a:lnTo>
                      <a:pt x="45" y="259"/>
                    </a:lnTo>
                    <a:lnTo>
                      <a:pt x="50" y="2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5" name="Freeform 326"/>
              <p:cNvSpPr>
                <a:spLocks/>
              </p:cNvSpPr>
              <p:nvPr/>
            </p:nvSpPr>
            <p:spPr bwMode="auto">
              <a:xfrm>
                <a:off x="4598" y="1572"/>
                <a:ext cx="154" cy="63"/>
              </a:xfrm>
              <a:custGeom>
                <a:avLst/>
                <a:gdLst>
                  <a:gd name="T0" fmla="*/ 1 w 308"/>
                  <a:gd name="T1" fmla="*/ 1 h 124"/>
                  <a:gd name="T2" fmla="*/ 1 w 308"/>
                  <a:gd name="T3" fmla="*/ 1 h 124"/>
                  <a:gd name="T4" fmla="*/ 1 w 308"/>
                  <a:gd name="T5" fmla="*/ 1 h 124"/>
                  <a:gd name="T6" fmla="*/ 1 w 308"/>
                  <a:gd name="T7" fmla="*/ 1 h 124"/>
                  <a:gd name="T8" fmla="*/ 1 w 308"/>
                  <a:gd name="T9" fmla="*/ 1 h 124"/>
                  <a:gd name="T10" fmla="*/ 1 w 308"/>
                  <a:gd name="T11" fmla="*/ 1 h 124"/>
                  <a:gd name="T12" fmla="*/ 1 w 308"/>
                  <a:gd name="T13" fmla="*/ 1 h 124"/>
                  <a:gd name="T14" fmla="*/ 1 w 308"/>
                  <a:gd name="T15" fmla="*/ 1 h 124"/>
                  <a:gd name="T16" fmla="*/ 1 w 308"/>
                  <a:gd name="T17" fmla="*/ 1 h 124"/>
                  <a:gd name="T18" fmla="*/ 1 w 308"/>
                  <a:gd name="T19" fmla="*/ 1 h 124"/>
                  <a:gd name="T20" fmla="*/ 1 w 308"/>
                  <a:gd name="T21" fmla="*/ 1 h 124"/>
                  <a:gd name="T22" fmla="*/ 1 w 308"/>
                  <a:gd name="T23" fmla="*/ 1 h 124"/>
                  <a:gd name="T24" fmla="*/ 1 w 308"/>
                  <a:gd name="T25" fmla="*/ 1 h 124"/>
                  <a:gd name="T26" fmla="*/ 1 w 308"/>
                  <a:gd name="T27" fmla="*/ 1 h 124"/>
                  <a:gd name="T28" fmla="*/ 1 w 308"/>
                  <a:gd name="T29" fmla="*/ 1 h 124"/>
                  <a:gd name="T30" fmla="*/ 1 w 308"/>
                  <a:gd name="T31" fmla="*/ 1 h 124"/>
                  <a:gd name="T32" fmla="*/ 1 w 308"/>
                  <a:gd name="T33" fmla="*/ 1 h 124"/>
                  <a:gd name="T34" fmla="*/ 1 w 308"/>
                  <a:gd name="T35" fmla="*/ 0 h 124"/>
                  <a:gd name="T36" fmla="*/ 0 w 308"/>
                  <a:gd name="T37" fmla="*/ 1 h 124"/>
                  <a:gd name="T38" fmla="*/ 1 w 308"/>
                  <a:gd name="T39" fmla="*/ 1 h 124"/>
                  <a:gd name="T40" fmla="*/ 1 w 308"/>
                  <a:gd name="T41" fmla="*/ 1 h 124"/>
                  <a:gd name="T42" fmla="*/ 1 w 308"/>
                  <a:gd name="T43" fmla="*/ 1 h 124"/>
                  <a:gd name="T44" fmla="*/ 1 w 308"/>
                  <a:gd name="T45" fmla="*/ 1 h 124"/>
                  <a:gd name="T46" fmla="*/ 1 w 308"/>
                  <a:gd name="T47" fmla="*/ 1 h 124"/>
                  <a:gd name="T48" fmla="*/ 1 w 308"/>
                  <a:gd name="T49" fmla="*/ 1 h 124"/>
                  <a:gd name="T50" fmla="*/ 1 w 308"/>
                  <a:gd name="T51" fmla="*/ 1 h 124"/>
                  <a:gd name="T52" fmla="*/ 1 w 308"/>
                  <a:gd name="T53" fmla="*/ 1 h 124"/>
                  <a:gd name="T54" fmla="*/ 1 w 308"/>
                  <a:gd name="T55" fmla="*/ 1 h 124"/>
                  <a:gd name="T56" fmla="*/ 1 w 308"/>
                  <a:gd name="T57" fmla="*/ 1 h 124"/>
                  <a:gd name="T58" fmla="*/ 1 w 308"/>
                  <a:gd name="T59" fmla="*/ 1 h 124"/>
                  <a:gd name="T60" fmla="*/ 1 w 308"/>
                  <a:gd name="T61" fmla="*/ 1 h 124"/>
                  <a:gd name="T62" fmla="*/ 1 w 308"/>
                  <a:gd name="T63" fmla="*/ 1 h 124"/>
                  <a:gd name="T64" fmla="*/ 1 w 308"/>
                  <a:gd name="T65" fmla="*/ 1 h 124"/>
                  <a:gd name="T66" fmla="*/ 1 w 308"/>
                  <a:gd name="T67" fmla="*/ 1 h 124"/>
                  <a:gd name="T68" fmla="*/ 1 w 308"/>
                  <a:gd name="T69" fmla="*/ 1 h 124"/>
                  <a:gd name="T70" fmla="*/ 1 w 308"/>
                  <a:gd name="T71" fmla="*/ 1 h 124"/>
                  <a:gd name="T72" fmla="*/ 1 w 308"/>
                  <a:gd name="T73" fmla="*/ 1 h 12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08" h="124">
                    <a:moveTo>
                      <a:pt x="307" y="119"/>
                    </a:moveTo>
                    <a:lnTo>
                      <a:pt x="307" y="119"/>
                    </a:lnTo>
                    <a:lnTo>
                      <a:pt x="293" y="120"/>
                    </a:lnTo>
                    <a:lnTo>
                      <a:pt x="274" y="120"/>
                    </a:lnTo>
                    <a:lnTo>
                      <a:pt x="255" y="119"/>
                    </a:lnTo>
                    <a:lnTo>
                      <a:pt x="234" y="115"/>
                    </a:lnTo>
                    <a:lnTo>
                      <a:pt x="212" y="112"/>
                    </a:lnTo>
                    <a:lnTo>
                      <a:pt x="189" y="107"/>
                    </a:lnTo>
                    <a:lnTo>
                      <a:pt x="165" y="100"/>
                    </a:lnTo>
                    <a:lnTo>
                      <a:pt x="142" y="93"/>
                    </a:lnTo>
                    <a:lnTo>
                      <a:pt x="119" y="85"/>
                    </a:lnTo>
                    <a:lnTo>
                      <a:pt x="97" y="76"/>
                    </a:lnTo>
                    <a:lnTo>
                      <a:pt x="76" y="66"/>
                    </a:lnTo>
                    <a:lnTo>
                      <a:pt x="57" y="54"/>
                    </a:lnTo>
                    <a:lnTo>
                      <a:pt x="41" y="41"/>
                    </a:lnTo>
                    <a:lnTo>
                      <a:pt x="24" y="29"/>
                    </a:lnTo>
                    <a:lnTo>
                      <a:pt x="14" y="15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9" y="17"/>
                    </a:lnTo>
                    <a:lnTo>
                      <a:pt x="22" y="32"/>
                    </a:lnTo>
                    <a:lnTo>
                      <a:pt x="37" y="46"/>
                    </a:lnTo>
                    <a:lnTo>
                      <a:pt x="54" y="59"/>
                    </a:lnTo>
                    <a:lnTo>
                      <a:pt x="74" y="69"/>
                    </a:lnTo>
                    <a:lnTo>
                      <a:pt x="95" y="79"/>
                    </a:lnTo>
                    <a:lnTo>
                      <a:pt x="118" y="90"/>
                    </a:lnTo>
                    <a:lnTo>
                      <a:pt x="141" y="98"/>
                    </a:lnTo>
                    <a:lnTo>
                      <a:pt x="165" y="105"/>
                    </a:lnTo>
                    <a:lnTo>
                      <a:pt x="188" y="111"/>
                    </a:lnTo>
                    <a:lnTo>
                      <a:pt x="211" y="116"/>
                    </a:lnTo>
                    <a:lnTo>
                      <a:pt x="233" y="120"/>
                    </a:lnTo>
                    <a:lnTo>
                      <a:pt x="255" y="122"/>
                    </a:lnTo>
                    <a:lnTo>
                      <a:pt x="274" y="124"/>
                    </a:lnTo>
                    <a:lnTo>
                      <a:pt x="293" y="124"/>
                    </a:lnTo>
                    <a:lnTo>
                      <a:pt x="308" y="123"/>
                    </a:lnTo>
                    <a:lnTo>
                      <a:pt x="307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6" name="Freeform 327"/>
              <p:cNvSpPr>
                <a:spLocks/>
              </p:cNvSpPr>
              <p:nvPr/>
            </p:nvSpPr>
            <p:spPr bwMode="auto">
              <a:xfrm>
                <a:off x="4751" y="1572"/>
                <a:ext cx="85" cy="62"/>
              </a:xfrm>
              <a:custGeom>
                <a:avLst/>
                <a:gdLst>
                  <a:gd name="T0" fmla="*/ 1 w 169"/>
                  <a:gd name="T1" fmla="*/ 1 h 123"/>
                  <a:gd name="T2" fmla="*/ 1 w 169"/>
                  <a:gd name="T3" fmla="*/ 0 h 123"/>
                  <a:gd name="T4" fmla="*/ 1 w 169"/>
                  <a:gd name="T5" fmla="*/ 1 h 123"/>
                  <a:gd name="T6" fmla="*/ 1 w 169"/>
                  <a:gd name="T7" fmla="*/ 1 h 123"/>
                  <a:gd name="T8" fmla="*/ 1 w 169"/>
                  <a:gd name="T9" fmla="*/ 1 h 123"/>
                  <a:gd name="T10" fmla="*/ 1 w 169"/>
                  <a:gd name="T11" fmla="*/ 1 h 123"/>
                  <a:gd name="T12" fmla="*/ 1 w 169"/>
                  <a:gd name="T13" fmla="*/ 1 h 123"/>
                  <a:gd name="T14" fmla="*/ 1 w 169"/>
                  <a:gd name="T15" fmla="*/ 1 h 123"/>
                  <a:gd name="T16" fmla="*/ 1 w 169"/>
                  <a:gd name="T17" fmla="*/ 1 h 123"/>
                  <a:gd name="T18" fmla="*/ 1 w 169"/>
                  <a:gd name="T19" fmla="*/ 1 h 123"/>
                  <a:gd name="T20" fmla="*/ 1 w 169"/>
                  <a:gd name="T21" fmla="*/ 1 h 123"/>
                  <a:gd name="T22" fmla="*/ 1 w 169"/>
                  <a:gd name="T23" fmla="*/ 1 h 123"/>
                  <a:gd name="T24" fmla="*/ 1 w 169"/>
                  <a:gd name="T25" fmla="*/ 1 h 123"/>
                  <a:gd name="T26" fmla="*/ 1 w 169"/>
                  <a:gd name="T27" fmla="*/ 1 h 123"/>
                  <a:gd name="T28" fmla="*/ 1 w 169"/>
                  <a:gd name="T29" fmla="*/ 1 h 123"/>
                  <a:gd name="T30" fmla="*/ 1 w 169"/>
                  <a:gd name="T31" fmla="*/ 1 h 123"/>
                  <a:gd name="T32" fmla="*/ 1 w 169"/>
                  <a:gd name="T33" fmla="*/ 1 h 123"/>
                  <a:gd name="T34" fmla="*/ 0 w 169"/>
                  <a:gd name="T35" fmla="*/ 1 h 123"/>
                  <a:gd name="T36" fmla="*/ 1 w 169"/>
                  <a:gd name="T37" fmla="*/ 1 h 123"/>
                  <a:gd name="T38" fmla="*/ 1 w 169"/>
                  <a:gd name="T39" fmla="*/ 1 h 123"/>
                  <a:gd name="T40" fmla="*/ 1 w 169"/>
                  <a:gd name="T41" fmla="*/ 1 h 123"/>
                  <a:gd name="T42" fmla="*/ 1 w 169"/>
                  <a:gd name="T43" fmla="*/ 1 h 123"/>
                  <a:gd name="T44" fmla="*/ 1 w 169"/>
                  <a:gd name="T45" fmla="*/ 1 h 123"/>
                  <a:gd name="T46" fmla="*/ 1 w 169"/>
                  <a:gd name="T47" fmla="*/ 1 h 123"/>
                  <a:gd name="T48" fmla="*/ 1 w 169"/>
                  <a:gd name="T49" fmla="*/ 1 h 123"/>
                  <a:gd name="T50" fmla="*/ 1 w 169"/>
                  <a:gd name="T51" fmla="*/ 1 h 123"/>
                  <a:gd name="T52" fmla="*/ 1 w 169"/>
                  <a:gd name="T53" fmla="*/ 1 h 123"/>
                  <a:gd name="T54" fmla="*/ 1 w 169"/>
                  <a:gd name="T55" fmla="*/ 1 h 123"/>
                  <a:gd name="T56" fmla="*/ 1 w 169"/>
                  <a:gd name="T57" fmla="*/ 1 h 123"/>
                  <a:gd name="T58" fmla="*/ 1 w 169"/>
                  <a:gd name="T59" fmla="*/ 1 h 123"/>
                  <a:gd name="T60" fmla="*/ 1 w 169"/>
                  <a:gd name="T61" fmla="*/ 1 h 123"/>
                  <a:gd name="T62" fmla="*/ 1 w 169"/>
                  <a:gd name="T63" fmla="*/ 1 h 123"/>
                  <a:gd name="T64" fmla="*/ 1 w 169"/>
                  <a:gd name="T65" fmla="*/ 1 h 123"/>
                  <a:gd name="T66" fmla="*/ 1 w 169"/>
                  <a:gd name="T67" fmla="*/ 1 h 123"/>
                  <a:gd name="T68" fmla="*/ 1 w 169"/>
                  <a:gd name="T69" fmla="*/ 1 h 123"/>
                  <a:gd name="T70" fmla="*/ 1 w 169"/>
                  <a:gd name="T71" fmla="*/ 1 h 123"/>
                  <a:gd name="T72" fmla="*/ 1 w 169"/>
                  <a:gd name="T73" fmla="*/ 1 h 123"/>
                  <a:gd name="T74" fmla="*/ 1 w 169"/>
                  <a:gd name="T75" fmla="*/ 1 h 123"/>
                  <a:gd name="T76" fmla="*/ 1 w 169"/>
                  <a:gd name="T77" fmla="*/ 1 h 123"/>
                  <a:gd name="T78" fmla="*/ 1 w 169"/>
                  <a:gd name="T79" fmla="*/ 1 h 12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9" h="123">
                    <a:moveTo>
                      <a:pt x="164" y="1"/>
                    </a:moveTo>
                    <a:lnTo>
                      <a:pt x="164" y="0"/>
                    </a:lnTo>
                    <a:lnTo>
                      <a:pt x="163" y="1"/>
                    </a:lnTo>
                    <a:lnTo>
                      <a:pt x="161" y="5"/>
                    </a:lnTo>
                    <a:lnTo>
                      <a:pt x="156" y="10"/>
                    </a:lnTo>
                    <a:lnTo>
                      <a:pt x="149" y="17"/>
                    </a:lnTo>
                    <a:lnTo>
                      <a:pt x="141" y="25"/>
                    </a:lnTo>
                    <a:lnTo>
                      <a:pt x="132" y="35"/>
                    </a:lnTo>
                    <a:lnTo>
                      <a:pt x="122" y="45"/>
                    </a:lnTo>
                    <a:lnTo>
                      <a:pt x="109" y="56"/>
                    </a:lnTo>
                    <a:lnTo>
                      <a:pt x="96" y="67"/>
                    </a:lnTo>
                    <a:lnTo>
                      <a:pt x="84" y="77"/>
                    </a:lnTo>
                    <a:lnTo>
                      <a:pt x="70" y="86"/>
                    </a:lnTo>
                    <a:lnTo>
                      <a:pt x="56" y="96"/>
                    </a:lnTo>
                    <a:lnTo>
                      <a:pt x="42" y="105"/>
                    </a:lnTo>
                    <a:lnTo>
                      <a:pt x="28" y="111"/>
                    </a:lnTo>
                    <a:lnTo>
                      <a:pt x="13" y="115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15" y="120"/>
                    </a:lnTo>
                    <a:lnTo>
                      <a:pt x="30" y="115"/>
                    </a:lnTo>
                    <a:lnTo>
                      <a:pt x="45" y="108"/>
                    </a:lnTo>
                    <a:lnTo>
                      <a:pt x="58" y="100"/>
                    </a:lnTo>
                    <a:lnTo>
                      <a:pt x="73" y="91"/>
                    </a:lnTo>
                    <a:lnTo>
                      <a:pt x="87" y="81"/>
                    </a:lnTo>
                    <a:lnTo>
                      <a:pt x="100" y="70"/>
                    </a:lnTo>
                    <a:lnTo>
                      <a:pt x="112" y="59"/>
                    </a:lnTo>
                    <a:lnTo>
                      <a:pt x="124" y="48"/>
                    </a:lnTo>
                    <a:lnTo>
                      <a:pt x="134" y="38"/>
                    </a:lnTo>
                    <a:lnTo>
                      <a:pt x="144" y="29"/>
                    </a:lnTo>
                    <a:lnTo>
                      <a:pt x="153" y="21"/>
                    </a:lnTo>
                    <a:lnTo>
                      <a:pt x="159" y="13"/>
                    </a:lnTo>
                    <a:lnTo>
                      <a:pt x="163" y="7"/>
                    </a:lnTo>
                    <a:lnTo>
                      <a:pt x="167" y="3"/>
                    </a:lnTo>
                    <a:lnTo>
                      <a:pt x="168" y="2"/>
                    </a:lnTo>
                    <a:lnTo>
                      <a:pt x="169" y="1"/>
                    </a:lnTo>
                    <a:lnTo>
                      <a:pt x="168" y="2"/>
                    </a:lnTo>
                    <a:lnTo>
                      <a:pt x="169" y="2"/>
                    </a:lnTo>
                    <a:lnTo>
                      <a:pt x="169" y="1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7" name="Freeform 328"/>
              <p:cNvSpPr>
                <a:spLocks/>
              </p:cNvSpPr>
              <p:nvPr/>
            </p:nvSpPr>
            <p:spPr bwMode="auto">
              <a:xfrm>
                <a:off x="4834" y="1420"/>
                <a:ext cx="38" cy="153"/>
              </a:xfrm>
              <a:custGeom>
                <a:avLst/>
                <a:gdLst>
                  <a:gd name="T0" fmla="*/ 0 w 78"/>
                  <a:gd name="T1" fmla="*/ 1 h 305"/>
                  <a:gd name="T2" fmla="*/ 0 w 78"/>
                  <a:gd name="T3" fmla="*/ 0 h 305"/>
                  <a:gd name="T4" fmla="*/ 0 w 78"/>
                  <a:gd name="T5" fmla="*/ 1 h 305"/>
                  <a:gd name="T6" fmla="*/ 0 w 78"/>
                  <a:gd name="T7" fmla="*/ 1 h 305"/>
                  <a:gd name="T8" fmla="*/ 0 w 78"/>
                  <a:gd name="T9" fmla="*/ 1 h 305"/>
                  <a:gd name="T10" fmla="*/ 0 w 78"/>
                  <a:gd name="T11" fmla="*/ 1 h 305"/>
                  <a:gd name="T12" fmla="*/ 0 w 78"/>
                  <a:gd name="T13" fmla="*/ 1 h 305"/>
                  <a:gd name="T14" fmla="*/ 0 w 78"/>
                  <a:gd name="T15" fmla="*/ 1 h 305"/>
                  <a:gd name="T16" fmla="*/ 0 w 78"/>
                  <a:gd name="T17" fmla="*/ 1 h 305"/>
                  <a:gd name="T18" fmla="*/ 0 w 78"/>
                  <a:gd name="T19" fmla="*/ 1 h 3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305">
                    <a:moveTo>
                      <a:pt x="73" y="1"/>
                    </a:moveTo>
                    <a:lnTo>
                      <a:pt x="73" y="0"/>
                    </a:lnTo>
                    <a:lnTo>
                      <a:pt x="0" y="305"/>
                    </a:lnTo>
                    <a:lnTo>
                      <a:pt x="5" y="305"/>
                    </a:lnTo>
                    <a:lnTo>
                      <a:pt x="78" y="1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8" name="Freeform 329"/>
              <p:cNvSpPr>
                <a:spLocks/>
              </p:cNvSpPr>
              <p:nvPr/>
            </p:nvSpPr>
            <p:spPr bwMode="auto">
              <a:xfrm>
                <a:off x="4850" y="1192"/>
                <a:ext cx="22" cy="229"/>
              </a:xfrm>
              <a:custGeom>
                <a:avLst/>
                <a:gdLst>
                  <a:gd name="T0" fmla="*/ 0 w 45"/>
                  <a:gd name="T1" fmla="*/ 1 h 457"/>
                  <a:gd name="T2" fmla="*/ 0 w 45"/>
                  <a:gd name="T3" fmla="*/ 1 h 457"/>
                  <a:gd name="T4" fmla="*/ 0 w 45"/>
                  <a:gd name="T5" fmla="*/ 1 h 457"/>
                  <a:gd name="T6" fmla="*/ 0 w 45"/>
                  <a:gd name="T7" fmla="*/ 1 h 457"/>
                  <a:gd name="T8" fmla="*/ 0 w 45"/>
                  <a:gd name="T9" fmla="*/ 1 h 457"/>
                  <a:gd name="T10" fmla="*/ 0 w 45"/>
                  <a:gd name="T11" fmla="*/ 0 h 457"/>
                  <a:gd name="T12" fmla="*/ 0 w 45"/>
                  <a:gd name="T13" fmla="*/ 1 h 457"/>
                  <a:gd name="T14" fmla="*/ 0 w 45"/>
                  <a:gd name="T15" fmla="*/ 1 h 457"/>
                  <a:gd name="T16" fmla="*/ 0 w 45"/>
                  <a:gd name="T17" fmla="*/ 0 h 457"/>
                  <a:gd name="T18" fmla="*/ 0 w 45"/>
                  <a:gd name="T19" fmla="*/ 1 h 4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457">
                    <a:moveTo>
                      <a:pt x="0" y="1"/>
                    </a:moveTo>
                    <a:lnTo>
                      <a:pt x="0" y="1"/>
                    </a:lnTo>
                    <a:lnTo>
                      <a:pt x="40" y="457"/>
                    </a:lnTo>
                    <a:lnTo>
                      <a:pt x="45" y="457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99" name="Freeform 330"/>
              <p:cNvSpPr>
                <a:spLocks/>
              </p:cNvSpPr>
              <p:nvPr/>
            </p:nvSpPr>
            <p:spPr bwMode="auto">
              <a:xfrm>
                <a:off x="4791" y="895"/>
                <a:ext cx="61" cy="298"/>
              </a:xfrm>
              <a:custGeom>
                <a:avLst/>
                <a:gdLst>
                  <a:gd name="T0" fmla="*/ 1 w 121"/>
                  <a:gd name="T1" fmla="*/ 0 h 597"/>
                  <a:gd name="T2" fmla="*/ 1 w 121"/>
                  <a:gd name="T3" fmla="*/ 0 h 597"/>
                  <a:gd name="T4" fmla="*/ 1 w 121"/>
                  <a:gd name="T5" fmla="*/ 0 h 597"/>
                  <a:gd name="T6" fmla="*/ 1 w 121"/>
                  <a:gd name="T7" fmla="*/ 0 h 597"/>
                  <a:gd name="T8" fmla="*/ 1 w 121"/>
                  <a:gd name="T9" fmla="*/ 0 h 597"/>
                  <a:gd name="T10" fmla="*/ 1 w 121"/>
                  <a:gd name="T11" fmla="*/ 0 h 597"/>
                  <a:gd name="T12" fmla="*/ 1 w 121"/>
                  <a:gd name="T13" fmla="*/ 0 h 597"/>
                  <a:gd name="T14" fmla="*/ 1 w 121"/>
                  <a:gd name="T15" fmla="*/ 0 h 597"/>
                  <a:gd name="T16" fmla="*/ 1 w 121"/>
                  <a:gd name="T17" fmla="*/ 0 h 597"/>
                  <a:gd name="T18" fmla="*/ 1 w 121"/>
                  <a:gd name="T19" fmla="*/ 0 h 597"/>
                  <a:gd name="T20" fmla="*/ 1 w 121"/>
                  <a:gd name="T21" fmla="*/ 0 h 597"/>
                  <a:gd name="T22" fmla="*/ 1 w 121"/>
                  <a:gd name="T23" fmla="*/ 0 h 597"/>
                  <a:gd name="T24" fmla="*/ 1 w 121"/>
                  <a:gd name="T25" fmla="*/ 0 h 597"/>
                  <a:gd name="T26" fmla="*/ 1 w 121"/>
                  <a:gd name="T27" fmla="*/ 0 h 597"/>
                  <a:gd name="T28" fmla="*/ 1 w 121"/>
                  <a:gd name="T29" fmla="*/ 0 h 597"/>
                  <a:gd name="T30" fmla="*/ 1 w 121"/>
                  <a:gd name="T31" fmla="*/ 0 h 597"/>
                  <a:gd name="T32" fmla="*/ 1 w 121"/>
                  <a:gd name="T33" fmla="*/ 0 h 597"/>
                  <a:gd name="T34" fmla="*/ 1 w 121"/>
                  <a:gd name="T35" fmla="*/ 0 h 597"/>
                  <a:gd name="T36" fmla="*/ 1 w 121"/>
                  <a:gd name="T37" fmla="*/ 0 h 597"/>
                  <a:gd name="T38" fmla="*/ 1 w 121"/>
                  <a:gd name="T39" fmla="*/ 0 h 597"/>
                  <a:gd name="T40" fmla="*/ 1 w 121"/>
                  <a:gd name="T41" fmla="*/ 0 h 597"/>
                  <a:gd name="T42" fmla="*/ 1 w 121"/>
                  <a:gd name="T43" fmla="*/ 0 h 597"/>
                  <a:gd name="T44" fmla="*/ 1 w 121"/>
                  <a:gd name="T45" fmla="*/ 0 h 597"/>
                  <a:gd name="T46" fmla="*/ 1 w 121"/>
                  <a:gd name="T47" fmla="*/ 0 h 597"/>
                  <a:gd name="T48" fmla="*/ 1 w 121"/>
                  <a:gd name="T49" fmla="*/ 0 h 597"/>
                  <a:gd name="T50" fmla="*/ 1 w 121"/>
                  <a:gd name="T51" fmla="*/ 0 h 597"/>
                  <a:gd name="T52" fmla="*/ 1 w 121"/>
                  <a:gd name="T53" fmla="*/ 0 h 597"/>
                  <a:gd name="T54" fmla="*/ 1 w 121"/>
                  <a:gd name="T55" fmla="*/ 0 h 597"/>
                  <a:gd name="T56" fmla="*/ 1 w 121"/>
                  <a:gd name="T57" fmla="*/ 0 h 597"/>
                  <a:gd name="T58" fmla="*/ 1 w 121"/>
                  <a:gd name="T59" fmla="*/ 0 h 597"/>
                  <a:gd name="T60" fmla="*/ 1 w 121"/>
                  <a:gd name="T61" fmla="*/ 0 h 597"/>
                  <a:gd name="T62" fmla="*/ 1 w 121"/>
                  <a:gd name="T63" fmla="*/ 0 h 597"/>
                  <a:gd name="T64" fmla="*/ 1 w 121"/>
                  <a:gd name="T65" fmla="*/ 0 h 597"/>
                  <a:gd name="T66" fmla="*/ 0 w 121"/>
                  <a:gd name="T67" fmla="*/ 0 h 59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1" h="597">
                    <a:moveTo>
                      <a:pt x="4" y="5"/>
                    </a:moveTo>
                    <a:lnTo>
                      <a:pt x="4" y="5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10" y="12"/>
                    </a:lnTo>
                    <a:lnTo>
                      <a:pt x="15" y="20"/>
                    </a:lnTo>
                    <a:lnTo>
                      <a:pt x="19" y="33"/>
                    </a:lnTo>
                    <a:lnTo>
                      <a:pt x="23" y="46"/>
                    </a:lnTo>
                    <a:lnTo>
                      <a:pt x="28" y="64"/>
                    </a:lnTo>
                    <a:lnTo>
                      <a:pt x="32" y="83"/>
                    </a:lnTo>
                    <a:lnTo>
                      <a:pt x="38" y="104"/>
                    </a:lnTo>
                    <a:lnTo>
                      <a:pt x="43" y="127"/>
                    </a:lnTo>
                    <a:lnTo>
                      <a:pt x="47" y="152"/>
                    </a:lnTo>
                    <a:lnTo>
                      <a:pt x="52" y="178"/>
                    </a:lnTo>
                    <a:lnTo>
                      <a:pt x="58" y="204"/>
                    </a:lnTo>
                    <a:lnTo>
                      <a:pt x="62" y="232"/>
                    </a:lnTo>
                    <a:lnTo>
                      <a:pt x="67" y="261"/>
                    </a:lnTo>
                    <a:lnTo>
                      <a:pt x="72" y="289"/>
                    </a:lnTo>
                    <a:lnTo>
                      <a:pt x="76" y="317"/>
                    </a:lnTo>
                    <a:lnTo>
                      <a:pt x="81" y="346"/>
                    </a:lnTo>
                    <a:lnTo>
                      <a:pt x="85" y="373"/>
                    </a:lnTo>
                    <a:lnTo>
                      <a:pt x="90" y="401"/>
                    </a:lnTo>
                    <a:lnTo>
                      <a:pt x="93" y="428"/>
                    </a:lnTo>
                    <a:lnTo>
                      <a:pt x="97" y="454"/>
                    </a:lnTo>
                    <a:lnTo>
                      <a:pt x="100" y="477"/>
                    </a:lnTo>
                    <a:lnTo>
                      <a:pt x="104" y="500"/>
                    </a:lnTo>
                    <a:lnTo>
                      <a:pt x="106" y="522"/>
                    </a:lnTo>
                    <a:lnTo>
                      <a:pt x="110" y="540"/>
                    </a:lnTo>
                    <a:lnTo>
                      <a:pt x="112" y="557"/>
                    </a:lnTo>
                    <a:lnTo>
                      <a:pt x="114" y="570"/>
                    </a:lnTo>
                    <a:lnTo>
                      <a:pt x="115" y="582"/>
                    </a:lnTo>
                    <a:lnTo>
                      <a:pt x="116" y="590"/>
                    </a:lnTo>
                    <a:lnTo>
                      <a:pt x="118" y="596"/>
                    </a:lnTo>
                    <a:lnTo>
                      <a:pt x="118" y="597"/>
                    </a:lnTo>
                    <a:lnTo>
                      <a:pt x="121" y="596"/>
                    </a:lnTo>
                    <a:lnTo>
                      <a:pt x="121" y="595"/>
                    </a:lnTo>
                    <a:lnTo>
                      <a:pt x="121" y="589"/>
                    </a:lnTo>
                    <a:lnTo>
                      <a:pt x="120" y="581"/>
                    </a:lnTo>
                    <a:lnTo>
                      <a:pt x="118" y="569"/>
                    </a:lnTo>
                    <a:lnTo>
                      <a:pt x="115" y="555"/>
                    </a:lnTo>
                    <a:lnTo>
                      <a:pt x="114" y="539"/>
                    </a:lnTo>
                    <a:lnTo>
                      <a:pt x="111" y="521"/>
                    </a:lnTo>
                    <a:lnTo>
                      <a:pt x="108" y="499"/>
                    </a:lnTo>
                    <a:lnTo>
                      <a:pt x="105" y="476"/>
                    </a:lnTo>
                    <a:lnTo>
                      <a:pt x="100" y="453"/>
                    </a:lnTo>
                    <a:lnTo>
                      <a:pt x="97" y="426"/>
                    </a:lnTo>
                    <a:lnTo>
                      <a:pt x="93" y="400"/>
                    </a:lnTo>
                    <a:lnTo>
                      <a:pt x="90" y="372"/>
                    </a:lnTo>
                    <a:lnTo>
                      <a:pt x="85" y="345"/>
                    </a:lnTo>
                    <a:lnTo>
                      <a:pt x="81" y="316"/>
                    </a:lnTo>
                    <a:lnTo>
                      <a:pt x="76" y="288"/>
                    </a:lnTo>
                    <a:lnTo>
                      <a:pt x="72" y="259"/>
                    </a:lnTo>
                    <a:lnTo>
                      <a:pt x="66" y="231"/>
                    </a:lnTo>
                    <a:lnTo>
                      <a:pt x="61" y="203"/>
                    </a:lnTo>
                    <a:lnTo>
                      <a:pt x="57" y="177"/>
                    </a:lnTo>
                    <a:lnTo>
                      <a:pt x="52" y="151"/>
                    </a:lnTo>
                    <a:lnTo>
                      <a:pt x="46" y="126"/>
                    </a:lnTo>
                    <a:lnTo>
                      <a:pt x="42" y="103"/>
                    </a:lnTo>
                    <a:lnTo>
                      <a:pt x="37" y="82"/>
                    </a:lnTo>
                    <a:lnTo>
                      <a:pt x="32" y="62"/>
                    </a:lnTo>
                    <a:lnTo>
                      <a:pt x="28" y="46"/>
                    </a:lnTo>
                    <a:lnTo>
                      <a:pt x="23" y="31"/>
                    </a:lnTo>
                    <a:lnTo>
                      <a:pt x="19" y="19"/>
                    </a:lnTo>
                    <a:lnTo>
                      <a:pt x="15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0" name="Freeform 331"/>
              <p:cNvSpPr>
                <a:spLocks/>
              </p:cNvSpPr>
              <p:nvPr/>
            </p:nvSpPr>
            <p:spPr bwMode="auto">
              <a:xfrm>
                <a:off x="4922" y="1308"/>
                <a:ext cx="12" cy="5"/>
              </a:xfrm>
              <a:custGeom>
                <a:avLst/>
                <a:gdLst>
                  <a:gd name="T0" fmla="*/ 0 w 24"/>
                  <a:gd name="T1" fmla="*/ 0 h 10"/>
                  <a:gd name="T2" fmla="*/ 1 w 24"/>
                  <a:gd name="T3" fmla="*/ 1 h 10"/>
                  <a:gd name="T4" fmla="*/ 0 w 24"/>
                  <a:gd name="T5" fmla="*/ 0 h 1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" h="10">
                    <a:moveTo>
                      <a:pt x="0" y="0"/>
                    </a:moveTo>
                    <a:lnTo>
                      <a:pt x="2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1" name="Freeform 332"/>
              <p:cNvSpPr>
                <a:spLocks/>
              </p:cNvSpPr>
              <p:nvPr/>
            </p:nvSpPr>
            <p:spPr bwMode="auto">
              <a:xfrm>
                <a:off x="4921" y="1307"/>
                <a:ext cx="13" cy="7"/>
              </a:xfrm>
              <a:custGeom>
                <a:avLst/>
                <a:gdLst>
                  <a:gd name="T0" fmla="*/ 0 w 27"/>
                  <a:gd name="T1" fmla="*/ 1 h 14"/>
                  <a:gd name="T2" fmla="*/ 0 w 27"/>
                  <a:gd name="T3" fmla="*/ 1 h 14"/>
                  <a:gd name="T4" fmla="*/ 0 w 27"/>
                  <a:gd name="T5" fmla="*/ 0 h 14"/>
                  <a:gd name="T6" fmla="*/ 0 w 27"/>
                  <a:gd name="T7" fmla="*/ 1 h 14"/>
                  <a:gd name="T8" fmla="*/ 0 w 27"/>
                  <a:gd name="T9" fmla="*/ 1 h 14"/>
                  <a:gd name="T10" fmla="*/ 0 w 27"/>
                  <a:gd name="T11" fmla="*/ 1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14">
                    <a:moveTo>
                      <a:pt x="26" y="12"/>
                    </a:moveTo>
                    <a:lnTo>
                      <a:pt x="27" y="9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5" y="14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2" name="Freeform 333"/>
              <p:cNvSpPr>
                <a:spLocks/>
              </p:cNvSpPr>
              <p:nvPr/>
            </p:nvSpPr>
            <p:spPr bwMode="auto">
              <a:xfrm>
                <a:off x="5010" y="1146"/>
                <a:ext cx="53" cy="52"/>
              </a:xfrm>
              <a:custGeom>
                <a:avLst/>
                <a:gdLst>
                  <a:gd name="T0" fmla="*/ 1 w 105"/>
                  <a:gd name="T1" fmla="*/ 1 h 103"/>
                  <a:gd name="T2" fmla="*/ 1 w 105"/>
                  <a:gd name="T3" fmla="*/ 1 h 103"/>
                  <a:gd name="T4" fmla="*/ 1 w 105"/>
                  <a:gd name="T5" fmla="*/ 1 h 103"/>
                  <a:gd name="T6" fmla="*/ 1 w 105"/>
                  <a:gd name="T7" fmla="*/ 1 h 103"/>
                  <a:gd name="T8" fmla="*/ 1 w 105"/>
                  <a:gd name="T9" fmla="*/ 1 h 103"/>
                  <a:gd name="T10" fmla="*/ 1 w 105"/>
                  <a:gd name="T11" fmla="*/ 1 h 103"/>
                  <a:gd name="T12" fmla="*/ 1 w 105"/>
                  <a:gd name="T13" fmla="*/ 1 h 103"/>
                  <a:gd name="T14" fmla="*/ 1 w 105"/>
                  <a:gd name="T15" fmla="*/ 1 h 103"/>
                  <a:gd name="T16" fmla="*/ 1 w 105"/>
                  <a:gd name="T17" fmla="*/ 1 h 103"/>
                  <a:gd name="T18" fmla="*/ 1 w 105"/>
                  <a:gd name="T19" fmla="*/ 1 h 103"/>
                  <a:gd name="T20" fmla="*/ 1 w 105"/>
                  <a:gd name="T21" fmla="*/ 1 h 103"/>
                  <a:gd name="T22" fmla="*/ 1 w 105"/>
                  <a:gd name="T23" fmla="*/ 1 h 103"/>
                  <a:gd name="T24" fmla="*/ 1 w 105"/>
                  <a:gd name="T25" fmla="*/ 1 h 103"/>
                  <a:gd name="T26" fmla="*/ 1 w 105"/>
                  <a:gd name="T27" fmla="*/ 1 h 103"/>
                  <a:gd name="T28" fmla="*/ 1 w 105"/>
                  <a:gd name="T29" fmla="*/ 1 h 103"/>
                  <a:gd name="T30" fmla="*/ 1 w 105"/>
                  <a:gd name="T31" fmla="*/ 1 h 103"/>
                  <a:gd name="T32" fmla="*/ 1 w 105"/>
                  <a:gd name="T33" fmla="*/ 0 h 103"/>
                  <a:gd name="T34" fmla="*/ 1 w 105"/>
                  <a:gd name="T35" fmla="*/ 1 h 103"/>
                  <a:gd name="T36" fmla="*/ 1 w 105"/>
                  <a:gd name="T37" fmla="*/ 1 h 103"/>
                  <a:gd name="T38" fmla="*/ 1 w 105"/>
                  <a:gd name="T39" fmla="*/ 1 h 103"/>
                  <a:gd name="T40" fmla="*/ 1 w 105"/>
                  <a:gd name="T41" fmla="*/ 1 h 103"/>
                  <a:gd name="T42" fmla="*/ 1 w 105"/>
                  <a:gd name="T43" fmla="*/ 1 h 103"/>
                  <a:gd name="T44" fmla="*/ 1 w 105"/>
                  <a:gd name="T45" fmla="*/ 1 h 103"/>
                  <a:gd name="T46" fmla="*/ 1 w 105"/>
                  <a:gd name="T47" fmla="*/ 1 h 103"/>
                  <a:gd name="T48" fmla="*/ 0 w 105"/>
                  <a:gd name="T49" fmla="*/ 1 h 103"/>
                  <a:gd name="T50" fmla="*/ 1 w 105"/>
                  <a:gd name="T51" fmla="*/ 1 h 103"/>
                  <a:gd name="T52" fmla="*/ 1 w 105"/>
                  <a:gd name="T53" fmla="*/ 1 h 103"/>
                  <a:gd name="T54" fmla="*/ 1 w 105"/>
                  <a:gd name="T55" fmla="*/ 1 h 103"/>
                  <a:gd name="T56" fmla="*/ 1 w 105"/>
                  <a:gd name="T57" fmla="*/ 1 h 103"/>
                  <a:gd name="T58" fmla="*/ 1 w 105"/>
                  <a:gd name="T59" fmla="*/ 1 h 103"/>
                  <a:gd name="T60" fmla="*/ 1 w 105"/>
                  <a:gd name="T61" fmla="*/ 1 h 103"/>
                  <a:gd name="T62" fmla="*/ 1 w 105"/>
                  <a:gd name="T63" fmla="*/ 1 h 103"/>
                  <a:gd name="T64" fmla="*/ 1 w 105"/>
                  <a:gd name="T65" fmla="*/ 1 h 10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5" h="103">
                    <a:moveTo>
                      <a:pt x="52" y="103"/>
                    </a:moveTo>
                    <a:lnTo>
                      <a:pt x="62" y="102"/>
                    </a:lnTo>
                    <a:lnTo>
                      <a:pt x="73" y="99"/>
                    </a:lnTo>
                    <a:lnTo>
                      <a:pt x="82" y="94"/>
                    </a:lnTo>
                    <a:lnTo>
                      <a:pt x="90" y="87"/>
                    </a:lnTo>
                    <a:lnTo>
                      <a:pt x="96" y="80"/>
                    </a:lnTo>
                    <a:lnTo>
                      <a:pt x="100" y="71"/>
                    </a:lnTo>
                    <a:lnTo>
                      <a:pt x="104" y="62"/>
                    </a:lnTo>
                    <a:lnTo>
                      <a:pt x="105" y="51"/>
                    </a:lnTo>
                    <a:lnTo>
                      <a:pt x="104" y="41"/>
                    </a:lnTo>
                    <a:lnTo>
                      <a:pt x="100" y="31"/>
                    </a:lnTo>
                    <a:lnTo>
                      <a:pt x="96" y="23"/>
                    </a:lnTo>
                    <a:lnTo>
                      <a:pt x="90" y="15"/>
                    </a:lnTo>
                    <a:lnTo>
                      <a:pt x="82" y="9"/>
                    </a:lnTo>
                    <a:lnTo>
                      <a:pt x="73" y="3"/>
                    </a:lnTo>
                    <a:lnTo>
                      <a:pt x="62" y="1"/>
                    </a:lnTo>
                    <a:lnTo>
                      <a:pt x="52" y="0"/>
                    </a:lnTo>
                    <a:lnTo>
                      <a:pt x="41" y="1"/>
                    </a:lnTo>
                    <a:lnTo>
                      <a:pt x="32" y="3"/>
                    </a:lnTo>
                    <a:lnTo>
                      <a:pt x="22" y="9"/>
                    </a:lnTo>
                    <a:lnTo>
                      <a:pt x="15" y="15"/>
                    </a:lnTo>
                    <a:lnTo>
                      <a:pt x="8" y="23"/>
                    </a:lnTo>
                    <a:lnTo>
                      <a:pt x="3" y="31"/>
                    </a:lnTo>
                    <a:lnTo>
                      <a:pt x="1" y="41"/>
                    </a:lnTo>
                    <a:lnTo>
                      <a:pt x="0" y="51"/>
                    </a:lnTo>
                    <a:lnTo>
                      <a:pt x="1" y="62"/>
                    </a:lnTo>
                    <a:lnTo>
                      <a:pt x="3" y="71"/>
                    </a:lnTo>
                    <a:lnTo>
                      <a:pt x="8" y="80"/>
                    </a:lnTo>
                    <a:lnTo>
                      <a:pt x="15" y="87"/>
                    </a:lnTo>
                    <a:lnTo>
                      <a:pt x="22" y="94"/>
                    </a:lnTo>
                    <a:lnTo>
                      <a:pt x="32" y="99"/>
                    </a:lnTo>
                    <a:lnTo>
                      <a:pt x="41" y="102"/>
                    </a:lnTo>
                    <a:lnTo>
                      <a:pt x="52" y="103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3" name="Freeform 334"/>
              <p:cNvSpPr>
                <a:spLocks/>
              </p:cNvSpPr>
              <p:nvPr/>
            </p:nvSpPr>
            <p:spPr bwMode="auto">
              <a:xfrm>
                <a:off x="5036" y="1172"/>
                <a:ext cx="28" cy="27"/>
              </a:xfrm>
              <a:custGeom>
                <a:avLst/>
                <a:gdLst>
                  <a:gd name="T0" fmla="*/ 1 w 55"/>
                  <a:gd name="T1" fmla="*/ 0 h 55"/>
                  <a:gd name="T2" fmla="*/ 1 w 55"/>
                  <a:gd name="T3" fmla="*/ 0 h 55"/>
                  <a:gd name="T4" fmla="*/ 1 w 55"/>
                  <a:gd name="T5" fmla="*/ 0 h 55"/>
                  <a:gd name="T6" fmla="*/ 1 w 55"/>
                  <a:gd name="T7" fmla="*/ 0 h 55"/>
                  <a:gd name="T8" fmla="*/ 1 w 55"/>
                  <a:gd name="T9" fmla="*/ 0 h 55"/>
                  <a:gd name="T10" fmla="*/ 1 w 55"/>
                  <a:gd name="T11" fmla="*/ 0 h 55"/>
                  <a:gd name="T12" fmla="*/ 1 w 55"/>
                  <a:gd name="T13" fmla="*/ 0 h 55"/>
                  <a:gd name="T14" fmla="*/ 1 w 55"/>
                  <a:gd name="T15" fmla="*/ 0 h 55"/>
                  <a:gd name="T16" fmla="*/ 1 w 55"/>
                  <a:gd name="T17" fmla="*/ 0 h 55"/>
                  <a:gd name="T18" fmla="*/ 0 w 55"/>
                  <a:gd name="T19" fmla="*/ 0 h 55"/>
                  <a:gd name="T20" fmla="*/ 0 w 55"/>
                  <a:gd name="T21" fmla="*/ 0 h 55"/>
                  <a:gd name="T22" fmla="*/ 1 w 55"/>
                  <a:gd name="T23" fmla="*/ 0 h 55"/>
                  <a:gd name="T24" fmla="*/ 1 w 55"/>
                  <a:gd name="T25" fmla="*/ 0 h 55"/>
                  <a:gd name="T26" fmla="*/ 1 w 55"/>
                  <a:gd name="T27" fmla="*/ 0 h 55"/>
                  <a:gd name="T28" fmla="*/ 1 w 55"/>
                  <a:gd name="T29" fmla="*/ 0 h 55"/>
                  <a:gd name="T30" fmla="*/ 1 w 55"/>
                  <a:gd name="T31" fmla="*/ 0 h 55"/>
                  <a:gd name="T32" fmla="*/ 1 w 55"/>
                  <a:gd name="T33" fmla="*/ 0 h 55"/>
                  <a:gd name="T34" fmla="*/ 1 w 55"/>
                  <a:gd name="T35" fmla="*/ 0 h 55"/>
                  <a:gd name="T36" fmla="*/ 1 w 55"/>
                  <a:gd name="T37" fmla="*/ 0 h 55"/>
                  <a:gd name="T38" fmla="*/ 1 w 55"/>
                  <a:gd name="T39" fmla="*/ 0 h 55"/>
                  <a:gd name="T40" fmla="*/ 1 w 55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49" y="0"/>
                    </a:moveTo>
                    <a:lnTo>
                      <a:pt x="49" y="0"/>
                    </a:lnTo>
                    <a:lnTo>
                      <a:pt x="49" y="10"/>
                    </a:lnTo>
                    <a:lnTo>
                      <a:pt x="46" y="19"/>
                    </a:lnTo>
                    <a:lnTo>
                      <a:pt x="41" y="28"/>
                    </a:lnTo>
                    <a:lnTo>
                      <a:pt x="36" y="35"/>
                    </a:lnTo>
                    <a:lnTo>
                      <a:pt x="29" y="41"/>
                    </a:lnTo>
                    <a:lnTo>
                      <a:pt x="19" y="45"/>
                    </a:lnTo>
                    <a:lnTo>
                      <a:pt x="10" y="49"/>
                    </a:lnTo>
                    <a:lnTo>
                      <a:pt x="0" y="50"/>
                    </a:lnTo>
                    <a:lnTo>
                      <a:pt x="0" y="55"/>
                    </a:lnTo>
                    <a:lnTo>
                      <a:pt x="11" y="53"/>
                    </a:lnTo>
                    <a:lnTo>
                      <a:pt x="22" y="50"/>
                    </a:lnTo>
                    <a:lnTo>
                      <a:pt x="31" y="45"/>
                    </a:lnTo>
                    <a:lnTo>
                      <a:pt x="39" y="38"/>
                    </a:lnTo>
                    <a:lnTo>
                      <a:pt x="46" y="30"/>
                    </a:lnTo>
                    <a:lnTo>
                      <a:pt x="51" y="21"/>
                    </a:lnTo>
                    <a:lnTo>
                      <a:pt x="53" y="11"/>
                    </a:lnTo>
                    <a:lnTo>
                      <a:pt x="55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4" name="Freeform 335"/>
              <p:cNvSpPr>
                <a:spLocks/>
              </p:cNvSpPr>
              <p:nvPr/>
            </p:nvSpPr>
            <p:spPr bwMode="auto">
              <a:xfrm>
                <a:off x="5036" y="1145"/>
                <a:ext cx="28" cy="27"/>
              </a:xfrm>
              <a:custGeom>
                <a:avLst/>
                <a:gdLst>
                  <a:gd name="T0" fmla="*/ 0 w 55"/>
                  <a:gd name="T1" fmla="*/ 1 h 54"/>
                  <a:gd name="T2" fmla="*/ 0 w 55"/>
                  <a:gd name="T3" fmla="*/ 1 h 54"/>
                  <a:gd name="T4" fmla="*/ 1 w 55"/>
                  <a:gd name="T5" fmla="*/ 1 h 54"/>
                  <a:gd name="T6" fmla="*/ 1 w 55"/>
                  <a:gd name="T7" fmla="*/ 1 h 54"/>
                  <a:gd name="T8" fmla="*/ 1 w 55"/>
                  <a:gd name="T9" fmla="*/ 1 h 54"/>
                  <a:gd name="T10" fmla="*/ 1 w 55"/>
                  <a:gd name="T11" fmla="*/ 1 h 54"/>
                  <a:gd name="T12" fmla="*/ 1 w 55"/>
                  <a:gd name="T13" fmla="*/ 1 h 54"/>
                  <a:gd name="T14" fmla="*/ 1 w 55"/>
                  <a:gd name="T15" fmla="*/ 1 h 54"/>
                  <a:gd name="T16" fmla="*/ 1 w 55"/>
                  <a:gd name="T17" fmla="*/ 1 h 54"/>
                  <a:gd name="T18" fmla="*/ 1 w 55"/>
                  <a:gd name="T19" fmla="*/ 1 h 54"/>
                  <a:gd name="T20" fmla="*/ 1 w 55"/>
                  <a:gd name="T21" fmla="*/ 1 h 54"/>
                  <a:gd name="T22" fmla="*/ 1 w 55"/>
                  <a:gd name="T23" fmla="*/ 1 h 54"/>
                  <a:gd name="T24" fmla="*/ 1 w 55"/>
                  <a:gd name="T25" fmla="*/ 1 h 54"/>
                  <a:gd name="T26" fmla="*/ 1 w 55"/>
                  <a:gd name="T27" fmla="*/ 1 h 54"/>
                  <a:gd name="T28" fmla="*/ 1 w 55"/>
                  <a:gd name="T29" fmla="*/ 1 h 54"/>
                  <a:gd name="T30" fmla="*/ 1 w 55"/>
                  <a:gd name="T31" fmla="*/ 1 h 54"/>
                  <a:gd name="T32" fmla="*/ 1 w 55"/>
                  <a:gd name="T33" fmla="*/ 1 h 54"/>
                  <a:gd name="T34" fmla="*/ 1 w 55"/>
                  <a:gd name="T35" fmla="*/ 1 h 54"/>
                  <a:gd name="T36" fmla="*/ 0 w 55"/>
                  <a:gd name="T37" fmla="*/ 0 h 54"/>
                  <a:gd name="T38" fmla="*/ 0 w 55"/>
                  <a:gd name="T39" fmla="*/ 0 h 54"/>
                  <a:gd name="T40" fmla="*/ 0 w 55"/>
                  <a:gd name="T41" fmla="*/ 1 h 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54">
                    <a:moveTo>
                      <a:pt x="0" y="5"/>
                    </a:moveTo>
                    <a:lnTo>
                      <a:pt x="0" y="5"/>
                    </a:lnTo>
                    <a:lnTo>
                      <a:pt x="10" y="6"/>
                    </a:lnTo>
                    <a:lnTo>
                      <a:pt x="19" y="8"/>
                    </a:lnTo>
                    <a:lnTo>
                      <a:pt x="29" y="13"/>
                    </a:lnTo>
                    <a:lnTo>
                      <a:pt x="36" y="19"/>
                    </a:lnTo>
                    <a:lnTo>
                      <a:pt x="41" y="27"/>
                    </a:lnTo>
                    <a:lnTo>
                      <a:pt x="46" y="35"/>
                    </a:lnTo>
                    <a:lnTo>
                      <a:pt x="49" y="44"/>
                    </a:lnTo>
                    <a:lnTo>
                      <a:pt x="49" y="54"/>
                    </a:lnTo>
                    <a:lnTo>
                      <a:pt x="55" y="54"/>
                    </a:lnTo>
                    <a:lnTo>
                      <a:pt x="53" y="43"/>
                    </a:lnTo>
                    <a:lnTo>
                      <a:pt x="51" y="33"/>
                    </a:lnTo>
                    <a:lnTo>
                      <a:pt x="46" y="25"/>
                    </a:lnTo>
                    <a:lnTo>
                      <a:pt x="39" y="16"/>
                    </a:lnTo>
                    <a:lnTo>
                      <a:pt x="31" y="10"/>
                    </a:lnTo>
                    <a:lnTo>
                      <a:pt x="22" y="5"/>
                    </a:lnTo>
                    <a:lnTo>
                      <a:pt x="11" y="1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5" name="Freeform 336"/>
              <p:cNvSpPr>
                <a:spLocks/>
              </p:cNvSpPr>
              <p:nvPr/>
            </p:nvSpPr>
            <p:spPr bwMode="auto">
              <a:xfrm>
                <a:off x="5009" y="1145"/>
                <a:ext cx="27" cy="27"/>
              </a:xfrm>
              <a:custGeom>
                <a:avLst/>
                <a:gdLst>
                  <a:gd name="T0" fmla="*/ 0 w 55"/>
                  <a:gd name="T1" fmla="*/ 1 h 54"/>
                  <a:gd name="T2" fmla="*/ 0 w 55"/>
                  <a:gd name="T3" fmla="*/ 1 h 54"/>
                  <a:gd name="T4" fmla="*/ 0 w 55"/>
                  <a:gd name="T5" fmla="*/ 1 h 54"/>
                  <a:gd name="T6" fmla="*/ 0 w 55"/>
                  <a:gd name="T7" fmla="*/ 1 h 54"/>
                  <a:gd name="T8" fmla="*/ 0 w 55"/>
                  <a:gd name="T9" fmla="*/ 1 h 54"/>
                  <a:gd name="T10" fmla="*/ 0 w 55"/>
                  <a:gd name="T11" fmla="*/ 1 h 54"/>
                  <a:gd name="T12" fmla="*/ 0 w 55"/>
                  <a:gd name="T13" fmla="*/ 1 h 54"/>
                  <a:gd name="T14" fmla="*/ 0 w 55"/>
                  <a:gd name="T15" fmla="*/ 1 h 54"/>
                  <a:gd name="T16" fmla="*/ 0 w 55"/>
                  <a:gd name="T17" fmla="*/ 1 h 54"/>
                  <a:gd name="T18" fmla="*/ 0 w 55"/>
                  <a:gd name="T19" fmla="*/ 1 h 54"/>
                  <a:gd name="T20" fmla="*/ 0 w 55"/>
                  <a:gd name="T21" fmla="*/ 0 h 54"/>
                  <a:gd name="T22" fmla="*/ 0 w 55"/>
                  <a:gd name="T23" fmla="*/ 1 h 54"/>
                  <a:gd name="T24" fmla="*/ 0 w 55"/>
                  <a:gd name="T25" fmla="*/ 1 h 54"/>
                  <a:gd name="T26" fmla="*/ 0 w 55"/>
                  <a:gd name="T27" fmla="*/ 1 h 54"/>
                  <a:gd name="T28" fmla="*/ 0 w 55"/>
                  <a:gd name="T29" fmla="*/ 1 h 54"/>
                  <a:gd name="T30" fmla="*/ 0 w 55"/>
                  <a:gd name="T31" fmla="*/ 1 h 54"/>
                  <a:gd name="T32" fmla="*/ 0 w 55"/>
                  <a:gd name="T33" fmla="*/ 1 h 54"/>
                  <a:gd name="T34" fmla="*/ 0 w 55"/>
                  <a:gd name="T35" fmla="*/ 1 h 54"/>
                  <a:gd name="T36" fmla="*/ 0 w 55"/>
                  <a:gd name="T37" fmla="*/ 1 h 54"/>
                  <a:gd name="T38" fmla="*/ 0 w 55"/>
                  <a:gd name="T39" fmla="*/ 1 h 54"/>
                  <a:gd name="T40" fmla="*/ 0 w 55"/>
                  <a:gd name="T41" fmla="*/ 1 h 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54">
                    <a:moveTo>
                      <a:pt x="5" y="54"/>
                    </a:moveTo>
                    <a:lnTo>
                      <a:pt x="5" y="54"/>
                    </a:lnTo>
                    <a:lnTo>
                      <a:pt x="5" y="44"/>
                    </a:lnTo>
                    <a:lnTo>
                      <a:pt x="9" y="35"/>
                    </a:lnTo>
                    <a:lnTo>
                      <a:pt x="13" y="27"/>
                    </a:lnTo>
                    <a:lnTo>
                      <a:pt x="20" y="19"/>
                    </a:lnTo>
                    <a:lnTo>
                      <a:pt x="26" y="13"/>
                    </a:lnTo>
                    <a:lnTo>
                      <a:pt x="35" y="8"/>
                    </a:lnTo>
                    <a:lnTo>
                      <a:pt x="46" y="6"/>
                    </a:lnTo>
                    <a:lnTo>
                      <a:pt x="55" y="5"/>
                    </a:lnTo>
                    <a:lnTo>
                      <a:pt x="55" y="0"/>
                    </a:lnTo>
                    <a:lnTo>
                      <a:pt x="44" y="1"/>
                    </a:lnTo>
                    <a:lnTo>
                      <a:pt x="34" y="5"/>
                    </a:lnTo>
                    <a:lnTo>
                      <a:pt x="25" y="10"/>
                    </a:lnTo>
                    <a:lnTo>
                      <a:pt x="17" y="16"/>
                    </a:lnTo>
                    <a:lnTo>
                      <a:pt x="10" y="23"/>
                    </a:lnTo>
                    <a:lnTo>
                      <a:pt x="4" y="33"/>
                    </a:lnTo>
                    <a:lnTo>
                      <a:pt x="2" y="43"/>
                    </a:lnTo>
                    <a:lnTo>
                      <a:pt x="0" y="54"/>
                    </a:lnTo>
                    <a:lnTo>
                      <a:pt x="5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6" name="Freeform 337"/>
              <p:cNvSpPr>
                <a:spLocks/>
              </p:cNvSpPr>
              <p:nvPr/>
            </p:nvSpPr>
            <p:spPr bwMode="auto">
              <a:xfrm>
                <a:off x="5009" y="1172"/>
                <a:ext cx="27" cy="27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0 h 55"/>
                  <a:gd name="T4" fmla="*/ 0 w 55"/>
                  <a:gd name="T5" fmla="*/ 0 h 55"/>
                  <a:gd name="T6" fmla="*/ 0 w 55"/>
                  <a:gd name="T7" fmla="*/ 0 h 55"/>
                  <a:gd name="T8" fmla="*/ 0 w 55"/>
                  <a:gd name="T9" fmla="*/ 0 h 55"/>
                  <a:gd name="T10" fmla="*/ 0 w 55"/>
                  <a:gd name="T11" fmla="*/ 0 h 55"/>
                  <a:gd name="T12" fmla="*/ 0 w 55"/>
                  <a:gd name="T13" fmla="*/ 0 h 55"/>
                  <a:gd name="T14" fmla="*/ 0 w 55"/>
                  <a:gd name="T15" fmla="*/ 0 h 55"/>
                  <a:gd name="T16" fmla="*/ 0 w 55"/>
                  <a:gd name="T17" fmla="*/ 0 h 55"/>
                  <a:gd name="T18" fmla="*/ 0 w 55"/>
                  <a:gd name="T19" fmla="*/ 0 h 55"/>
                  <a:gd name="T20" fmla="*/ 0 w 55"/>
                  <a:gd name="T21" fmla="*/ 0 h 55"/>
                  <a:gd name="T22" fmla="*/ 0 w 55"/>
                  <a:gd name="T23" fmla="*/ 0 h 55"/>
                  <a:gd name="T24" fmla="*/ 0 w 55"/>
                  <a:gd name="T25" fmla="*/ 0 h 55"/>
                  <a:gd name="T26" fmla="*/ 0 w 55"/>
                  <a:gd name="T27" fmla="*/ 0 h 55"/>
                  <a:gd name="T28" fmla="*/ 0 w 55"/>
                  <a:gd name="T29" fmla="*/ 0 h 55"/>
                  <a:gd name="T30" fmla="*/ 0 w 55"/>
                  <a:gd name="T31" fmla="*/ 0 h 55"/>
                  <a:gd name="T32" fmla="*/ 0 w 55"/>
                  <a:gd name="T33" fmla="*/ 0 h 55"/>
                  <a:gd name="T34" fmla="*/ 0 w 55"/>
                  <a:gd name="T35" fmla="*/ 0 h 55"/>
                  <a:gd name="T36" fmla="*/ 0 w 55"/>
                  <a:gd name="T37" fmla="*/ 0 h 55"/>
                  <a:gd name="T38" fmla="*/ 0 w 55"/>
                  <a:gd name="T39" fmla="*/ 0 h 55"/>
                  <a:gd name="T40" fmla="*/ 0 w 55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55" y="50"/>
                    </a:moveTo>
                    <a:lnTo>
                      <a:pt x="55" y="50"/>
                    </a:lnTo>
                    <a:lnTo>
                      <a:pt x="46" y="49"/>
                    </a:lnTo>
                    <a:lnTo>
                      <a:pt x="35" y="45"/>
                    </a:lnTo>
                    <a:lnTo>
                      <a:pt x="27" y="41"/>
                    </a:lnTo>
                    <a:lnTo>
                      <a:pt x="20" y="35"/>
                    </a:lnTo>
                    <a:lnTo>
                      <a:pt x="13" y="28"/>
                    </a:lnTo>
                    <a:lnTo>
                      <a:pt x="9" y="19"/>
                    </a:lnTo>
                    <a:lnTo>
                      <a:pt x="5" y="1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2" y="11"/>
                    </a:lnTo>
                    <a:lnTo>
                      <a:pt x="4" y="21"/>
                    </a:lnTo>
                    <a:lnTo>
                      <a:pt x="10" y="30"/>
                    </a:lnTo>
                    <a:lnTo>
                      <a:pt x="17" y="38"/>
                    </a:lnTo>
                    <a:lnTo>
                      <a:pt x="24" y="45"/>
                    </a:lnTo>
                    <a:lnTo>
                      <a:pt x="34" y="50"/>
                    </a:lnTo>
                    <a:lnTo>
                      <a:pt x="44" y="53"/>
                    </a:lnTo>
                    <a:lnTo>
                      <a:pt x="55" y="55"/>
                    </a:lnTo>
                    <a:lnTo>
                      <a:pt x="55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7" name="Freeform 338"/>
              <p:cNvSpPr>
                <a:spLocks/>
              </p:cNvSpPr>
              <p:nvPr/>
            </p:nvSpPr>
            <p:spPr bwMode="auto">
              <a:xfrm>
                <a:off x="5010" y="1410"/>
                <a:ext cx="52" cy="52"/>
              </a:xfrm>
              <a:custGeom>
                <a:avLst/>
                <a:gdLst>
                  <a:gd name="T0" fmla="*/ 0 w 105"/>
                  <a:gd name="T1" fmla="*/ 0 h 105"/>
                  <a:gd name="T2" fmla="*/ 0 w 105"/>
                  <a:gd name="T3" fmla="*/ 0 h 105"/>
                  <a:gd name="T4" fmla="*/ 0 w 105"/>
                  <a:gd name="T5" fmla="*/ 0 h 105"/>
                  <a:gd name="T6" fmla="*/ 0 w 105"/>
                  <a:gd name="T7" fmla="*/ 0 h 105"/>
                  <a:gd name="T8" fmla="*/ 0 w 105"/>
                  <a:gd name="T9" fmla="*/ 0 h 105"/>
                  <a:gd name="T10" fmla="*/ 0 w 105"/>
                  <a:gd name="T11" fmla="*/ 0 h 105"/>
                  <a:gd name="T12" fmla="*/ 0 w 105"/>
                  <a:gd name="T13" fmla="*/ 0 h 105"/>
                  <a:gd name="T14" fmla="*/ 0 w 105"/>
                  <a:gd name="T15" fmla="*/ 0 h 105"/>
                  <a:gd name="T16" fmla="*/ 0 w 105"/>
                  <a:gd name="T17" fmla="*/ 0 h 105"/>
                  <a:gd name="T18" fmla="*/ 0 w 105"/>
                  <a:gd name="T19" fmla="*/ 0 h 105"/>
                  <a:gd name="T20" fmla="*/ 0 w 105"/>
                  <a:gd name="T21" fmla="*/ 0 h 105"/>
                  <a:gd name="T22" fmla="*/ 0 w 105"/>
                  <a:gd name="T23" fmla="*/ 0 h 105"/>
                  <a:gd name="T24" fmla="*/ 0 w 105"/>
                  <a:gd name="T25" fmla="*/ 0 h 105"/>
                  <a:gd name="T26" fmla="*/ 0 w 105"/>
                  <a:gd name="T27" fmla="*/ 0 h 105"/>
                  <a:gd name="T28" fmla="*/ 0 w 105"/>
                  <a:gd name="T29" fmla="*/ 0 h 105"/>
                  <a:gd name="T30" fmla="*/ 0 w 105"/>
                  <a:gd name="T31" fmla="*/ 0 h 105"/>
                  <a:gd name="T32" fmla="*/ 0 w 105"/>
                  <a:gd name="T33" fmla="*/ 0 h 105"/>
                  <a:gd name="T34" fmla="*/ 0 w 105"/>
                  <a:gd name="T35" fmla="*/ 0 h 105"/>
                  <a:gd name="T36" fmla="*/ 0 w 105"/>
                  <a:gd name="T37" fmla="*/ 0 h 105"/>
                  <a:gd name="T38" fmla="*/ 0 w 105"/>
                  <a:gd name="T39" fmla="*/ 0 h 105"/>
                  <a:gd name="T40" fmla="*/ 0 w 105"/>
                  <a:gd name="T41" fmla="*/ 0 h 105"/>
                  <a:gd name="T42" fmla="*/ 0 w 105"/>
                  <a:gd name="T43" fmla="*/ 0 h 105"/>
                  <a:gd name="T44" fmla="*/ 0 w 105"/>
                  <a:gd name="T45" fmla="*/ 0 h 105"/>
                  <a:gd name="T46" fmla="*/ 0 w 105"/>
                  <a:gd name="T47" fmla="*/ 0 h 105"/>
                  <a:gd name="T48" fmla="*/ 0 w 105"/>
                  <a:gd name="T49" fmla="*/ 0 h 105"/>
                  <a:gd name="T50" fmla="*/ 0 w 105"/>
                  <a:gd name="T51" fmla="*/ 0 h 105"/>
                  <a:gd name="T52" fmla="*/ 0 w 105"/>
                  <a:gd name="T53" fmla="*/ 0 h 105"/>
                  <a:gd name="T54" fmla="*/ 0 w 105"/>
                  <a:gd name="T55" fmla="*/ 0 h 105"/>
                  <a:gd name="T56" fmla="*/ 0 w 105"/>
                  <a:gd name="T57" fmla="*/ 0 h 105"/>
                  <a:gd name="T58" fmla="*/ 0 w 105"/>
                  <a:gd name="T59" fmla="*/ 0 h 105"/>
                  <a:gd name="T60" fmla="*/ 0 w 105"/>
                  <a:gd name="T61" fmla="*/ 0 h 105"/>
                  <a:gd name="T62" fmla="*/ 0 w 105"/>
                  <a:gd name="T63" fmla="*/ 0 h 105"/>
                  <a:gd name="T64" fmla="*/ 0 w 105"/>
                  <a:gd name="T65" fmla="*/ 0 h 1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5" h="105">
                    <a:moveTo>
                      <a:pt x="52" y="105"/>
                    </a:moveTo>
                    <a:lnTo>
                      <a:pt x="62" y="104"/>
                    </a:lnTo>
                    <a:lnTo>
                      <a:pt x="72" y="100"/>
                    </a:lnTo>
                    <a:lnTo>
                      <a:pt x="80" y="96"/>
                    </a:lnTo>
                    <a:lnTo>
                      <a:pt x="89" y="89"/>
                    </a:lnTo>
                    <a:lnTo>
                      <a:pt x="95" y="82"/>
                    </a:lnTo>
                    <a:lnTo>
                      <a:pt x="100" y="73"/>
                    </a:lnTo>
                    <a:lnTo>
                      <a:pt x="104" y="62"/>
                    </a:lnTo>
                    <a:lnTo>
                      <a:pt x="105" y="52"/>
                    </a:lnTo>
                    <a:lnTo>
                      <a:pt x="104" y="41"/>
                    </a:lnTo>
                    <a:lnTo>
                      <a:pt x="100" y="32"/>
                    </a:lnTo>
                    <a:lnTo>
                      <a:pt x="95" y="23"/>
                    </a:lnTo>
                    <a:lnTo>
                      <a:pt x="89" y="15"/>
                    </a:lnTo>
                    <a:lnTo>
                      <a:pt x="80" y="9"/>
                    </a:lnTo>
                    <a:lnTo>
                      <a:pt x="72" y="5"/>
                    </a:lnTo>
                    <a:lnTo>
                      <a:pt x="62" y="1"/>
                    </a:lnTo>
                    <a:lnTo>
                      <a:pt x="52" y="0"/>
                    </a:lnTo>
                    <a:lnTo>
                      <a:pt x="41" y="1"/>
                    </a:lnTo>
                    <a:lnTo>
                      <a:pt x="32" y="5"/>
                    </a:lnTo>
                    <a:lnTo>
                      <a:pt x="23" y="9"/>
                    </a:lnTo>
                    <a:lnTo>
                      <a:pt x="15" y="15"/>
                    </a:lnTo>
                    <a:lnTo>
                      <a:pt x="8" y="23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2"/>
                    </a:lnTo>
                    <a:lnTo>
                      <a:pt x="1" y="62"/>
                    </a:lnTo>
                    <a:lnTo>
                      <a:pt x="3" y="73"/>
                    </a:lnTo>
                    <a:lnTo>
                      <a:pt x="8" y="82"/>
                    </a:lnTo>
                    <a:lnTo>
                      <a:pt x="15" y="89"/>
                    </a:lnTo>
                    <a:lnTo>
                      <a:pt x="23" y="96"/>
                    </a:lnTo>
                    <a:lnTo>
                      <a:pt x="32" y="100"/>
                    </a:lnTo>
                    <a:lnTo>
                      <a:pt x="41" y="104"/>
                    </a:lnTo>
                    <a:lnTo>
                      <a:pt x="52" y="105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8" name="Freeform 339"/>
              <p:cNvSpPr>
                <a:spLocks/>
              </p:cNvSpPr>
              <p:nvPr/>
            </p:nvSpPr>
            <p:spPr bwMode="auto">
              <a:xfrm>
                <a:off x="5036" y="1435"/>
                <a:ext cx="27" cy="2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0 h 55"/>
                  <a:gd name="T4" fmla="*/ 0 w 55"/>
                  <a:gd name="T5" fmla="*/ 1 h 55"/>
                  <a:gd name="T6" fmla="*/ 0 w 55"/>
                  <a:gd name="T7" fmla="*/ 1 h 55"/>
                  <a:gd name="T8" fmla="*/ 0 w 55"/>
                  <a:gd name="T9" fmla="*/ 1 h 55"/>
                  <a:gd name="T10" fmla="*/ 0 w 55"/>
                  <a:gd name="T11" fmla="*/ 1 h 55"/>
                  <a:gd name="T12" fmla="*/ 0 w 55"/>
                  <a:gd name="T13" fmla="*/ 1 h 55"/>
                  <a:gd name="T14" fmla="*/ 0 w 55"/>
                  <a:gd name="T15" fmla="*/ 1 h 55"/>
                  <a:gd name="T16" fmla="*/ 0 w 55"/>
                  <a:gd name="T17" fmla="*/ 1 h 55"/>
                  <a:gd name="T18" fmla="*/ 0 w 55"/>
                  <a:gd name="T19" fmla="*/ 1 h 55"/>
                  <a:gd name="T20" fmla="*/ 0 w 55"/>
                  <a:gd name="T21" fmla="*/ 1 h 55"/>
                  <a:gd name="T22" fmla="*/ 0 w 55"/>
                  <a:gd name="T23" fmla="*/ 1 h 55"/>
                  <a:gd name="T24" fmla="*/ 0 w 55"/>
                  <a:gd name="T25" fmla="*/ 1 h 55"/>
                  <a:gd name="T26" fmla="*/ 0 w 55"/>
                  <a:gd name="T27" fmla="*/ 1 h 55"/>
                  <a:gd name="T28" fmla="*/ 0 w 55"/>
                  <a:gd name="T29" fmla="*/ 1 h 55"/>
                  <a:gd name="T30" fmla="*/ 0 w 55"/>
                  <a:gd name="T31" fmla="*/ 1 h 55"/>
                  <a:gd name="T32" fmla="*/ 0 w 55"/>
                  <a:gd name="T33" fmla="*/ 1 h 55"/>
                  <a:gd name="T34" fmla="*/ 0 w 55"/>
                  <a:gd name="T35" fmla="*/ 1 h 55"/>
                  <a:gd name="T36" fmla="*/ 0 w 55"/>
                  <a:gd name="T37" fmla="*/ 0 h 55"/>
                  <a:gd name="T38" fmla="*/ 0 w 55"/>
                  <a:gd name="T39" fmla="*/ 0 h 55"/>
                  <a:gd name="T40" fmla="*/ 0 w 55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49" y="0"/>
                    </a:moveTo>
                    <a:lnTo>
                      <a:pt x="49" y="0"/>
                    </a:lnTo>
                    <a:lnTo>
                      <a:pt x="49" y="10"/>
                    </a:lnTo>
                    <a:lnTo>
                      <a:pt x="46" y="19"/>
                    </a:lnTo>
                    <a:lnTo>
                      <a:pt x="41" y="27"/>
                    </a:lnTo>
                    <a:lnTo>
                      <a:pt x="35" y="36"/>
                    </a:lnTo>
                    <a:lnTo>
                      <a:pt x="27" y="41"/>
                    </a:lnTo>
                    <a:lnTo>
                      <a:pt x="19" y="46"/>
                    </a:lnTo>
                    <a:lnTo>
                      <a:pt x="10" y="49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11" y="53"/>
                    </a:lnTo>
                    <a:lnTo>
                      <a:pt x="22" y="51"/>
                    </a:lnTo>
                    <a:lnTo>
                      <a:pt x="31" y="46"/>
                    </a:lnTo>
                    <a:lnTo>
                      <a:pt x="39" y="38"/>
                    </a:lnTo>
                    <a:lnTo>
                      <a:pt x="46" y="31"/>
                    </a:lnTo>
                    <a:lnTo>
                      <a:pt x="50" y="22"/>
                    </a:lnTo>
                    <a:lnTo>
                      <a:pt x="54" y="11"/>
                    </a:lnTo>
                    <a:lnTo>
                      <a:pt x="55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09" name="Freeform 340"/>
              <p:cNvSpPr>
                <a:spLocks/>
              </p:cNvSpPr>
              <p:nvPr/>
            </p:nvSpPr>
            <p:spPr bwMode="auto">
              <a:xfrm>
                <a:off x="5036" y="1408"/>
                <a:ext cx="27" cy="27"/>
              </a:xfrm>
              <a:custGeom>
                <a:avLst/>
                <a:gdLst>
                  <a:gd name="T0" fmla="*/ 0 w 55"/>
                  <a:gd name="T1" fmla="*/ 1 h 54"/>
                  <a:gd name="T2" fmla="*/ 0 w 55"/>
                  <a:gd name="T3" fmla="*/ 1 h 54"/>
                  <a:gd name="T4" fmla="*/ 0 w 55"/>
                  <a:gd name="T5" fmla="*/ 1 h 54"/>
                  <a:gd name="T6" fmla="*/ 0 w 55"/>
                  <a:gd name="T7" fmla="*/ 1 h 54"/>
                  <a:gd name="T8" fmla="*/ 0 w 55"/>
                  <a:gd name="T9" fmla="*/ 1 h 54"/>
                  <a:gd name="T10" fmla="*/ 0 w 55"/>
                  <a:gd name="T11" fmla="*/ 1 h 54"/>
                  <a:gd name="T12" fmla="*/ 0 w 55"/>
                  <a:gd name="T13" fmla="*/ 1 h 54"/>
                  <a:gd name="T14" fmla="*/ 0 w 55"/>
                  <a:gd name="T15" fmla="*/ 1 h 54"/>
                  <a:gd name="T16" fmla="*/ 0 w 55"/>
                  <a:gd name="T17" fmla="*/ 1 h 54"/>
                  <a:gd name="T18" fmla="*/ 0 w 55"/>
                  <a:gd name="T19" fmla="*/ 1 h 54"/>
                  <a:gd name="T20" fmla="*/ 0 w 55"/>
                  <a:gd name="T21" fmla="*/ 1 h 54"/>
                  <a:gd name="T22" fmla="*/ 0 w 55"/>
                  <a:gd name="T23" fmla="*/ 1 h 54"/>
                  <a:gd name="T24" fmla="*/ 0 w 55"/>
                  <a:gd name="T25" fmla="*/ 1 h 54"/>
                  <a:gd name="T26" fmla="*/ 0 w 55"/>
                  <a:gd name="T27" fmla="*/ 1 h 54"/>
                  <a:gd name="T28" fmla="*/ 0 w 55"/>
                  <a:gd name="T29" fmla="*/ 1 h 54"/>
                  <a:gd name="T30" fmla="*/ 0 w 55"/>
                  <a:gd name="T31" fmla="*/ 1 h 54"/>
                  <a:gd name="T32" fmla="*/ 0 w 55"/>
                  <a:gd name="T33" fmla="*/ 1 h 54"/>
                  <a:gd name="T34" fmla="*/ 0 w 55"/>
                  <a:gd name="T35" fmla="*/ 1 h 54"/>
                  <a:gd name="T36" fmla="*/ 0 w 55"/>
                  <a:gd name="T37" fmla="*/ 0 h 54"/>
                  <a:gd name="T38" fmla="*/ 0 w 55"/>
                  <a:gd name="T39" fmla="*/ 0 h 54"/>
                  <a:gd name="T40" fmla="*/ 0 w 55"/>
                  <a:gd name="T41" fmla="*/ 1 h 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54">
                    <a:moveTo>
                      <a:pt x="0" y="4"/>
                    </a:moveTo>
                    <a:lnTo>
                      <a:pt x="0" y="4"/>
                    </a:lnTo>
                    <a:lnTo>
                      <a:pt x="10" y="5"/>
                    </a:lnTo>
                    <a:lnTo>
                      <a:pt x="19" y="8"/>
                    </a:lnTo>
                    <a:lnTo>
                      <a:pt x="28" y="14"/>
                    </a:lnTo>
                    <a:lnTo>
                      <a:pt x="35" y="18"/>
                    </a:lnTo>
                    <a:lnTo>
                      <a:pt x="41" y="26"/>
                    </a:lnTo>
                    <a:lnTo>
                      <a:pt x="46" y="34"/>
                    </a:lnTo>
                    <a:lnTo>
                      <a:pt x="49" y="45"/>
                    </a:lnTo>
                    <a:lnTo>
                      <a:pt x="49" y="54"/>
                    </a:lnTo>
                    <a:lnTo>
                      <a:pt x="55" y="54"/>
                    </a:lnTo>
                    <a:lnTo>
                      <a:pt x="54" y="43"/>
                    </a:lnTo>
                    <a:lnTo>
                      <a:pt x="50" y="33"/>
                    </a:lnTo>
                    <a:lnTo>
                      <a:pt x="46" y="24"/>
                    </a:lnTo>
                    <a:lnTo>
                      <a:pt x="39" y="16"/>
                    </a:lnTo>
                    <a:lnTo>
                      <a:pt x="30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0" name="Freeform 341"/>
              <p:cNvSpPr>
                <a:spLocks/>
              </p:cNvSpPr>
              <p:nvPr/>
            </p:nvSpPr>
            <p:spPr bwMode="auto">
              <a:xfrm>
                <a:off x="5009" y="1408"/>
                <a:ext cx="27" cy="27"/>
              </a:xfrm>
              <a:custGeom>
                <a:avLst/>
                <a:gdLst>
                  <a:gd name="T0" fmla="*/ 1 w 54"/>
                  <a:gd name="T1" fmla="*/ 1 h 54"/>
                  <a:gd name="T2" fmla="*/ 1 w 54"/>
                  <a:gd name="T3" fmla="*/ 1 h 54"/>
                  <a:gd name="T4" fmla="*/ 1 w 54"/>
                  <a:gd name="T5" fmla="*/ 1 h 54"/>
                  <a:gd name="T6" fmla="*/ 1 w 54"/>
                  <a:gd name="T7" fmla="*/ 1 h 54"/>
                  <a:gd name="T8" fmla="*/ 1 w 54"/>
                  <a:gd name="T9" fmla="*/ 1 h 54"/>
                  <a:gd name="T10" fmla="*/ 1 w 54"/>
                  <a:gd name="T11" fmla="*/ 1 h 54"/>
                  <a:gd name="T12" fmla="*/ 1 w 54"/>
                  <a:gd name="T13" fmla="*/ 1 h 54"/>
                  <a:gd name="T14" fmla="*/ 1 w 54"/>
                  <a:gd name="T15" fmla="*/ 1 h 54"/>
                  <a:gd name="T16" fmla="*/ 1 w 54"/>
                  <a:gd name="T17" fmla="*/ 1 h 54"/>
                  <a:gd name="T18" fmla="*/ 1 w 54"/>
                  <a:gd name="T19" fmla="*/ 1 h 54"/>
                  <a:gd name="T20" fmla="*/ 1 w 54"/>
                  <a:gd name="T21" fmla="*/ 0 h 54"/>
                  <a:gd name="T22" fmla="*/ 1 w 54"/>
                  <a:gd name="T23" fmla="*/ 1 h 54"/>
                  <a:gd name="T24" fmla="*/ 1 w 54"/>
                  <a:gd name="T25" fmla="*/ 1 h 54"/>
                  <a:gd name="T26" fmla="*/ 1 w 54"/>
                  <a:gd name="T27" fmla="*/ 1 h 54"/>
                  <a:gd name="T28" fmla="*/ 1 w 54"/>
                  <a:gd name="T29" fmla="*/ 1 h 54"/>
                  <a:gd name="T30" fmla="*/ 1 w 54"/>
                  <a:gd name="T31" fmla="*/ 1 h 54"/>
                  <a:gd name="T32" fmla="*/ 1 w 54"/>
                  <a:gd name="T33" fmla="*/ 1 h 54"/>
                  <a:gd name="T34" fmla="*/ 1 w 54"/>
                  <a:gd name="T35" fmla="*/ 1 h 54"/>
                  <a:gd name="T36" fmla="*/ 0 w 54"/>
                  <a:gd name="T37" fmla="*/ 1 h 54"/>
                  <a:gd name="T38" fmla="*/ 0 w 54"/>
                  <a:gd name="T39" fmla="*/ 1 h 54"/>
                  <a:gd name="T40" fmla="*/ 1 w 54"/>
                  <a:gd name="T41" fmla="*/ 1 h 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4" h="54">
                    <a:moveTo>
                      <a:pt x="4" y="54"/>
                    </a:moveTo>
                    <a:lnTo>
                      <a:pt x="4" y="54"/>
                    </a:lnTo>
                    <a:lnTo>
                      <a:pt x="4" y="45"/>
                    </a:lnTo>
                    <a:lnTo>
                      <a:pt x="8" y="34"/>
                    </a:lnTo>
                    <a:lnTo>
                      <a:pt x="12" y="26"/>
                    </a:lnTo>
                    <a:lnTo>
                      <a:pt x="19" y="18"/>
                    </a:lnTo>
                    <a:lnTo>
                      <a:pt x="25" y="14"/>
                    </a:lnTo>
                    <a:lnTo>
                      <a:pt x="35" y="8"/>
                    </a:lnTo>
                    <a:lnTo>
                      <a:pt x="44" y="5"/>
                    </a:lnTo>
                    <a:lnTo>
                      <a:pt x="54" y="4"/>
                    </a:lnTo>
                    <a:lnTo>
                      <a:pt x="54" y="0"/>
                    </a:lnTo>
                    <a:lnTo>
                      <a:pt x="43" y="1"/>
                    </a:lnTo>
                    <a:lnTo>
                      <a:pt x="33" y="4"/>
                    </a:lnTo>
                    <a:lnTo>
                      <a:pt x="24" y="9"/>
                    </a:lnTo>
                    <a:lnTo>
                      <a:pt x="16" y="16"/>
                    </a:lnTo>
                    <a:lnTo>
                      <a:pt x="9" y="24"/>
                    </a:lnTo>
                    <a:lnTo>
                      <a:pt x="4" y="33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4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1" name="Freeform 342"/>
              <p:cNvSpPr>
                <a:spLocks/>
              </p:cNvSpPr>
              <p:nvPr/>
            </p:nvSpPr>
            <p:spPr bwMode="auto">
              <a:xfrm>
                <a:off x="5009" y="1435"/>
                <a:ext cx="27" cy="28"/>
              </a:xfrm>
              <a:custGeom>
                <a:avLst/>
                <a:gdLst>
                  <a:gd name="T0" fmla="*/ 1 w 54"/>
                  <a:gd name="T1" fmla="*/ 1 h 55"/>
                  <a:gd name="T2" fmla="*/ 1 w 54"/>
                  <a:gd name="T3" fmla="*/ 1 h 55"/>
                  <a:gd name="T4" fmla="*/ 1 w 54"/>
                  <a:gd name="T5" fmla="*/ 1 h 55"/>
                  <a:gd name="T6" fmla="*/ 1 w 54"/>
                  <a:gd name="T7" fmla="*/ 1 h 55"/>
                  <a:gd name="T8" fmla="*/ 1 w 54"/>
                  <a:gd name="T9" fmla="*/ 1 h 55"/>
                  <a:gd name="T10" fmla="*/ 1 w 54"/>
                  <a:gd name="T11" fmla="*/ 1 h 55"/>
                  <a:gd name="T12" fmla="*/ 1 w 54"/>
                  <a:gd name="T13" fmla="*/ 1 h 55"/>
                  <a:gd name="T14" fmla="*/ 1 w 54"/>
                  <a:gd name="T15" fmla="*/ 1 h 55"/>
                  <a:gd name="T16" fmla="*/ 1 w 54"/>
                  <a:gd name="T17" fmla="*/ 1 h 55"/>
                  <a:gd name="T18" fmla="*/ 1 w 54"/>
                  <a:gd name="T19" fmla="*/ 0 h 55"/>
                  <a:gd name="T20" fmla="*/ 0 w 54"/>
                  <a:gd name="T21" fmla="*/ 0 h 55"/>
                  <a:gd name="T22" fmla="*/ 1 w 54"/>
                  <a:gd name="T23" fmla="*/ 1 h 55"/>
                  <a:gd name="T24" fmla="*/ 1 w 54"/>
                  <a:gd name="T25" fmla="*/ 1 h 55"/>
                  <a:gd name="T26" fmla="*/ 1 w 54"/>
                  <a:gd name="T27" fmla="*/ 1 h 55"/>
                  <a:gd name="T28" fmla="*/ 1 w 54"/>
                  <a:gd name="T29" fmla="*/ 1 h 55"/>
                  <a:gd name="T30" fmla="*/ 1 w 54"/>
                  <a:gd name="T31" fmla="*/ 1 h 55"/>
                  <a:gd name="T32" fmla="*/ 1 w 54"/>
                  <a:gd name="T33" fmla="*/ 1 h 55"/>
                  <a:gd name="T34" fmla="*/ 1 w 54"/>
                  <a:gd name="T35" fmla="*/ 1 h 55"/>
                  <a:gd name="T36" fmla="*/ 1 w 54"/>
                  <a:gd name="T37" fmla="*/ 1 h 55"/>
                  <a:gd name="T38" fmla="*/ 1 w 54"/>
                  <a:gd name="T39" fmla="*/ 1 h 55"/>
                  <a:gd name="T40" fmla="*/ 1 w 54"/>
                  <a:gd name="T41" fmla="*/ 1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4" h="55">
                    <a:moveTo>
                      <a:pt x="54" y="49"/>
                    </a:moveTo>
                    <a:lnTo>
                      <a:pt x="54" y="49"/>
                    </a:lnTo>
                    <a:lnTo>
                      <a:pt x="44" y="49"/>
                    </a:lnTo>
                    <a:lnTo>
                      <a:pt x="35" y="46"/>
                    </a:lnTo>
                    <a:lnTo>
                      <a:pt x="26" y="41"/>
                    </a:lnTo>
                    <a:lnTo>
                      <a:pt x="19" y="36"/>
                    </a:lnTo>
                    <a:lnTo>
                      <a:pt x="12" y="27"/>
                    </a:lnTo>
                    <a:lnTo>
                      <a:pt x="8" y="19"/>
                    </a:lnTo>
                    <a:lnTo>
                      <a:pt x="4" y="1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1" y="11"/>
                    </a:lnTo>
                    <a:lnTo>
                      <a:pt x="4" y="22"/>
                    </a:lnTo>
                    <a:lnTo>
                      <a:pt x="9" y="31"/>
                    </a:lnTo>
                    <a:lnTo>
                      <a:pt x="16" y="38"/>
                    </a:lnTo>
                    <a:lnTo>
                      <a:pt x="23" y="46"/>
                    </a:lnTo>
                    <a:lnTo>
                      <a:pt x="33" y="51"/>
                    </a:lnTo>
                    <a:lnTo>
                      <a:pt x="43" y="53"/>
                    </a:lnTo>
                    <a:lnTo>
                      <a:pt x="54" y="55"/>
                    </a:lnTo>
                    <a:lnTo>
                      <a:pt x="54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2" name="Freeform 343"/>
              <p:cNvSpPr>
                <a:spLocks/>
              </p:cNvSpPr>
              <p:nvPr/>
            </p:nvSpPr>
            <p:spPr bwMode="auto">
              <a:xfrm>
                <a:off x="4468" y="1435"/>
                <a:ext cx="369" cy="83"/>
              </a:xfrm>
              <a:custGeom>
                <a:avLst/>
                <a:gdLst>
                  <a:gd name="T0" fmla="*/ 1 w 737"/>
                  <a:gd name="T1" fmla="*/ 1 h 166"/>
                  <a:gd name="T2" fmla="*/ 1 w 737"/>
                  <a:gd name="T3" fmla="*/ 1 h 166"/>
                  <a:gd name="T4" fmla="*/ 1 w 737"/>
                  <a:gd name="T5" fmla="*/ 1 h 166"/>
                  <a:gd name="T6" fmla="*/ 1 w 737"/>
                  <a:gd name="T7" fmla="*/ 1 h 166"/>
                  <a:gd name="T8" fmla="*/ 1 w 737"/>
                  <a:gd name="T9" fmla="*/ 1 h 166"/>
                  <a:gd name="T10" fmla="*/ 1 w 737"/>
                  <a:gd name="T11" fmla="*/ 1 h 166"/>
                  <a:gd name="T12" fmla="*/ 1 w 737"/>
                  <a:gd name="T13" fmla="*/ 1 h 166"/>
                  <a:gd name="T14" fmla="*/ 1 w 737"/>
                  <a:gd name="T15" fmla="*/ 1 h 166"/>
                  <a:gd name="T16" fmla="*/ 1 w 737"/>
                  <a:gd name="T17" fmla="*/ 1 h 166"/>
                  <a:gd name="T18" fmla="*/ 1 w 737"/>
                  <a:gd name="T19" fmla="*/ 1 h 166"/>
                  <a:gd name="T20" fmla="*/ 1 w 737"/>
                  <a:gd name="T21" fmla="*/ 1 h 166"/>
                  <a:gd name="T22" fmla="*/ 1 w 737"/>
                  <a:gd name="T23" fmla="*/ 1 h 166"/>
                  <a:gd name="T24" fmla="*/ 1 w 737"/>
                  <a:gd name="T25" fmla="*/ 1 h 166"/>
                  <a:gd name="T26" fmla="*/ 1 w 737"/>
                  <a:gd name="T27" fmla="*/ 1 h 166"/>
                  <a:gd name="T28" fmla="*/ 1 w 737"/>
                  <a:gd name="T29" fmla="*/ 1 h 166"/>
                  <a:gd name="T30" fmla="*/ 1 w 737"/>
                  <a:gd name="T31" fmla="*/ 1 h 166"/>
                  <a:gd name="T32" fmla="*/ 1 w 737"/>
                  <a:gd name="T33" fmla="*/ 1 h 166"/>
                  <a:gd name="T34" fmla="*/ 1 w 737"/>
                  <a:gd name="T35" fmla="*/ 1 h 166"/>
                  <a:gd name="T36" fmla="*/ 1 w 737"/>
                  <a:gd name="T37" fmla="*/ 1 h 166"/>
                  <a:gd name="T38" fmla="*/ 1 w 737"/>
                  <a:gd name="T39" fmla="*/ 1 h 166"/>
                  <a:gd name="T40" fmla="*/ 1 w 737"/>
                  <a:gd name="T41" fmla="*/ 1 h 166"/>
                  <a:gd name="T42" fmla="*/ 1 w 737"/>
                  <a:gd name="T43" fmla="*/ 1 h 166"/>
                  <a:gd name="T44" fmla="*/ 1 w 737"/>
                  <a:gd name="T45" fmla="*/ 1 h 166"/>
                  <a:gd name="T46" fmla="*/ 1 w 737"/>
                  <a:gd name="T47" fmla="*/ 1 h 166"/>
                  <a:gd name="T48" fmla="*/ 0 w 737"/>
                  <a:gd name="T49" fmla="*/ 1 h 166"/>
                  <a:gd name="T50" fmla="*/ 1 w 737"/>
                  <a:gd name="T51" fmla="*/ 1 h 166"/>
                  <a:gd name="T52" fmla="*/ 1 w 737"/>
                  <a:gd name="T53" fmla="*/ 1 h 166"/>
                  <a:gd name="T54" fmla="*/ 1 w 737"/>
                  <a:gd name="T55" fmla="*/ 1 h 166"/>
                  <a:gd name="T56" fmla="*/ 1 w 737"/>
                  <a:gd name="T57" fmla="*/ 1 h 166"/>
                  <a:gd name="T58" fmla="*/ 1 w 737"/>
                  <a:gd name="T59" fmla="*/ 0 h 166"/>
                  <a:gd name="T60" fmla="*/ 1 w 737"/>
                  <a:gd name="T61" fmla="*/ 1 h 166"/>
                  <a:gd name="T62" fmla="*/ 1 w 737"/>
                  <a:gd name="T63" fmla="*/ 1 h 166"/>
                  <a:gd name="T64" fmla="*/ 1 w 737"/>
                  <a:gd name="T65" fmla="*/ 1 h 166"/>
                  <a:gd name="T66" fmla="*/ 1 w 737"/>
                  <a:gd name="T67" fmla="*/ 1 h 166"/>
                  <a:gd name="T68" fmla="*/ 1 w 737"/>
                  <a:gd name="T69" fmla="*/ 1 h 166"/>
                  <a:gd name="T70" fmla="*/ 1 w 737"/>
                  <a:gd name="T71" fmla="*/ 1 h 166"/>
                  <a:gd name="T72" fmla="*/ 1 w 737"/>
                  <a:gd name="T73" fmla="*/ 1 h 166"/>
                  <a:gd name="T74" fmla="*/ 1 w 737"/>
                  <a:gd name="T75" fmla="*/ 1 h 166"/>
                  <a:gd name="T76" fmla="*/ 1 w 737"/>
                  <a:gd name="T77" fmla="*/ 1 h 166"/>
                  <a:gd name="T78" fmla="*/ 1 w 737"/>
                  <a:gd name="T79" fmla="*/ 1 h 166"/>
                  <a:gd name="T80" fmla="*/ 1 w 737"/>
                  <a:gd name="T81" fmla="*/ 1 h 166"/>
                  <a:gd name="T82" fmla="*/ 1 w 737"/>
                  <a:gd name="T83" fmla="*/ 1 h 166"/>
                  <a:gd name="T84" fmla="*/ 1 w 737"/>
                  <a:gd name="T85" fmla="*/ 1 h 166"/>
                  <a:gd name="T86" fmla="*/ 1 w 737"/>
                  <a:gd name="T87" fmla="*/ 1 h 166"/>
                  <a:gd name="T88" fmla="*/ 1 w 737"/>
                  <a:gd name="T89" fmla="*/ 1 h 166"/>
                  <a:gd name="T90" fmla="*/ 1 w 737"/>
                  <a:gd name="T91" fmla="*/ 1 h 166"/>
                  <a:gd name="T92" fmla="*/ 1 w 737"/>
                  <a:gd name="T93" fmla="*/ 1 h 166"/>
                  <a:gd name="T94" fmla="*/ 1 w 737"/>
                  <a:gd name="T95" fmla="*/ 1 h 166"/>
                  <a:gd name="T96" fmla="*/ 1 w 737"/>
                  <a:gd name="T97" fmla="*/ 1 h 16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7" h="166">
                    <a:moveTo>
                      <a:pt x="533" y="148"/>
                    </a:moveTo>
                    <a:lnTo>
                      <a:pt x="524" y="149"/>
                    </a:lnTo>
                    <a:lnTo>
                      <a:pt x="515" y="148"/>
                    </a:lnTo>
                    <a:lnTo>
                      <a:pt x="506" y="146"/>
                    </a:lnTo>
                    <a:lnTo>
                      <a:pt x="497" y="141"/>
                    </a:lnTo>
                    <a:lnTo>
                      <a:pt x="489" y="137"/>
                    </a:lnTo>
                    <a:lnTo>
                      <a:pt x="483" y="133"/>
                    </a:lnTo>
                    <a:lnTo>
                      <a:pt x="479" y="130"/>
                    </a:lnTo>
                    <a:lnTo>
                      <a:pt x="477" y="129"/>
                    </a:lnTo>
                    <a:lnTo>
                      <a:pt x="477" y="130"/>
                    </a:lnTo>
                    <a:lnTo>
                      <a:pt x="473" y="132"/>
                    </a:lnTo>
                    <a:lnTo>
                      <a:pt x="468" y="136"/>
                    </a:lnTo>
                    <a:lnTo>
                      <a:pt x="461" y="140"/>
                    </a:lnTo>
                    <a:lnTo>
                      <a:pt x="454" y="144"/>
                    </a:lnTo>
                    <a:lnTo>
                      <a:pt x="444" y="147"/>
                    </a:lnTo>
                    <a:lnTo>
                      <a:pt x="435" y="151"/>
                    </a:lnTo>
                    <a:lnTo>
                      <a:pt x="425" y="152"/>
                    </a:lnTo>
                    <a:lnTo>
                      <a:pt x="415" y="152"/>
                    </a:lnTo>
                    <a:lnTo>
                      <a:pt x="404" y="149"/>
                    </a:lnTo>
                    <a:lnTo>
                      <a:pt x="394" y="146"/>
                    </a:lnTo>
                    <a:lnTo>
                      <a:pt x="383" y="143"/>
                    </a:lnTo>
                    <a:lnTo>
                      <a:pt x="377" y="139"/>
                    </a:lnTo>
                    <a:lnTo>
                      <a:pt x="370" y="136"/>
                    </a:lnTo>
                    <a:lnTo>
                      <a:pt x="366" y="133"/>
                    </a:lnTo>
                    <a:lnTo>
                      <a:pt x="364" y="132"/>
                    </a:lnTo>
                    <a:lnTo>
                      <a:pt x="363" y="133"/>
                    </a:lnTo>
                    <a:lnTo>
                      <a:pt x="360" y="137"/>
                    </a:lnTo>
                    <a:lnTo>
                      <a:pt x="357" y="140"/>
                    </a:lnTo>
                    <a:lnTo>
                      <a:pt x="351" y="144"/>
                    </a:lnTo>
                    <a:lnTo>
                      <a:pt x="343" y="148"/>
                    </a:lnTo>
                    <a:lnTo>
                      <a:pt x="336" y="153"/>
                    </a:lnTo>
                    <a:lnTo>
                      <a:pt x="326" y="158"/>
                    </a:lnTo>
                    <a:lnTo>
                      <a:pt x="317" y="160"/>
                    </a:lnTo>
                    <a:lnTo>
                      <a:pt x="307" y="162"/>
                    </a:lnTo>
                    <a:lnTo>
                      <a:pt x="301" y="164"/>
                    </a:lnTo>
                    <a:lnTo>
                      <a:pt x="295" y="166"/>
                    </a:lnTo>
                    <a:lnTo>
                      <a:pt x="289" y="166"/>
                    </a:lnTo>
                    <a:lnTo>
                      <a:pt x="282" y="162"/>
                    </a:lnTo>
                    <a:lnTo>
                      <a:pt x="274" y="158"/>
                    </a:lnTo>
                    <a:lnTo>
                      <a:pt x="262" y="147"/>
                    </a:lnTo>
                    <a:lnTo>
                      <a:pt x="248" y="132"/>
                    </a:lnTo>
                    <a:lnTo>
                      <a:pt x="238" y="110"/>
                    </a:lnTo>
                    <a:lnTo>
                      <a:pt x="230" y="96"/>
                    </a:lnTo>
                    <a:lnTo>
                      <a:pt x="224" y="88"/>
                    </a:lnTo>
                    <a:lnTo>
                      <a:pt x="218" y="84"/>
                    </a:lnTo>
                    <a:lnTo>
                      <a:pt x="212" y="83"/>
                    </a:lnTo>
                    <a:lnTo>
                      <a:pt x="203" y="83"/>
                    </a:lnTo>
                    <a:lnTo>
                      <a:pt x="192" y="85"/>
                    </a:lnTo>
                    <a:lnTo>
                      <a:pt x="178" y="85"/>
                    </a:lnTo>
                    <a:lnTo>
                      <a:pt x="165" y="87"/>
                    </a:lnTo>
                    <a:lnTo>
                      <a:pt x="153" y="90"/>
                    </a:lnTo>
                    <a:lnTo>
                      <a:pt x="145" y="94"/>
                    </a:lnTo>
                    <a:lnTo>
                      <a:pt x="137" y="99"/>
                    </a:lnTo>
                    <a:lnTo>
                      <a:pt x="131" y="103"/>
                    </a:lnTo>
                    <a:lnTo>
                      <a:pt x="124" y="108"/>
                    </a:lnTo>
                    <a:lnTo>
                      <a:pt x="118" y="110"/>
                    </a:lnTo>
                    <a:lnTo>
                      <a:pt x="110" y="113"/>
                    </a:lnTo>
                    <a:lnTo>
                      <a:pt x="105" y="114"/>
                    </a:lnTo>
                    <a:lnTo>
                      <a:pt x="99" y="114"/>
                    </a:lnTo>
                    <a:lnTo>
                      <a:pt x="92" y="113"/>
                    </a:lnTo>
                    <a:lnTo>
                      <a:pt x="84" y="113"/>
                    </a:lnTo>
                    <a:lnTo>
                      <a:pt x="75" y="111"/>
                    </a:lnTo>
                    <a:lnTo>
                      <a:pt x="66" y="110"/>
                    </a:lnTo>
                    <a:lnTo>
                      <a:pt x="56" y="109"/>
                    </a:lnTo>
                    <a:lnTo>
                      <a:pt x="47" y="108"/>
                    </a:lnTo>
                    <a:lnTo>
                      <a:pt x="38" y="107"/>
                    </a:lnTo>
                    <a:lnTo>
                      <a:pt x="30" y="106"/>
                    </a:lnTo>
                    <a:lnTo>
                      <a:pt x="22" y="105"/>
                    </a:lnTo>
                    <a:lnTo>
                      <a:pt x="15" y="103"/>
                    </a:lnTo>
                    <a:lnTo>
                      <a:pt x="10" y="102"/>
                    </a:lnTo>
                    <a:lnTo>
                      <a:pt x="4" y="101"/>
                    </a:lnTo>
                    <a:lnTo>
                      <a:pt x="2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0" y="91"/>
                    </a:lnTo>
                    <a:lnTo>
                      <a:pt x="0" y="81"/>
                    </a:lnTo>
                    <a:lnTo>
                      <a:pt x="0" y="70"/>
                    </a:lnTo>
                    <a:lnTo>
                      <a:pt x="2" y="58"/>
                    </a:lnTo>
                    <a:lnTo>
                      <a:pt x="7" y="47"/>
                    </a:lnTo>
                    <a:lnTo>
                      <a:pt x="15" y="38"/>
                    </a:lnTo>
                    <a:lnTo>
                      <a:pt x="26" y="31"/>
                    </a:lnTo>
                    <a:lnTo>
                      <a:pt x="41" y="27"/>
                    </a:lnTo>
                    <a:lnTo>
                      <a:pt x="55" y="26"/>
                    </a:lnTo>
                    <a:lnTo>
                      <a:pt x="67" y="27"/>
                    </a:lnTo>
                    <a:lnTo>
                      <a:pt x="78" y="28"/>
                    </a:lnTo>
                    <a:lnTo>
                      <a:pt x="87" y="32"/>
                    </a:lnTo>
                    <a:lnTo>
                      <a:pt x="94" y="34"/>
                    </a:lnTo>
                    <a:lnTo>
                      <a:pt x="99" y="37"/>
                    </a:lnTo>
                    <a:lnTo>
                      <a:pt x="101" y="38"/>
                    </a:lnTo>
                    <a:lnTo>
                      <a:pt x="190" y="0"/>
                    </a:lnTo>
                    <a:lnTo>
                      <a:pt x="559" y="7"/>
                    </a:lnTo>
                    <a:lnTo>
                      <a:pt x="612" y="75"/>
                    </a:lnTo>
                    <a:lnTo>
                      <a:pt x="612" y="73"/>
                    </a:lnTo>
                    <a:lnTo>
                      <a:pt x="614" y="71"/>
                    </a:lnTo>
                    <a:lnTo>
                      <a:pt x="616" y="69"/>
                    </a:lnTo>
                    <a:lnTo>
                      <a:pt x="621" y="64"/>
                    </a:lnTo>
                    <a:lnTo>
                      <a:pt x="625" y="60"/>
                    </a:lnTo>
                    <a:lnTo>
                      <a:pt x="631" y="55"/>
                    </a:lnTo>
                    <a:lnTo>
                      <a:pt x="637" y="49"/>
                    </a:lnTo>
                    <a:lnTo>
                      <a:pt x="645" y="43"/>
                    </a:lnTo>
                    <a:lnTo>
                      <a:pt x="652" y="39"/>
                    </a:lnTo>
                    <a:lnTo>
                      <a:pt x="660" y="33"/>
                    </a:lnTo>
                    <a:lnTo>
                      <a:pt x="668" y="28"/>
                    </a:lnTo>
                    <a:lnTo>
                      <a:pt x="676" y="25"/>
                    </a:lnTo>
                    <a:lnTo>
                      <a:pt x="684" y="23"/>
                    </a:lnTo>
                    <a:lnTo>
                      <a:pt x="693" y="20"/>
                    </a:lnTo>
                    <a:lnTo>
                      <a:pt x="701" y="19"/>
                    </a:lnTo>
                    <a:lnTo>
                      <a:pt x="709" y="20"/>
                    </a:lnTo>
                    <a:lnTo>
                      <a:pt x="722" y="24"/>
                    </a:lnTo>
                    <a:lnTo>
                      <a:pt x="730" y="30"/>
                    </a:lnTo>
                    <a:lnTo>
                      <a:pt x="736" y="37"/>
                    </a:lnTo>
                    <a:lnTo>
                      <a:pt x="737" y="43"/>
                    </a:lnTo>
                    <a:lnTo>
                      <a:pt x="737" y="50"/>
                    </a:lnTo>
                    <a:lnTo>
                      <a:pt x="736" y="56"/>
                    </a:lnTo>
                    <a:lnTo>
                      <a:pt x="736" y="60"/>
                    </a:lnTo>
                    <a:lnTo>
                      <a:pt x="736" y="61"/>
                    </a:lnTo>
                    <a:lnTo>
                      <a:pt x="735" y="62"/>
                    </a:lnTo>
                    <a:lnTo>
                      <a:pt x="731" y="64"/>
                    </a:lnTo>
                    <a:lnTo>
                      <a:pt x="728" y="68"/>
                    </a:lnTo>
                    <a:lnTo>
                      <a:pt x="722" y="72"/>
                    </a:lnTo>
                    <a:lnTo>
                      <a:pt x="715" y="78"/>
                    </a:lnTo>
                    <a:lnTo>
                      <a:pt x="708" y="85"/>
                    </a:lnTo>
                    <a:lnTo>
                      <a:pt x="699" y="91"/>
                    </a:lnTo>
                    <a:lnTo>
                      <a:pt x="691" y="98"/>
                    </a:lnTo>
                    <a:lnTo>
                      <a:pt x="682" y="105"/>
                    </a:lnTo>
                    <a:lnTo>
                      <a:pt x="674" y="110"/>
                    </a:lnTo>
                    <a:lnTo>
                      <a:pt x="663" y="116"/>
                    </a:lnTo>
                    <a:lnTo>
                      <a:pt x="655" y="121"/>
                    </a:lnTo>
                    <a:lnTo>
                      <a:pt x="647" y="125"/>
                    </a:lnTo>
                    <a:lnTo>
                      <a:pt x="640" y="128"/>
                    </a:lnTo>
                    <a:lnTo>
                      <a:pt x="635" y="130"/>
                    </a:lnTo>
                    <a:lnTo>
                      <a:pt x="629" y="129"/>
                    </a:lnTo>
                    <a:lnTo>
                      <a:pt x="620" y="126"/>
                    </a:lnTo>
                    <a:lnTo>
                      <a:pt x="610" y="125"/>
                    </a:lnTo>
                    <a:lnTo>
                      <a:pt x="600" y="123"/>
                    </a:lnTo>
                    <a:lnTo>
                      <a:pt x="591" y="122"/>
                    </a:lnTo>
                    <a:lnTo>
                      <a:pt x="582" y="121"/>
                    </a:lnTo>
                    <a:lnTo>
                      <a:pt x="575" y="121"/>
                    </a:lnTo>
                    <a:lnTo>
                      <a:pt x="570" y="119"/>
                    </a:lnTo>
                    <a:lnTo>
                      <a:pt x="569" y="119"/>
                    </a:lnTo>
                    <a:lnTo>
                      <a:pt x="569" y="121"/>
                    </a:lnTo>
                    <a:lnTo>
                      <a:pt x="567" y="123"/>
                    </a:lnTo>
                    <a:lnTo>
                      <a:pt x="564" y="126"/>
                    </a:lnTo>
                    <a:lnTo>
                      <a:pt x="560" y="131"/>
                    </a:lnTo>
                    <a:lnTo>
                      <a:pt x="554" y="136"/>
                    </a:lnTo>
                    <a:lnTo>
                      <a:pt x="548" y="140"/>
                    </a:lnTo>
                    <a:lnTo>
                      <a:pt x="541" y="145"/>
                    </a:lnTo>
                    <a:lnTo>
                      <a:pt x="533" y="148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3" name="Freeform 344"/>
              <p:cNvSpPr>
                <a:spLocks/>
              </p:cNvSpPr>
              <p:nvPr/>
            </p:nvSpPr>
            <p:spPr bwMode="auto">
              <a:xfrm>
                <a:off x="4703" y="1492"/>
                <a:ext cx="33" cy="23"/>
              </a:xfrm>
              <a:custGeom>
                <a:avLst/>
                <a:gdLst>
                  <a:gd name="T0" fmla="*/ 0 w 67"/>
                  <a:gd name="T1" fmla="*/ 1 h 46"/>
                  <a:gd name="T2" fmla="*/ 0 w 67"/>
                  <a:gd name="T3" fmla="*/ 1 h 46"/>
                  <a:gd name="T4" fmla="*/ 0 w 67"/>
                  <a:gd name="T5" fmla="*/ 1 h 46"/>
                  <a:gd name="T6" fmla="*/ 0 w 67"/>
                  <a:gd name="T7" fmla="*/ 1 h 46"/>
                  <a:gd name="T8" fmla="*/ 0 w 67"/>
                  <a:gd name="T9" fmla="*/ 1 h 46"/>
                  <a:gd name="T10" fmla="*/ 0 w 67"/>
                  <a:gd name="T11" fmla="*/ 1 h 46"/>
                  <a:gd name="T12" fmla="*/ 0 w 67"/>
                  <a:gd name="T13" fmla="*/ 1 h 46"/>
                  <a:gd name="T14" fmla="*/ 0 w 67"/>
                  <a:gd name="T15" fmla="*/ 1 h 46"/>
                  <a:gd name="T16" fmla="*/ 0 w 67"/>
                  <a:gd name="T17" fmla="*/ 1 h 46"/>
                  <a:gd name="T18" fmla="*/ 0 w 67"/>
                  <a:gd name="T19" fmla="*/ 1 h 46"/>
                  <a:gd name="T20" fmla="*/ 0 w 67"/>
                  <a:gd name="T21" fmla="*/ 1 h 46"/>
                  <a:gd name="T22" fmla="*/ 0 w 67"/>
                  <a:gd name="T23" fmla="*/ 1 h 46"/>
                  <a:gd name="T24" fmla="*/ 0 w 67"/>
                  <a:gd name="T25" fmla="*/ 1 h 46"/>
                  <a:gd name="T26" fmla="*/ 0 w 67"/>
                  <a:gd name="T27" fmla="*/ 1 h 46"/>
                  <a:gd name="T28" fmla="*/ 0 w 67"/>
                  <a:gd name="T29" fmla="*/ 1 h 46"/>
                  <a:gd name="T30" fmla="*/ 0 w 67"/>
                  <a:gd name="T31" fmla="*/ 1 h 46"/>
                  <a:gd name="T32" fmla="*/ 0 w 67"/>
                  <a:gd name="T33" fmla="*/ 1 h 46"/>
                  <a:gd name="T34" fmla="*/ 0 w 67"/>
                  <a:gd name="T35" fmla="*/ 1 h 46"/>
                  <a:gd name="T36" fmla="*/ 0 w 67"/>
                  <a:gd name="T37" fmla="*/ 1 h 46"/>
                  <a:gd name="T38" fmla="*/ 0 w 67"/>
                  <a:gd name="T39" fmla="*/ 1 h 46"/>
                  <a:gd name="T40" fmla="*/ 0 w 67"/>
                  <a:gd name="T41" fmla="*/ 1 h 46"/>
                  <a:gd name="T42" fmla="*/ 0 w 67"/>
                  <a:gd name="T43" fmla="*/ 0 h 46"/>
                  <a:gd name="T44" fmla="*/ 0 w 67"/>
                  <a:gd name="T45" fmla="*/ 1 h 46"/>
                  <a:gd name="T46" fmla="*/ 0 w 67"/>
                  <a:gd name="T47" fmla="*/ 1 h 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7" h="46">
                    <a:moveTo>
                      <a:pt x="15" y="22"/>
                    </a:moveTo>
                    <a:lnTo>
                      <a:pt x="1" y="22"/>
                    </a:lnTo>
                    <a:lnTo>
                      <a:pt x="2" y="24"/>
                    </a:lnTo>
                    <a:lnTo>
                      <a:pt x="7" y="26"/>
                    </a:lnTo>
                    <a:lnTo>
                      <a:pt x="14" y="32"/>
                    </a:lnTo>
                    <a:lnTo>
                      <a:pt x="22" y="37"/>
                    </a:lnTo>
                    <a:lnTo>
                      <a:pt x="31" y="40"/>
                    </a:lnTo>
                    <a:lnTo>
                      <a:pt x="42" y="45"/>
                    </a:lnTo>
                    <a:lnTo>
                      <a:pt x="55" y="46"/>
                    </a:lnTo>
                    <a:lnTo>
                      <a:pt x="67" y="44"/>
                    </a:lnTo>
                    <a:lnTo>
                      <a:pt x="60" y="23"/>
                    </a:lnTo>
                    <a:lnTo>
                      <a:pt x="54" y="24"/>
                    </a:lnTo>
                    <a:lnTo>
                      <a:pt x="47" y="23"/>
                    </a:lnTo>
                    <a:lnTo>
                      <a:pt x="39" y="21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9" y="9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14" y="6"/>
                    </a:lnTo>
                    <a:lnTo>
                      <a:pt x="7" y="0"/>
                    </a:lnTo>
                    <a:lnTo>
                      <a:pt x="0" y="6"/>
                    </a:lnTo>
                    <a:lnTo>
                      <a:pt x="1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4" name="Freeform 345"/>
              <p:cNvSpPr>
                <a:spLocks/>
              </p:cNvSpPr>
              <p:nvPr/>
            </p:nvSpPr>
            <p:spPr bwMode="auto">
              <a:xfrm>
                <a:off x="4680" y="1495"/>
                <a:ext cx="30" cy="21"/>
              </a:xfrm>
              <a:custGeom>
                <a:avLst/>
                <a:gdLst>
                  <a:gd name="T0" fmla="*/ 0 w 60"/>
                  <a:gd name="T1" fmla="*/ 1 h 41"/>
                  <a:gd name="T2" fmla="*/ 0 w 60"/>
                  <a:gd name="T3" fmla="*/ 1 h 41"/>
                  <a:gd name="T4" fmla="*/ 1 w 60"/>
                  <a:gd name="T5" fmla="*/ 1 h 41"/>
                  <a:gd name="T6" fmla="*/ 1 w 60"/>
                  <a:gd name="T7" fmla="*/ 1 h 41"/>
                  <a:gd name="T8" fmla="*/ 1 w 60"/>
                  <a:gd name="T9" fmla="*/ 1 h 41"/>
                  <a:gd name="T10" fmla="*/ 1 w 60"/>
                  <a:gd name="T11" fmla="*/ 1 h 41"/>
                  <a:gd name="T12" fmla="*/ 1 w 60"/>
                  <a:gd name="T13" fmla="*/ 1 h 41"/>
                  <a:gd name="T14" fmla="*/ 1 w 60"/>
                  <a:gd name="T15" fmla="*/ 1 h 41"/>
                  <a:gd name="T16" fmla="*/ 1 w 60"/>
                  <a:gd name="T17" fmla="*/ 1 h 41"/>
                  <a:gd name="T18" fmla="*/ 1 w 60"/>
                  <a:gd name="T19" fmla="*/ 1 h 41"/>
                  <a:gd name="T20" fmla="*/ 1 w 60"/>
                  <a:gd name="T21" fmla="*/ 0 h 41"/>
                  <a:gd name="T22" fmla="*/ 1 w 60"/>
                  <a:gd name="T23" fmla="*/ 1 h 41"/>
                  <a:gd name="T24" fmla="*/ 1 w 60"/>
                  <a:gd name="T25" fmla="*/ 1 h 41"/>
                  <a:gd name="T26" fmla="*/ 1 w 60"/>
                  <a:gd name="T27" fmla="*/ 1 h 41"/>
                  <a:gd name="T28" fmla="*/ 1 w 60"/>
                  <a:gd name="T29" fmla="*/ 1 h 41"/>
                  <a:gd name="T30" fmla="*/ 1 w 60"/>
                  <a:gd name="T31" fmla="*/ 1 h 41"/>
                  <a:gd name="T32" fmla="*/ 1 w 60"/>
                  <a:gd name="T33" fmla="*/ 1 h 41"/>
                  <a:gd name="T34" fmla="*/ 1 w 60"/>
                  <a:gd name="T35" fmla="*/ 1 h 41"/>
                  <a:gd name="T36" fmla="*/ 0 w 60"/>
                  <a:gd name="T37" fmla="*/ 1 h 41"/>
                  <a:gd name="T38" fmla="*/ 0 w 60"/>
                  <a:gd name="T39" fmla="*/ 1 h 41"/>
                  <a:gd name="T40" fmla="*/ 0 w 60"/>
                  <a:gd name="T41" fmla="*/ 1 h 4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0" h="41">
                    <a:moveTo>
                      <a:pt x="0" y="41"/>
                    </a:moveTo>
                    <a:lnTo>
                      <a:pt x="0" y="41"/>
                    </a:lnTo>
                    <a:lnTo>
                      <a:pt x="13" y="41"/>
                    </a:lnTo>
                    <a:lnTo>
                      <a:pt x="23" y="37"/>
                    </a:lnTo>
                    <a:lnTo>
                      <a:pt x="33" y="33"/>
                    </a:lnTo>
                    <a:lnTo>
                      <a:pt x="41" y="28"/>
                    </a:lnTo>
                    <a:lnTo>
                      <a:pt x="48" y="24"/>
                    </a:lnTo>
                    <a:lnTo>
                      <a:pt x="54" y="20"/>
                    </a:lnTo>
                    <a:lnTo>
                      <a:pt x="59" y="17"/>
                    </a:lnTo>
                    <a:lnTo>
                      <a:pt x="60" y="16"/>
                    </a:lnTo>
                    <a:lnTo>
                      <a:pt x="45" y="0"/>
                    </a:lnTo>
                    <a:lnTo>
                      <a:pt x="44" y="1"/>
                    </a:lnTo>
                    <a:lnTo>
                      <a:pt x="41" y="3"/>
                    </a:lnTo>
                    <a:lnTo>
                      <a:pt x="37" y="5"/>
                    </a:lnTo>
                    <a:lnTo>
                      <a:pt x="31" y="10"/>
                    </a:lnTo>
                    <a:lnTo>
                      <a:pt x="24" y="13"/>
                    </a:lnTo>
                    <a:lnTo>
                      <a:pt x="16" y="16"/>
                    </a:lnTo>
                    <a:lnTo>
                      <a:pt x="8" y="19"/>
                    </a:lnTo>
                    <a:lnTo>
                      <a:pt x="0" y="2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5" name="Freeform 346"/>
              <p:cNvSpPr>
                <a:spLocks/>
              </p:cNvSpPr>
              <p:nvPr/>
            </p:nvSpPr>
            <p:spPr bwMode="auto">
              <a:xfrm>
                <a:off x="4646" y="1494"/>
                <a:ext cx="34" cy="22"/>
              </a:xfrm>
              <a:custGeom>
                <a:avLst/>
                <a:gdLst>
                  <a:gd name="T0" fmla="*/ 1 w 68"/>
                  <a:gd name="T1" fmla="*/ 1 h 44"/>
                  <a:gd name="T2" fmla="*/ 1 w 68"/>
                  <a:gd name="T3" fmla="*/ 1 h 44"/>
                  <a:gd name="T4" fmla="*/ 1 w 68"/>
                  <a:gd name="T5" fmla="*/ 1 h 44"/>
                  <a:gd name="T6" fmla="*/ 1 w 68"/>
                  <a:gd name="T7" fmla="*/ 1 h 44"/>
                  <a:gd name="T8" fmla="*/ 1 w 68"/>
                  <a:gd name="T9" fmla="*/ 1 h 44"/>
                  <a:gd name="T10" fmla="*/ 1 w 68"/>
                  <a:gd name="T11" fmla="*/ 1 h 44"/>
                  <a:gd name="T12" fmla="*/ 1 w 68"/>
                  <a:gd name="T13" fmla="*/ 1 h 44"/>
                  <a:gd name="T14" fmla="*/ 1 w 68"/>
                  <a:gd name="T15" fmla="*/ 1 h 44"/>
                  <a:gd name="T16" fmla="*/ 1 w 68"/>
                  <a:gd name="T17" fmla="*/ 1 h 44"/>
                  <a:gd name="T18" fmla="*/ 1 w 68"/>
                  <a:gd name="T19" fmla="*/ 1 h 44"/>
                  <a:gd name="T20" fmla="*/ 1 w 68"/>
                  <a:gd name="T21" fmla="*/ 1 h 44"/>
                  <a:gd name="T22" fmla="*/ 1 w 68"/>
                  <a:gd name="T23" fmla="*/ 1 h 44"/>
                  <a:gd name="T24" fmla="*/ 1 w 68"/>
                  <a:gd name="T25" fmla="*/ 1 h 44"/>
                  <a:gd name="T26" fmla="*/ 1 w 68"/>
                  <a:gd name="T27" fmla="*/ 1 h 44"/>
                  <a:gd name="T28" fmla="*/ 1 w 68"/>
                  <a:gd name="T29" fmla="*/ 1 h 44"/>
                  <a:gd name="T30" fmla="*/ 1 w 68"/>
                  <a:gd name="T31" fmla="*/ 1 h 44"/>
                  <a:gd name="T32" fmla="*/ 1 w 68"/>
                  <a:gd name="T33" fmla="*/ 1 h 44"/>
                  <a:gd name="T34" fmla="*/ 1 w 68"/>
                  <a:gd name="T35" fmla="*/ 1 h 44"/>
                  <a:gd name="T36" fmla="*/ 1 w 68"/>
                  <a:gd name="T37" fmla="*/ 1 h 44"/>
                  <a:gd name="T38" fmla="*/ 0 w 68"/>
                  <a:gd name="T39" fmla="*/ 1 h 44"/>
                  <a:gd name="T40" fmla="*/ 1 w 68"/>
                  <a:gd name="T41" fmla="*/ 1 h 44"/>
                  <a:gd name="T42" fmla="*/ 1 w 68"/>
                  <a:gd name="T43" fmla="*/ 0 h 44"/>
                  <a:gd name="T44" fmla="*/ 0 w 68"/>
                  <a:gd name="T45" fmla="*/ 1 h 44"/>
                  <a:gd name="T46" fmla="*/ 1 w 68"/>
                  <a:gd name="T47" fmla="*/ 1 h 4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8" h="44">
                    <a:moveTo>
                      <a:pt x="15" y="22"/>
                    </a:moveTo>
                    <a:lnTo>
                      <a:pt x="1" y="23"/>
                    </a:lnTo>
                    <a:lnTo>
                      <a:pt x="3" y="25"/>
                    </a:lnTo>
                    <a:lnTo>
                      <a:pt x="8" y="28"/>
                    </a:lnTo>
                    <a:lnTo>
                      <a:pt x="15" y="30"/>
                    </a:lnTo>
                    <a:lnTo>
                      <a:pt x="23" y="34"/>
                    </a:lnTo>
                    <a:lnTo>
                      <a:pt x="32" y="38"/>
                    </a:lnTo>
                    <a:lnTo>
                      <a:pt x="44" y="42"/>
                    </a:lnTo>
                    <a:lnTo>
                      <a:pt x="56" y="44"/>
                    </a:lnTo>
                    <a:lnTo>
                      <a:pt x="68" y="44"/>
                    </a:lnTo>
                    <a:lnTo>
                      <a:pt x="68" y="23"/>
                    </a:lnTo>
                    <a:lnTo>
                      <a:pt x="58" y="22"/>
                    </a:lnTo>
                    <a:lnTo>
                      <a:pt x="49" y="21"/>
                    </a:lnTo>
                    <a:lnTo>
                      <a:pt x="40" y="18"/>
                    </a:lnTo>
                    <a:lnTo>
                      <a:pt x="31" y="14"/>
                    </a:lnTo>
                    <a:lnTo>
                      <a:pt x="24" y="11"/>
                    </a:lnTo>
                    <a:lnTo>
                      <a:pt x="17" y="8"/>
                    </a:lnTo>
                    <a:lnTo>
                      <a:pt x="14" y="6"/>
                    </a:lnTo>
                    <a:lnTo>
                      <a:pt x="13" y="5"/>
                    </a:lnTo>
                    <a:lnTo>
                      <a:pt x="0" y="7"/>
                    </a:lnTo>
                    <a:lnTo>
                      <a:pt x="13" y="5"/>
                    </a:lnTo>
                    <a:lnTo>
                      <a:pt x="6" y="0"/>
                    </a:lnTo>
                    <a:lnTo>
                      <a:pt x="0" y="7"/>
                    </a:lnTo>
                    <a:lnTo>
                      <a:pt x="1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6" name="Freeform 347"/>
              <p:cNvSpPr>
                <a:spLocks/>
              </p:cNvSpPr>
              <p:nvPr/>
            </p:nvSpPr>
            <p:spPr bwMode="auto">
              <a:xfrm>
                <a:off x="4625" y="1498"/>
                <a:ext cx="29" cy="22"/>
              </a:xfrm>
              <a:custGeom>
                <a:avLst/>
                <a:gdLst>
                  <a:gd name="T0" fmla="*/ 1 w 58"/>
                  <a:gd name="T1" fmla="*/ 0 h 45"/>
                  <a:gd name="T2" fmla="*/ 1 w 58"/>
                  <a:gd name="T3" fmla="*/ 0 h 45"/>
                  <a:gd name="T4" fmla="*/ 1 w 58"/>
                  <a:gd name="T5" fmla="*/ 0 h 45"/>
                  <a:gd name="T6" fmla="*/ 1 w 58"/>
                  <a:gd name="T7" fmla="*/ 0 h 45"/>
                  <a:gd name="T8" fmla="*/ 1 w 58"/>
                  <a:gd name="T9" fmla="*/ 0 h 45"/>
                  <a:gd name="T10" fmla="*/ 1 w 58"/>
                  <a:gd name="T11" fmla="*/ 0 h 45"/>
                  <a:gd name="T12" fmla="*/ 1 w 58"/>
                  <a:gd name="T13" fmla="*/ 0 h 45"/>
                  <a:gd name="T14" fmla="*/ 1 w 58"/>
                  <a:gd name="T15" fmla="*/ 0 h 45"/>
                  <a:gd name="T16" fmla="*/ 1 w 58"/>
                  <a:gd name="T17" fmla="*/ 0 h 45"/>
                  <a:gd name="T18" fmla="*/ 1 w 58"/>
                  <a:gd name="T19" fmla="*/ 0 h 45"/>
                  <a:gd name="T20" fmla="*/ 1 w 58"/>
                  <a:gd name="T21" fmla="*/ 0 h 45"/>
                  <a:gd name="T22" fmla="*/ 1 w 58"/>
                  <a:gd name="T23" fmla="*/ 0 h 45"/>
                  <a:gd name="T24" fmla="*/ 1 w 58"/>
                  <a:gd name="T25" fmla="*/ 0 h 45"/>
                  <a:gd name="T26" fmla="*/ 1 w 58"/>
                  <a:gd name="T27" fmla="*/ 0 h 45"/>
                  <a:gd name="T28" fmla="*/ 1 w 58"/>
                  <a:gd name="T29" fmla="*/ 0 h 45"/>
                  <a:gd name="T30" fmla="*/ 1 w 58"/>
                  <a:gd name="T31" fmla="*/ 0 h 45"/>
                  <a:gd name="T32" fmla="*/ 1 w 58"/>
                  <a:gd name="T33" fmla="*/ 0 h 45"/>
                  <a:gd name="T34" fmla="*/ 1 w 58"/>
                  <a:gd name="T35" fmla="*/ 0 h 45"/>
                  <a:gd name="T36" fmla="*/ 0 w 58"/>
                  <a:gd name="T37" fmla="*/ 0 h 45"/>
                  <a:gd name="T38" fmla="*/ 0 w 58"/>
                  <a:gd name="T39" fmla="*/ 0 h 45"/>
                  <a:gd name="T40" fmla="*/ 1 w 58"/>
                  <a:gd name="T41" fmla="*/ 0 h 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8" h="45">
                    <a:moveTo>
                      <a:pt x="5" y="45"/>
                    </a:moveTo>
                    <a:lnTo>
                      <a:pt x="5" y="45"/>
                    </a:lnTo>
                    <a:lnTo>
                      <a:pt x="15" y="43"/>
                    </a:lnTo>
                    <a:lnTo>
                      <a:pt x="27" y="38"/>
                    </a:lnTo>
                    <a:lnTo>
                      <a:pt x="35" y="33"/>
                    </a:lnTo>
                    <a:lnTo>
                      <a:pt x="43" y="28"/>
                    </a:lnTo>
                    <a:lnTo>
                      <a:pt x="49" y="23"/>
                    </a:lnTo>
                    <a:lnTo>
                      <a:pt x="53" y="19"/>
                    </a:lnTo>
                    <a:lnTo>
                      <a:pt x="57" y="16"/>
                    </a:lnTo>
                    <a:lnTo>
                      <a:pt x="58" y="15"/>
                    </a:lnTo>
                    <a:lnTo>
                      <a:pt x="43" y="0"/>
                    </a:lnTo>
                    <a:lnTo>
                      <a:pt x="42" y="1"/>
                    </a:lnTo>
                    <a:lnTo>
                      <a:pt x="39" y="4"/>
                    </a:lnTo>
                    <a:lnTo>
                      <a:pt x="36" y="6"/>
                    </a:lnTo>
                    <a:lnTo>
                      <a:pt x="30" y="11"/>
                    </a:lnTo>
                    <a:lnTo>
                      <a:pt x="23" y="14"/>
                    </a:lnTo>
                    <a:lnTo>
                      <a:pt x="18" y="19"/>
                    </a:lnTo>
                    <a:lnTo>
                      <a:pt x="10" y="22"/>
                    </a:lnTo>
                    <a:lnTo>
                      <a:pt x="0" y="23"/>
                    </a:lnTo>
                    <a:lnTo>
                      <a:pt x="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7" name="Freeform 348"/>
              <p:cNvSpPr>
                <a:spLocks/>
              </p:cNvSpPr>
              <p:nvPr/>
            </p:nvSpPr>
            <p:spPr bwMode="auto">
              <a:xfrm>
                <a:off x="4587" y="1497"/>
                <a:ext cx="40" cy="27"/>
              </a:xfrm>
              <a:custGeom>
                <a:avLst/>
                <a:gdLst>
                  <a:gd name="T0" fmla="*/ 0 w 82"/>
                  <a:gd name="T1" fmla="*/ 1 h 53"/>
                  <a:gd name="T2" fmla="*/ 0 w 82"/>
                  <a:gd name="T3" fmla="*/ 1 h 53"/>
                  <a:gd name="T4" fmla="*/ 0 w 82"/>
                  <a:gd name="T5" fmla="*/ 1 h 53"/>
                  <a:gd name="T6" fmla="*/ 0 w 82"/>
                  <a:gd name="T7" fmla="*/ 1 h 53"/>
                  <a:gd name="T8" fmla="*/ 0 w 82"/>
                  <a:gd name="T9" fmla="*/ 1 h 53"/>
                  <a:gd name="T10" fmla="*/ 0 w 82"/>
                  <a:gd name="T11" fmla="*/ 1 h 53"/>
                  <a:gd name="T12" fmla="*/ 0 w 82"/>
                  <a:gd name="T13" fmla="*/ 1 h 53"/>
                  <a:gd name="T14" fmla="*/ 0 w 82"/>
                  <a:gd name="T15" fmla="*/ 1 h 53"/>
                  <a:gd name="T16" fmla="*/ 0 w 82"/>
                  <a:gd name="T17" fmla="*/ 1 h 53"/>
                  <a:gd name="T18" fmla="*/ 0 w 82"/>
                  <a:gd name="T19" fmla="*/ 1 h 53"/>
                  <a:gd name="T20" fmla="*/ 0 w 82"/>
                  <a:gd name="T21" fmla="*/ 1 h 53"/>
                  <a:gd name="T22" fmla="*/ 0 w 82"/>
                  <a:gd name="T23" fmla="*/ 1 h 53"/>
                  <a:gd name="T24" fmla="*/ 0 w 82"/>
                  <a:gd name="T25" fmla="*/ 1 h 53"/>
                  <a:gd name="T26" fmla="*/ 0 w 82"/>
                  <a:gd name="T27" fmla="*/ 1 h 53"/>
                  <a:gd name="T28" fmla="*/ 0 w 82"/>
                  <a:gd name="T29" fmla="*/ 1 h 53"/>
                  <a:gd name="T30" fmla="*/ 0 w 82"/>
                  <a:gd name="T31" fmla="*/ 1 h 53"/>
                  <a:gd name="T32" fmla="*/ 0 w 82"/>
                  <a:gd name="T33" fmla="*/ 1 h 53"/>
                  <a:gd name="T34" fmla="*/ 0 w 82"/>
                  <a:gd name="T35" fmla="*/ 1 h 53"/>
                  <a:gd name="T36" fmla="*/ 0 w 82"/>
                  <a:gd name="T37" fmla="*/ 0 h 53"/>
                  <a:gd name="T38" fmla="*/ 0 w 82"/>
                  <a:gd name="T39" fmla="*/ 1 h 53"/>
                  <a:gd name="T40" fmla="*/ 0 w 82"/>
                  <a:gd name="T41" fmla="*/ 1 h 53"/>
                  <a:gd name="T42" fmla="*/ 0 w 82"/>
                  <a:gd name="T43" fmla="*/ 1 h 53"/>
                  <a:gd name="T44" fmla="*/ 0 w 82"/>
                  <a:gd name="T45" fmla="*/ 1 h 53"/>
                  <a:gd name="T46" fmla="*/ 0 w 82"/>
                  <a:gd name="T47" fmla="*/ 1 h 5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82" h="53">
                    <a:moveTo>
                      <a:pt x="0" y="13"/>
                    </a:moveTo>
                    <a:lnTo>
                      <a:pt x="2" y="16"/>
                    </a:lnTo>
                    <a:lnTo>
                      <a:pt x="17" y="31"/>
                    </a:lnTo>
                    <a:lnTo>
                      <a:pt x="30" y="42"/>
                    </a:lnTo>
                    <a:lnTo>
                      <a:pt x="40" y="48"/>
                    </a:lnTo>
                    <a:lnTo>
                      <a:pt x="50" y="52"/>
                    </a:lnTo>
                    <a:lnTo>
                      <a:pt x="59" y="53"/>
                    </a:lnTo>
                    <a:lnTo>
                      <a:pt x="67" y="51"/>
                    </a:lnTo>
                    <a:lnTo>
                      <a:pt x="74" y="48"/>
                    </a:lnTo>
                    <a:lnTo>
                      <a:pt x="82" y="46"/>
                    </a:lnTo>
                    <a:lnTo>
                      <a:pt x="77" y="24"/>
                    </a:lnTo>
                    <a:lnTo>
                      <a:pt x="68" y="28"/>
                    </a:lnTo>
                    <a:lnTo>
                      <a:pt x="60" y="30"/>
                    </a:lnTo>
                    <a:lnTo>
                      <a:pt x="57" y="31"/>
                    </a:lnTo>
                    <a:lnTo>
                      <a:pt x="54" y="31"/>
                    </a:lnTo>
                    <a:lnTo>
                      <a:pt x="51" y="29"/>
                    </a:lnTo>
                    <a:lnTo>
                      <a:pt x="43" y="24"/>
                    </a:lnTo>
                    <a:lnTo>
                      <a:pt x="32" y="15"/>
                    </a:lnTo>
                    <a:lnTo>
                      <a:pt x="17" y="0"/>
                    </a:lnTo>
                    <a:lnTo>
                      <a:pt x="20" y="4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6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8" name="Freeform 349"/>
              <p:cNvSpPr>
                <a:spLocks/>
              </p:cNvSpPr>
              <p:nvPr/>
            </p:nvSpPr>
            <p:spPr bwMode="auto">
              <a:xfrm>
                <a:off x="4557" y="1471"/>
                <a:ext cx="39" cy="32"/>
              </a:xfrm>
              <a:custGeom>
                <a:avLst/>
                <a:gdLst>
                  <a:gd name="T0" fmla="*/ 0 w 79"/>
                  <a:gd name="T1" fmla="*/ 0 h 66"/>
                  <a:gd name="T2" fmla="*/ 0 w 79"/>
                  <a:gd name="T3" fmla="*/ 0 h 66"/>
                  <a:gd name="T4" fmla="*/ 0 w 79"/>
                  <a:gd name="T5" fmla="*/ 0 h 66"/>
                  <a:gd name="T6" fmla="*/ 0 w 79"/>
                  <a:gd name="T7" fmla="*/ 0 h 66"/>
                  <a:gd name="T8" fmla="*/ 0 w 79"/>
                  <a:gd name="T9" fmla="*/ 0 h 66"/>
                  <a:gd name="T10" fmla="*/ 0 w 79"/>
                  <a:gd name="T11" fmla="*/ 0 h 66"/>
                  <a:gd name="T12" fmla="*/ 0 w 79"/>
                  <a:gd name="T13" fmla="*/ 0 h 66"/>
                  <a:gd name="T14" fmla="*/ 0 w 79"/>
                  <a:gd name="T15" fmla="*/ 0 h 66"/>
                  <a:gd name="T16" fmla="*/ 0 w 79"/>
                  <a:gd name="T17" fmla="*/ 0 h 66"/>
                  <a:gd name="T18" fmla="*/ 0 w 79"/>
                  <a:gd name="T19" fmla="*/ 0 h 66"/>
                  <a:gd name="T20" fmla="*/ 0 w 79"/>
                  <a:gd name="T21" fmla="*/ 0 h 66"/>
                  <a:gd name="T22" fmla="*/ 0 w 79"/>
                  <a:gd name="T23" fmla="*/ 0 h 66"/>
                  <a:gd name="T24" fmla="*/ 0 w 79"/>
                  <a:gd name="T25" fmla="*/ 0 h 66"/>
                  <a:gd name="T26" fmla="*/ 0 w 79"/>
                  <a:gd name="T27" fmla="*/ 0 h 66"/>
                  <a:gd name="T28" fmla="*/ 0 w 79"/>
                  <a:gd name="T29" fmla="*/ 0 h 66"/>
                  <a:gd name="T30" fmla="*/ 0 w 79"/>
                  <a:gd name="T31" fmla="*/ 0 h 66"/>
                  <a:gd name="T32" fmla="*/ 0 w 79"/>
                  <a:gd name="T33" fmla="*/ 0 h 66"/>
                  <a:gd name="T34" fmla="*/ 0 w 79"/>
                  <a:gd name="T35" fmla="*/ 0 h 66"/>
                  <a:gd name="T36" fmla="*/ 0 w 79"/>
                  <a:gd name="T37" fmla="*/ 0 h 66"/>
                  <a:gd name="T38" fmla="*/ 0 w 79"/>
                  <a:gd name="T39" fmla="*/ 0 h 66"/>
                  <a:gd name="T40" fmla="*/ 0 w 79"/>
                  <a:gd name="T41" fmla="*/ 0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9" h="66">
                    <a:moveTo>
                      <a:pt x="0" y="25"/>
                    </a:moveTo>
                    <a:lnTo>
                      <a:pt x="0" y="25"/>
                    </a:lnTo>
                    <a:lnTo>
                      <a:pt x="15" y="24"/>
                    </a:lnTo>
                    <a:lnTo>
                      <a:pt x="26" y="23"/>
                    </a:lnTo>
                    <a:lnTo>
                      <a:pt x="33" y="22"/>
                    </a:lnTo>
                    <a:lnTo>
                      <a:pt x="36" y="22"/>
                    </a:lnTo>
                    <a:lnTo>
                      <a:pt x="38" y="24"/>
                    </a:lnTo>
                    <a:lnTo>
                      <a:pt x="43" y="31"/>
                    </a:lnTo>
                    <a:lnTo>
                      <a:pt x="50" y="45"/>
                    </a:lnTo>
                    <a:lnTo>
                      <a:pt x="59" y="66"/>
                    </a:lnTo>
                    <a:lnTo>
                      <a:pt x="79" y="57"/>
                    </a:lnTo>
                    <a:lnTo>
                      <a:pt x="70" y="35"/>
                    </a:lnTo>
                    <a:lnTo>
                      <a:pt x="61" y="20"/>
                    </a:lnTo>
                    <a:lnTo>
                      <a:pt x="55" y="9"/>
                    </a:lnTo>
                    <a:lnTo>
                      <a:pt x="44" y="2"/>
                    </a:lnTo>
                    <a:lnTo>
                      <a:pt x="34" y="0"/>
                    </a:lnTo>
                    <a:lnTo>
                      <a:pt x="23" y="1"/>
                    </a:lnTo>
                    <a:lnTo>
                      <a:pt x="13" y="2"/>
                    </a:lnTo>
                    <a:lnTo>
                      <a:pt x="0" y="4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19" name="Freeform 350"/>
              <p:cNvSpPr>
                <a:spLocks/>
              </p:cNvSpPr>
              <p:nvPr/>
            </p:nvSpPr>
            <p:spPr bwMode="auto">
              <a:xfrm>
                <a:off x="4522" y="1472"/>
                <a:ext cx="35" cy="25"/>
              </a:xfrm>
              <a:custGeom>
                <a:avLst/>
                <a:gdLst>
                  <a:gd name="T0" fmla="*/ 1 w 70"/>
                  <a:gd name="T1" fmla="*/ 1 h 49"/>
                  <a:gd name="T2" fmla="*/ 1 w 70"/>
                  <a:gd name="T3" fmla="*/ 1 h 49"/>
                  <a:gd name="T4" fmla="*/ 1 w 70"/>
                  <a:gd name="T5" fmla="*/ 1 h 49"/>
                  <a:gd name="T6" fmla="*/ 1 w 70"/>
                  <a:gd name="T7" fmla="*/ 1 h 49"/>
                  <a:gd name="T8" fmla="*/ 1 w 70"/>
                  <a:gd name="T9" fmla="*/ 1 h 49"/>
                  <a:gd name="T10" fmla="*/ 1 w 70"/>
                  <a:gd name="T11" fmla="*/ 1 h 49"/>
                  <a:gd name="T12" fmla="*/ 1 w 70"/>
                  <a:gd name="T13" fmla="*/ 1 h 49"/>
                  <a:gd name="T14" fmla="*/ 1 w 70"/>
                  <a:gd name="T15" fmla="*/ 1 h 49"/>
                  <a:gd name="T16" fmla="*/ 1 w 70"/>
                  <a:gd name="T17" fmla="*/ 1 h 49"/>
                  <a:gd name="T18" fmla="*/ 1 w 70"/>
                  <a:gd name="T19" fmla="*/ 1 h 49"/>
                  <a:gd name="T20" fmla="*/ 1 w 70"/>
                  <a:gd name="T21" fmla="*/ 0 h 49"/>
                  <a:gd name="T22" fmla="*/ 1 w 70"/>
                  <a:gd name="T23" fmla="*/ 1 h 49"/>
                  <a:gd name="T24" fmla="*/ 1 w 70"/>
                  <a:gd name="T25" fmla="*/ 1 h 49"/>
                  <a:gd name="T26" fmla="*/ 1 w 70"/>
                  <a:gd name="T27" fmla="*/ 1 h 49"/>
                  <a:gd name="T28" fmla="*/ 1 w 70"/>
                  <a:gd name="T29" fmla="*/ 1 h 49"/>
                  <a:gd name="T30" fmla="*/ 1 w 70"/>
                  <a:gd name="T31" fmla="*/ 1 h 49"/>
                  <a:gd name="T32" fmla="*/ 1 w 70"/>
                  <a:gd name="T33" fmla="*/ 1 h 49"/>
                  <a:gd name="T34" fmla="*/ 1 w 70"/>
                  <a:gd name="T35" fmla="*/ 1 h 49"/>
                  <a:gd name="T36" fmla="*/ 1 w 70"/>
                  <a:gd name="T37" fmla="*/ 1 h 49"/>
                  <a:gd name="T38" fmla="*/ 0 w 70"/>
                  <a:gd name="T39" fmla="*/ 1 h 49"/>
                  <a:gd name="T40" fmla="*/ 1 w 70"/>
                  <a:gd name="T41" fmla="*/ 1 h 4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0" h="49">
                    <a:moveTo>
                      <a:pt x="4" y="49"/>
                    </a:moveTo>
                    <a:lnTo>
                      <a:pt x="4" y="49"/>
                    </a:lnTo>
                    <a:lnTo>
                      <a:pt x="14" y="46"/>
                    </a:lnTo>
                    <a:lnTo>
                      <a:pt x="22" y="42"/>
                    </a:lnTo>
                    <a:lnTo>
                      <a:pt x="30" y="38"/>
                    </a:lnTo>
                    <a:lnTo>
                      <a:pt x="36" y="32"/>
                    </a:lnTo>
                    <a:lnTo>
                      <a:pt x="42" y="28"/>
                    </a:lnTo>
                    <a:lnTo>
                      <a:pt x="49" y="25"/>
                    </a:lnTo>
                    <a:lnTo>
                      <a:pt x="58" y="23"/>
                    </a:lnTo>
                    <a:lnTo>
                      <a:pt x="70" y="21"/>
                    </a:lnTo>
                    <a:lnTo>
                      <a:pt x="70" y="0"/>
                    </a:lnTo>
                    <a:lnTo>
                      <a:pt x="55" y="1"/>
                    </a:lnTo>
                    <a:lnTo>
                      <a:pt x="42" y="4"/>
                    </a:lnTo>
                    <a:lnTo>
                      <a:pt x="31" y="10"/>
                    </a:lnTo>
                    <a:lnTo>
                      <a:pt x="23" y="15"/>
                    </a:lnTo>
                    <a:lnTo>
                      <a:pt x="16" y="20"/>
                    </a:lnTo>
                    <a:lnTo>
                      <a:pt x="12" y="24"/>
                    </a:lnTo>
                    <a:lnTo>
                      <a:pt x="6" y="25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0" name="Freeform 351"/>
              <p:cNvSpPr>
                <a:spLocks/>
              </p:cNvSpPr>
              <p:nvPr/>
            </p:nvSpPr>
            <p:spPr bwMode="auto">
              <a:xfrm>
                <a:off x="4463" y="1480"/>
                <a:ext cx="61" cy="17"/>
              </a:xfrm>
              <a:custGeom>
                <a:avLst/>
                <a:gdLst>
                  <a:gd name="T0" fmla="*/ 0 w 121"/>
                  <a:gd name="T1" fmla="*/ 1 h 34"/>
                  <a:gd name="T2" fmla="*/ 1 w 121"/>
                  <a:gd name="T3" fmla="*/ 1 h 34"/>
                  <a:gd name="T4" fmla="*/ 1 w 121"/>
                  <a:gd name="T5" fmla="*/ 1 h 34"/>
                  <a:gd name="T6" fmla="*/ 1 w 121"/>
                  <a:gd name="T7" fmla="*/ 1 h 34"/>
                  <a:gd name="T8" fmla="*/ 1 w 121"/>
                  <a:gd name="T9" fmla="*/ 1 h 34"/>
                  <a:gd name="T10" fmla="*/ 1 w 121"/>
                  <a:gd name="T11" fmla="*/ 1 h 34"/>
                  <a:gd name="T12" fmla="*/ 1 w 121"/>
                  <a:gd name="T13" fmla="*/ 1 h 34"/>
                  <a:gd name="T14" fmla="*/ 1 w 121"/>
                  <a:gd name="T15" fmla="*/ 1 h 34"/>
                  <a:gd name="T16" fmla="*/ 1 w 121"/>
                  <a:gd name="T17" fmla="*/ 1 h 34"/>
                  <a:gd name="T18" fmla="*/ 1 w 121"/>
                  <a:gd name="T19" fmla="*/ 1 h 34"/>
                  <a:gd name="T20" fmla="*/ 1 w 121"/>
                  <a:gd name="T21" fmla="*/ 1 h 34"/>
                  <a:gd name="T22" fmla="*/ 1 w 121"/>
                  <a:gd name="T23" fmla="*/ 1 h 34"/>
                  <a:gd name="T24" fmla="*/ 1 w 121"/>
                  <a:gd name="T25" fmla="*/ 1 h 34"/>
                  <a:gd name="T26" fmla="*/ 1 w 121"/>
                  <a:gd name="T27" fmla="*/ 1 h 34"/>
                  <a:gd name="T28" fmla="*/ 1 w 121"/>
                  <a:gd name="T29" fmla="*/ 1 h 34"/>
                  <a:gd name="T30" fmla="*/ 1 w 121"/>
                  <a:gd name="T31" fmla="*/ 1 h 34"/>
                  <a:gd name="T32" fmla="*/ 1 w 121"/>
                  <a:gd name="T33" fmla="*/ 1 h 34"/>
                  <a:gd name="T34" fmla="*/ 1 w 121"/>
                  <a:gd name="T35" fmla="*/ 1 h 34"/>
                  <a:gd name="T36" fmla="*/ 1 w 121"/>
                  <a:gd name="T37" fmla="*/ 1 h 34"/>
                  <a:gd name="T38" fmla="*/ 1 w 121"/>
                  <a:gd name="T39" fmla="*/ 1 h 34"/>
                  <a:gd name="T40" fmla="*/ 1 w 121"/>
                  <a:gd name="T41" fmla="*/ 1 h 34"/>
                  <a:gd name="T42" fmla="*/ 1 w 121"/>
                  <a:gd name="T43" fmla="*/ 1 h 34"/>
                  <a:gd name="T44" fmla="*/ 1 w 121"/>
                  <a:gd name="T45" fmla="*/ 1 h 34"/>
                  <a:gd name="T46" fmla="*/ 1 w 121"/>
                  <a:gd name="T47" fmla="*/ 1 h 34"/>
                  <a:gd name="T48" fmla="*/ 1 w 121"/>
                  <a:gd name="T49" fmla="*/ 1 h 34"/>
                  <a:gd name="T50" fmla="*/ 1 w 121"/>
                  <a:gd name="T51" fmla="*/ 1 h 34"/>
                  <a:gd name="T52" fmla="*/ 1 w 121"/>
                  <a:gd name="T53" fmla="*/ 1 h 34"/>
                  <a:gd name="T54" fmla="*/ 1 w 121"/>
                  <a:gd name="T55" fmla="*/ 1 h 34"/>
                  <a:gd name="T56" fmla="*/ 1 w 121"/>
                  <a:gd name="T57" fmla="*/ 1 h 34"/>
                  <a:gd name="T58" fmla="*/ 1 w 121"/>
                  <a:gd name="T59" fmla="*/ 1 h 34"/>
                  <a:gd name="T60" fmla="*/ 1 w 121"/>
                  <a:gd name="T61" fmla="*/ 1 h 34"/>
                  <a:gd name="T62" fmla="*/ 1 w 121"/>
                  <a:gd name="T63" fmla="*/ 1 h 34"/>
                  <a:gd name="T64" fmla="*/ 1 w 121"/>
                  <a:gd name="T65" fmla="*/ 0 h 34"/>
                  <a:gd name="T66" fmla="*/ 1 w 121"/>
                  <a:gd name="T67" fmla="*/ 0 h 34"/>
                  <a:gd name="T68" fmla="*/ 1 w 121"/>
                  <a:gd name="T69" fmla="*/ 0 h 34"/>
                  <a:gd name="T70" fmla="*/ 1 w 121"/>
                  <a:gd name="T71" fmla="*/ 1 h 34"/>
                  <a:gd name="T72" fmla="*/ 0 w 121"/>
                  <a:gd name="T73" fmla="*/ 1 h 34"/>
                  <a:gd name="T74" fmla="*/ 1 w 121"/>
                  <a:gd name="T75" fmla="*/ 1 h 34"/>
                  <a:gd name="T76" fmla="*/ 1 w 121"/>
                  <a:gd name="T77" fmla="*/ 1 h 34"/>
                  <a:gd name="T78" fmla="*/ 0 w 121"/>
                  <a:gd name="T79" fmla="*/ 1 h 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21" h="34">
                    <a:moveTo>
                      <a:pt x="0" y="13"/>
                    </a:moveTo>
                    <a:lnTo>
                      <a:pt x="9" y="21"/>
                    </a:lnTo>
                    <a:lnTo>
                      <a:pt x="10" y="21"/>
                    </a:lnTo>
                    <a:lnTo>
                      <a:pt x="12" y="21"/>
                    </a:lnTo>
                    <a:lnTo>
                      <a:pt x="17" y="23"/>
                    </a:lnTo>
                    <a:lnTo>
                      <a:pt x="23" y="24"/>
                    </a:lnTo>
                    <a:lnTo>
                      <a:pt x="30" y="25"/>
                    </a:lnTo>
                    <a:lnTo>
                      <a:pt x="38" y="26"/>
                    </a:lnTo>
                    <a:lnTo>
                      <a:pt x="46" y="27"/>
                    </a:lnTo>
                    <a:lnTo>
                      <a:pt x="55" y="28"/>
                    </a:lnTo>
                    <a:lnTo>
                      <a:pt x="64" y="31"/>
                    </a:lnTo>
                    <a:lnTo>
                      <a:pt x="73" y="31"/>
                    </a:lnTo>
                    <a:lnTo>
                      <a:pt x="83" y="32"/>
                    </a:lnTo>
                    <a:lnTo>
                      <a:pt x="92" y="33"/>
                    </a:lnTo>
                    <a:lnTo>
                      <a:pt x="100" y="34"/>
                    </a:lnTo>
                    <a:lnTo>
                      <a:pt x="107" y="34"/>
                    </a:lnTo>
                    <a:lnTo>
                      <a:pt x="115" y="34"/>
                    </a:lnTo>
                    <a:lnTo>
                      <a:pt x="121" y="34"/>
                    </a:lnTo>
                    <a:lnTo>
                      <a:pt x="117" y="12"/>
                    </a:lnTo>
                    <a:lnTo>
                      <a:pt x="114" y="12"/>
                    </a:lnTo>
                    <a:lnTo>
                      <a:pt x="108" y="12"/>
                    </a:lnTo>
                    <a:lnTo>
                      <a:pt x="101" y="12"/>
                    </a:lnTo>
                    <a:lnTo>
                      <a:pt x="94" y="11"/>
                    </a:lnTo>
                    <a:lnTo>
                      <a:pt x="85" y="10"/>
                    </a:lnTo>
                    <a:lnTo>
                      <a:pt x="76" y="10"/>
                    </a:lnTo>
                    <a:lnTo>
                      <a:pt x="66" y="9"/>
                    </a:lnTo>
                    <a:lnTo>
                      <a:pt x="58" y="6"/>
                    </a:lnTo>
                    <a:lnTo>
                      <a:pt x="49" y="5"/>
                    </a:lnTo>
                    <a:lnTo>
                      <a:pt x="40" y="4"/>
                    </a:lnTo>
                    <a:lnTo>
                      <a:pt x="33" y="3"/>
                    </a:lnTo>
                    <a:lnTo>
                      <a:pt x="26" y="2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20" y="8"/>
                    </a:lnTo>
                    <a:lnTo>
                      <a:pt x="0" y="13"/>
                    </a:lnTo>
                    <a:lnTo>
                      <a:pt x="2" y="20"/>
                    </a:lnTo>
                    <a:lnTo>
                      <a:pt x="9" y="21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1" name="Freeform 352"/>
              <p:cNvSpPr>
                <a:spLocks/>
              </p:cNvSpPr>
              <p:nvPr/>
            </p:nvSpPr>
            <p:spPr bwMode="auto">
              <a:xfrm>
                <a:off x="4462" y="1445"/>
                <a:ext cx="21" cy="42"/>
              </a:xfrm>
              <a:custGeom>
                <a:avLst/>
                <a:gdLst>
                  <a:gd name="T0" fmla="*/ 0 w 43"/>
                  <a:gd name="T1" fmla="*/ 0 h 83"/>
                  <a:gd name="T2" fmla="*/ 0 w 43"/>
                  <a:gd name="T3" fmla="*/ 0 h 83"/>
                  <a:gd name="T4" fmla="*/ 0 w 43"/>
                  <a:gd name="T5" fmla="*/ 1 h 83"/>
                  <a:gd name="T6" fmla="*/ 0 w 43"/>
                  <a:gd name="T7" fmla="*/ 1 h 83"/>
                  <a:gd name="T8" fmla="*/ 0 w 43"/>
                  <a:gd name="T9" fmla="*/ 1 h 83"/>
                  <a:gd name="T10" fmla="*/ 0 w 43"/>
                  <a:gd name="T11" fmla="*/ 1 h 83"/>
                  <a:gd name="T12" fmla="*/ 0 w 43"/>
                  <a:gd name="T13" fmla="*/ 1 h 83"/>
                  <a:gd name="T14" fmla="*/ 0 w 43"/>
                  <a:gd name="T15" fmla="*/ 1 h 83"/>
                  <a:gd name="T16" fmla="*/ 0 w 43"/>
                  <a:gd name="T17" fmla="*/ 1 h 83"/>
                  <a:gd name="T18" fmla="*/ 0 w 43"/>
                  <a:gd name="T19" fmla="*/ 1 h 83"/>
                  <a:gd name="T20" fmla="*/ 0 w 43"/>
                  <a:gd name="T21" fmla="*/ 1 h 83"/>
                  <a:gd name="T22" fmla="*/ 0 w 43"/>
                  <a:gd name="T23" fmla="*/ 1 h 83"/>
                  <a:gd name="T24" fmla="*/ 0 w 43"/>
                  <a:gd name="T25" fmla="*/ 1 h 83"/>
                  <a:gd name="T26" fmla="*/ 0 w 43"/>
                  <a:gd name="T27" fmla="*/ 1 h 83"/>
                  <a:gd name="T28" fmla="*/ 0 w 43"/>
                  <a:gd name="T29" fmla="*/ 1 h 83"/>
                  <a:gd name="T30" fmla="*/ 0 w 43"/>
                  <a:gd name="T31" fmla="*/ 1 h 83"/>
                  <a:gd name="T32" fmla="*/ 0 w 43"/>
                  <a:gd name="T33" fmla="*/ 1 h 83"/>
                  <a:gd name="T34" fmla="*/ 0 w 43"/>
                  <a:gd name="T35" fmla="*/ 1 h 83"/>
                  <a:gd name="T36" fmla="*/ 0 w 43"/>
                  <a:gd name="T37" fmla="*/ 1 h 83"/>
                  <a:gd name="T38" fmla="*/ 0 w 43"/>
                  <a:gd name="T39" fmla="*/ 1 h 83"/>
                  <a:gd name="T40" fmla="*/ 0 w 43"/>
                  <a:gd name="T41" fmla="*/ 0 h 8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3" h="83">
                    <a:moveTo>
                      <a:pt x="35" y="0"/>
                    </a:moveTo>
                    <a:lnTo>
                      <a:pt x="36" y="0"/>
                    </a:lnTo>
                    <a:lnTo>
                      <a:pt x="20" y="8"/>
                    </a:lnTo>
                    <a:lnTo>
                      <a:pt x="10" y="21"/>
                    </a:lnTo>
                    <a:lnTo>
                      <a:pt x="4" y="35"/>
                    </a:lnTo>
                    <a:lnTo>
                      <a:pt x="0" y="49"/>
                    </a:lnTo>
                    <a:lnTo>
                      <a:pt x="0" y="61"/>
                    </a:lnTo>
                    <a:lnTo>
                      <a:pt x="1" y="72"/>
                    </a:lnTo>
                    <a:lnTo>
                      <a:pt x="1" y="80"/>
                    </a:lnTo>
                    <a:lnTo>
                      <a:pt x="3" y="83"/>
                    </a:lnTo>
                    <a:lnTo>
                      <a:pt x="23" y="78"/>
                    </a:lnTo>
                    <a:lnTo>
                      <a:pt x="23" y="76"/>
                    </a:lnTo>
                    <a:lnTo>
                      <a:pt x="22" y="70"/>
                    </a:lnTo>
                    <a:lnTo>
                      <a:pt x="22" y="61"/>
                    </a:lnTo>
                    <a:lnTo>
                      <a:pt x="22" y="51"/>
                    </a:lnTo>
                    <a:lnTo>
                      <a:pt x="25" y="41"/>
                    </a:lnTo>
                    <a:lnTo>
                      <a:pt x="28" y="33"/>
                    </a:lnTo>
                    <a:lnTo>
                      <a:pt x="33" y="26"/>
                    </a:lnTo>
                    <a:lnTo>
                      <a:pt x="42" y="21"/>
                    </a:lnTo>
                    <a:lnTo>
                      <a:pt x="43" y="2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2" name="Freeform 353"/>
              <p:cNvSpPr>
                <a:spLocks/>
              </p:cNvSpPr>
              <p:nvPr/>
            </p:nvSpPr>
            <p:spPr bwMode="auto">
              <a:xfrm>
                <a:off x="4479" y="1442"/>
                <a:ext cx="42" cy="18"/>
              </a:xfrm>
              <a:custGeom>
                <a:avLst/>
                <a:gdLst>
                  <a:gd name="T0" fmla="*/ 1 w 83"/>
                  <a:gd name="T1" fmla="*/ 1 h 34"/>
                  <a:gd name="T2" fmla="*/ 1 w 83"/>
                  <a:gd name="T3" fmla="*/ 1 h 34"/>
                  <a:gd name="T4" fmla="*/ 1 w 83"/>
                  <a:gd name="T5" fmla="*/ 1 h 34"/>
                  <a:gd name="T6" fmla="*/ 1 w 83"/>
                  <a:gd name="T7" fmla="*/ 1 h 34"/>
                  <a:gd name="T8" fmla="*/ 1 w 83"/>
                  <a:gd name="T9" fmla="*/ 1 h 34"/>
                  <a:gd name="T10" fmla="*/ 1 w 83"/>
                  <a:gd name="T11" fmla="*/ 1 h 34"/>
                  <a:gd name="T12" fmla="*/ 1 w 83"/>
                  <a:gd name="T13" fmla="*/ 1 h 34"/>
                  <a:gd name="T14" fmla="*/ 1 w 83"/>
                  <a:gd name="T15" fmla="*/ 0 h 34"/>
                  <a:gd name="T16" fmla="*/ 1 w 83"/>
                  <a:gd name="T17" fmla="*/ 1 h 34"/>
                  <a:gd name="T18" fmla="*/ 0 w 83"/>
                  <a:gd name="T19" fmla="*/ 1 h 34"/>
                  <a:gd name="T20" fmla="*/ 1 w 83"/>
                  <a:gd name="T21" fmla="*/ 1 h 34"/>
                  <a:gd name="T22" fmla="*/ 1 w 83"/>
                  <a:gd name="T23" fmla="*/ 1 h 34"/>
                  <a:gd name="T24" fmla="*/ 1 w 83"/>
                  <a:gd name="T25" fmla="*/ 1 h 34"/>
                  <a:gd name="T26" fmla="*/ 1 w 83"/>
                  <a:gd name="T27" fmla="*/ 1 h 34"/>
                  <a:gd name="T28" fmla="*/ 1 w 83"/>
                  <a:gd name="T29" fmla="*/ 1 h 34"/>
                  <a:gd name="T30" fmla="*/ 1 w 83"/>
                  <a:gd name="T31" fmla="*/ 1 h 34"/>
                  <a:gd name="T32" fmla="*/ 1 w 83"/>
                  <a:gd name="T33" fmla="*/ 1 h 34"/>
                  <a:gd name="T34" fmla="*/ 1 w 83"/>
                  <a:gd name="T35" fmla="*/ 1 h 34"/>
                  <a:gd name="T36" fmla="*/ 1 w 83"/>
                  <a:gd name="T37" fmla="*/ 1 h 34"/>
                  <a:gd name="T38" fmla="*/ 1 w 83"/>
                  <a:gd name="T39" fmla="*/ 1 h 34"/>
                  <a:gd name="T40" fmla="*/ 1 w 83"/>
                  <a:gd name="T41" fmla="*/ 1 h 34"/>
                  <a:gd name="T42" fmla="*/ 1 w 83"/>
                  <a:gd name="T43" fmla="*/ 1 h 34"/>
                  <a:gd name="T44" fmla="*/ 1 w 83"/>
                  <a:gd name="T45" fmla="*/ 1 h 34"/>
                  <a:gd name="T46" fmla="*/ 1 w 83"/>
                  <a:gd name="T47" fmla="*/ 1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83" h="34">
                    <a:moveTo>
                      <a:pt x="74" y="12"/>
                    </a:moveTo>
                    <a:lnTo>
                      <a:pt x="83" y="12"/>
                    </a:lnTo>
                    <a:lnTo>
                      <a:pt x="81" y="11"/>
                    </a:lnTo>
                    <a:lnTo>
                      <a:pt x="76" y="9"/>
                    </a:lnTo>
                    <a:lnTo>
                      <a:pt x="68" y="7"/>
                    </a:lnTo>
                    <a:lnTo>
                      <a:pt x="59" y="3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5"/>
                    </a:lnTo>
                    <a:lnTo>
                      <a:pt x="8" y="26"/>
                    </a:lnTo>
                    <a:lnTo>
                      <a:pt x="19" y="23"/>
                    </a:lnTo>
                    <a:lnTo>
                      <a:pt x="32" y="22"/>
                    </a:lnTo>
                    <a:lnTo>
                      <a:pt x="43" y="23"/>
                    </a:lnTo>
                    <a:lnTo>
                      <a:pt x="53" y="24"/>
                    </a:lnTo>
                    <a:lnTo>
                      <a:pt x="62" y="27"/>
                    </a:lnTo>
                    <a:lnTo>
                      <a:pt x="68" y="28"/>
                    </a:lnTo>
                    <a:lnTo>
                      <a:pt x="71" y="31"/>
                    </a:lnTo>
                    <a:lnTo>
                      <a:pt x="72" y="32"/>
                    </a:lnTo>
                    <a:lnTo>
                      <a:pt x="82" y="32"/>
                    </a:lnTo>
                    <a:lnTo>
                      <a:pt x="72" y="32"/>
                    </a:lnTo>
                    <a:lnTo>
                      <a:pt x="77" y="34"/>
                    </a:lnTo>
                    <a:lnTo>
                      <a:pt x="82" y="32"/>
                    </a:lnTo>
                    <a:lnTo>
                      <a:pt x="74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3" name="Freeform 354"/>
              <p:cNvSpPr>
                <a:spLocks/>
              </p:cNvSpPr>
              <p:nvPr/>
            </p:nvSpPr>
            <p:spPr bwMode="auto">
              <a:xfrm>
                <a:off x="4516" y="1430"/>
                <a:ext cx="49" cy="28"/>
              </a:xfrm>
              <a:custGeom>
                <a:avLst/>
                <a:gdLst>
                  <a:gd name="T0" fmla="*/ 1 w 96"/>
                  <a:gd name="T1" fmla="*/ 0 h 58"/>
                  <a:gd name="T2" fmla="*/ 1 w 96"/>
                  <a:gd name="T3" fmla="*/ 0 h 58"/>
                  <a:gd name="T4" fmla="*/ 0 w 96"/>
                  <a:gd name="T5" fmla="*/ 0 h 58"/>
                  <a:gd name="T6" fmla="*/ 1 w 96"/>
                  <a:gd name="T7" fmla="*/ 0 h 58"/>
                  <a:gd name="T8" fmla="*/ 1 w 96"/>
                  <a:gd name="T9" fmla="*/ 0 h 58"/>
                  <a:gd name="T10" fmla="*/ 1 w 96"/>
                  <a:gd name="T11" fmla="*/ 0 h 58"/>
                  <a:gd name="T12" fmla="*/ 1 w 96"/>
                  <a:gd name="T13" fmla="*/ 0 h 58"/>
                  <a:gd name="T14" fmla="*/ 1 w 96"/>
                  <a:gd name="T15" fmla="*/ 0 h 58"/>
                  <a:gd name="T16" fmla="*/ 1 w 96"/>
                  <a:gd name="T17" fmla="*/ 0 h 58"/>
                  <a:gd name="T18" fmla="*/ 1 w 96"/>
                  <a:gd name="T19" fmla="*/ 0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" h="58">
                    <a:moveTo>
                      <a:pt x="93" y="0"/>
                    </a:moveTo>
                    <a:lnTo>
                      <a:pt x="88" y="1"/>
                    </a:lnTo>
                    <a:lnTo>
                      <a:pt x="0" y="38"/>
                    </a:lnTo>
                    <a:lnTo>
                      <a:pt x="8" y="58"/>
                    </a:lnTo>
                    <a:lnTo>
                      <a:pt x="96" y="21"/>
                    </a:lnTo>
                    <a:lnTo>
                      <a:pt x="93" y="22"/>
                    </a:lnTo>
                    <a:lnTo>
                      <a:pt x="93" y="0"/>
                    </a:lnTo>
                    <a:lnTo>
                      <a:pt x="91" y="0"/>
                    </a:lnTo>
                    <a:lnTo>
                      <a:pt x="88" y="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4" name="Freeform 355"/>
              <p:cNvSpPr>
                <a:spLocks/>
              </p:cNvSpPr>
              <p:nvPr/>
            </p:nvSpPr>
            <p:spPr bwMode="auto">
              <a:xfrm>
                <a:off x="4563" y="1430"/>
                <a:ext cx="188" cy="13"/>
              </a:xfrm>
              <a:custGeom>
                <a:avLst/>
                <a:gdLst>
                  <a:gd name="T0" fmla="*/ 0 w 377"/>
                  <a:gd name="T1" fmla="*/ 0 h 28"/>
                  <a:gd name="T2" fmla="*/ 0 w 377"/>
                  <a:gd name="T3" fmla="*/ 0 h 28"/>
                  <a:gd name="T4" fmla="*/ 0 w 377"/>
                  <a:gd name="T5" fmla="*/ 0 h 28"/>
                  <a:gd name="T6" fmla="*/ 0 w 377"/>
                  <a:gd name="T7" fmla="*/ 0 h 28"/>
                  <a:gd name="T8" fmla="*/ 0 w 377"/>
                  <a:gd name="T9" fmla="*/ 0 h 28"/>
                  <a:gd name="T10" fmla="*/ 0 w 377"/>
                  <a:gd name="T11" fmla="*/ 0 h 28"/>
                  <a:gd name="T12" fmla="*/ 0 w 377"/>
                  <a:gd name="T13" fmla="*/ 0 h 28"/>
                  <a:gd name="T14" fmla="*/ 0 w 377"/>
                  <a:gd name="T15" fmla="*/ 0 h 28"/>
                  <a:gd name="T16" fmla="*/ 0 w 377"/>
                  <a:gd name="T17" fmla="*/ 0 h 28"/>
                  <a:gd name="T18" fmla="*/ 0 w 377"/>
                  <a:gd name="T19" fmla="*/ 0 h 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7" h="28">
                    <a:moveTo>
                      <a:pt x="377" y="11"/>
                    </a:moveTo>
                    <a:lnTo>
                      <a:pt x="369" y="7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369" y="28"/>
                    </a:lnTo>
                    <a:lnTo>
                      <a:pt x="360" y="25"/>
                    </a:lnTo>
                    <a:lnTo>
                      <a:pt x="377" y="11"/>
                    </a:lnTo>
                    <a:lnTo>
                      <a:pt x="374" y="7"/>
                    </a:lnTo>
                    <a:lnTo>
                      <a:pt x="369" y="7"/>
                    </a:lnTo>
                    <a:lnTo>
                      <a:pt x="37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5" name="Freeform 356"/>
              <p:cNvSpPr>
                <a:spLocks/>
              </p:cNvSpPr>
              <p:nvPr/>
            </p:nvSpPr>
            <p:spPr bwMode="auto">
              <a:xfrm>
                <a:off x="4743" y="1435"/>
                <a:ext cx="35" cy="45"/>
              </a:xfrm>
              <a:custGeom>
                <a:avLst/>
                <a:gdLst>
                  <a:gd name="T0" fmla="*/ 1 w 70"/>
                  <a:gd name="T1" fmla="*/ 0 h 91"/>
                  <a:gd name="T2" fmla="*/ 1 w 70"/>
                  <a:gd name="T3" fmla="*/ 0 h 91"/>
                  <a:gd name="T4" fmla="*/ 1 w 70"/>
                  <a:gd name="T5" fmla="*/ 0 h 91"/>
                  <a:gd name="T6" fmla="*/ 0 w 70"/>
                  <a:gd name="T7" fmla="*/ 0 h 91"/>
                  <a:gd name="T8" fmla="*/ 1 w 70"/>
                  <a:gd name="T9" fmla="*/ 0 h 91"/>
                  <a:gd name="T10" fmla="*/ 1 w 70"/>
                  <a:gd name="T11" fmla="*/ 0 h 91"/>
                  <a:gd name="T12" fmla="*/ 1 w 70"/>
                  <a:gd name="T13" fmla="*/ 0 h 91"/>
                  <a:gd name="T14" fmla="*/ 1 w 70"/>
                  <a:gd name="T15" fmla="*/ 0 h 91"/>
                  <a:gd name="T16" fmla="*/ 1 w 70"/>
                  <a:gd name="T17" fmla="*/ 0 h 91"/>
                  <a:gd name="T18" fmla="*/ 1 w 70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0" h="91">
                    <a:moveTo>
                      <a:pt x="53" y="67"/>
                    </a:moveTo>
                    <a:lnTo>
                      <a:pt x="70" y="68"/>
                    </a:lnTo>
                    <a:lnTo>
                      <a:pt x="17" y="0"/>
                    </a:lnTo>
                    <a:lnTo>
                      <a:pt x="0" y="14"/>
                    </a:lnTo>
                    <a:lnTo>
                      <a:pt x="53" y="80"/>
                    </a:lnTo>
                    <a:lnTo>
                      <a:pt x="70" y="81"/>
                    </a:lnTo>
                    <a:lnTo>
                      <a:pt x="53" y="80"/>
                    </a:lnTo>
                    <a:lnTo>
                      <a:pt x="62" y="91"/>
                    </a:lnTo>
                    <a:lnTo>
                      <a:pt x="70" y="81"/>
                    </a:lnTo>
                    <a:lnTo>
                      <a:pt x="53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6" name="Freeform 357"/>
              <p:cNvSpPr>
                <a:spLocks/>
              </p:cNvSpPr>
              <p:nvPr/>
            </p:nvSpPr>
            <p:spPr bwMode="auto">
              <a:xfrm>
                <a:off x="4770" y="1439"/>
                <a:ext cx="53" cy="37"/>
              </a:xfrm>
              <a:custGeom>
                <a:avLst/>
                <a:gdLst>
                  <a:gd name="T0" fmla="*/ 0 w 108"/>
                  <a:gd name="T1" fmla="*/ 0 h 72"/>
                  <a:gd name="T2" fmla="*/ 0 w 108"/>
                  <a:gd name="T3" fmla="*/ 0 h 72"/>
                  <a:gd name="T4" fmla="*/ 0 w 108"/>
                  <a:gd name="T5" fmla="*/ 0 h 72"/>
                  <a:gd name="T6" fmla="*/ 0 w 108"/>
                  <a:gd name="T7" fmla="*/ 0 h 72"/>
                  <a:gd name="T8" fmla="*/ 0 w 108"/>
                  <a:gd name="T9" fmla="*/ 1 h 72"/>
                  <a:gd name="T10" fmla="*/ 0 w 108"/>
                  <a:gd name="T11" fmla="*/ 1 h 72"/>
                  <a:gd name="T12" fmla="*/ 0 w 108"/>
                  <a:gd name="T13" fmla="*/ 1 h 72"/>
                  <a:gd name="T14" fmla="*/ 0 w 108"/>
                  <a:gd name="T15" fmla="*/ 1 h 72"/>
                  <a:gd name="T16" fmla="*/ 0 w 108"/>
                  <a:gd name="T17" fmla="*/ 1 h 72"/>
                  <a:gd name="T18" fmla="*/ 0 w 108"/>
                  <a:gd name="T19" fmla="*/ 1 h 72"/>
                  <a:gd name="T20" fmla="*/ 0 w 108"/>
                  <a:gd name="T21" fmla="*/ 1 h 72"/>
                  <a:gd name="T22" fmla="*/ 0 w 108"/>
                  <a:gd name="T23" fmla="*/ 1 h 72"/>
                  <a:gd name="T24" fmla="*/ 0 w 108"/>
                  <a:gd name="T25" fmla="*/ 1 h 72"/>
                  <a:gd name="T26" fmla="*/ 0 w 108"/>
                  <a:gd name="T27" fmla="*/ 1 h 72"/>
                  <a:gd name="T28" fmla="*/ 0 w 108"/>
                  <a:gd name="T29" fmla="*/ 1 h 72"/>
                  <a:gd name="T30" fmla="*/ 0 w 108"/>
                  <a:gd name="T31" fmla="*/ 1 h 72"/>
                  <a:gd name="T32" fmla="*/ 0 w 108"/>
                  <a:gd name="T33" fmla="*/ 1 h 72"/>
                  <a:gd name="T34" fmla="*/ 0 w 108"/>
                  <a:gd name="T35" fmla="*/ 1 h 72"/>
                  <a:gd name="T36" fmla="*/ 0 w 108"/>
                  <a:gd name="T37" fmla="*/ 1 h 72"/>
                  <a:gd name="T38" fmla="*/ 0 w 108"/>
                  <a:gd name="T39" fmla="*/ 1 h 72"/>
                  <a:gd name="T40" fmla="*/ 0 w 108"/>
                  <a:gd name="T41" fmla="*/ 1 h 72"/>
                  <a:gd name="T42" fmla="*/ 0 w 108"/>
                  <a:gd name="T43" fmla="*/ 1 h 72"/>
                  <a:gd name="T44" fmla="*/ 0 w 108"/>
                  <a:gd name="T45" fmla="*/ 1 h 72"/>
                  <a:gd name="T46" fmla="*/ 0 w 108"/>
                  <a:gd name="T47" fmla="*/ 1 h 72"/>
                  <a:gd name="T48" fmla="*/ 0 w 108"/>
                  <a:gd name="T49" fmla="*/ 1 h 72"/>
                  <a:gd name="T50" fmla="*/ 0 w 108"/>
                  <a:gd name="T51" fmla="*/ 1 h 72"/>
                  <a:gd name="T52" fmla="*/ 0 w 108"/>
                  <a:gd name="T53" fmla="*/ 1 h 72"/>
                  <a:gd name="T54" fmla="*/ 0 w 108"/>
                  <a:gd name="T55" fmla="*/ 1 h 72"/>
                  <a:gd name="T56" fmla="*/ 0 w 108"/>
                  <a:gd name="T57" fmla="*/ 1 h 72"/>
                  <a:gd name="T58" fmla="*/ 0 w 108"/>
                  <a:gd name="T59" fmla="*/ 1 h 72"/>
                  <a:gd name="T60" fmla="*/ 0 w 108"/>
                  <a:gd name="T61" fmla="*/ 1 h 72"/>
                  <a:gd name="T62" fmla="*/ 0 w 108"/>
                  <a:gd name="T63" fmla="*/ 1 h 72"/>
                  <a:gd name="T64" fmla="*/ 0 w 108"/>
                  <a:gd name="T65" fmla="*/ 1 h 72"/>
                  <a:gd name="T66" fmla="*/ 0 w 108"/>
                  <a:gd name="T67" fmla="*/ 1 h 72"/>
                  <a:gd name="T68" fmla="*/ 0 w 108"/>
                  <a:gd name="T69" fmla="*/ 1 h 72"/>
                  <a:gd name="T70" fmla="*/ 0 w 108"/>
                  <a:gd name="T71" fmla="*/ 1 h 72"/>
                  <a:gd name="T72" fmla="*/ 0 w 108"/>
                  <a:gd name="T73" fmla="*/ 0 h 7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8" h="72">
                    <a:moveTo>
                      <a:pt x="108" y="0"/>
                    </a:moveTo>
                    <a:lnTo>
                      <a:pt x="108" y="0"/>
                    </a:lnTo>
                    <a:lnTo>
                      <a:pt x="98" y="0"/>
                    </a:lnTo>
                    <a:lnTo>
                      <a:pt x="88" y="0"/>
                    </a:lnTo>
                    <a:lnTo>
                      <a:pt x="79" y="3"/>
                    </a:lnTo>
                    <a:lnTo>
                      <a:pt x="68" y="7"/>
                    </a:lnTo>
                    <a:lnTo>
                      <a:pt x="60" y="10"/>
                    </a:lnTo>
                    <a:lnTo>
                      <a:pt x="51" y="15"/>
                    </a:lnTo>
                    <a:lnTo>
                      <a:pt x="43" y="21"/>
                    </a:lnTo>
                    <a:lnTo>
                      <a:pt x="35" y="26"/>
                    </a:lnTo>
                    <a:lnTo>
                      <a:pt x="28" y="32"/>
                    </a:lnTo>
                    <a:lnTo>
                      <a:pt x="21" y="38"/>
                    </a:lnTo>
                    <a:lnTo>
                      <a:pt x="15" y="44"/>
                    </a:lnTo>
                    <a:lnTo>
                      <a:pt x="11" y="48"/>
                    </a:lnTo>
                    <a:lnTo>
                      <a:pt x="6" y="52"/>
                    </a:lnTo>
                    <a:lnTo>
                      <a:pt x="3" y="55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17" y="72"/>
                    </a:lnTo>
                    <a:lnTo>
                      <a:pt x="19" y="70"/>
                    </a:lnTo>
                    <a:lnTo>
                      <a:pt x="21" y="67"/>
                    </a:lnTo>
                    <a:lnTo>
                      <a:pt x="25" y="63"/>
                    </a:lnTo>
                    <a:lnTo>
                      <a:pt x="29" y="59"/>
                    </a:lnTo>
                    <a:lnTo>
                      <a:pt x="35" y="54"/>
                    </a:lnTo>
                    <a:lnTo>
                      <a:pt x="41" y="49"/>
                    </a:lnTo>
                    <a:lnTo>
                      <a:pt x="49" y="44"/>
                    </a:lnTo>
                    <a:lnTo>
                      <a:pt x="55" y="39"/>
                    </a:lnTo>
                    <a:lnTo>
                      <a:pt x="63" y="34"/>
                    </a:lnTo>
                    <a:lnTo>
                      <a:pt x="71" y="30"/>
                    </a:lnTo>
                    <a:lnTo>
                      <a:pt x="76" y="26"/>
                    </a:lnTo>
                    <a:lnTo>
                      <a:pt x="85" y="24"/>
                    </a:lnTo>
                    <a:lnTo>
                      <a:pt x="91" y="22"/>
                    </a:lnTo>
                    <a:lnTo>
                      <a:pt x="98" y="22"/>
                    </a:lnTo>
                    <a:lnTo>
                      <a:pt x="104" y="2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7" name="Freeform 358"/>
              <p:cNvSpPr>
                <a:spLocks/>
              </p:cNvSpPr>
              <p:nvPr/>
            </p:nvSpPr>
            <p:spPr bwMode="auto">
              <a:xfrm>
                <a:off x="4822" y="1439"/>
                <a:ext cx="20" cy="30"/>
              </a:xfrm>
              <a:custGeom>
                <a:avLst/>
                <a:gdLst>
                  <a:gd name="T0" fmla="*/ 0 w 42"/>
                  <a:gd name="T1" fmla="*/ 1 h 60"/>
                  <a:gd name="T2" fmla="*/ 0 w 42"/>
                  <a:gd name="T3" fmla="*/ 1 h 60"/>
                  <a:gd name="T4" fmla="*/ 0 w 42"/>
                  <a:gd name="T5" fmla="*/ 1 h 60"/>
                  <a:gd name="T6" fmla="*/ 0 w 42"/>
                  <a:gd name="T7" fmla="*/ 1 h 60"/>
                  <a:gd name="T8" fmla="*/ 0 w 42"/>
                  <a:gd name="T9" fmla="*/ 1 h 60"/>
                  <a:gd name="T10" fmla="*/ 0 w 42"/>
                  <a:gd name="T11" fmla="*/ 1 h 60"/>
                  <a:gd name="T12" fmla="*/ 0 w 42"/>
                  <a:gd name="T13" fmla="*/ 1 h 60"/>
                  <a:gd name="T14" fmla="*/ 0 w 42"/>
                  <a:gd name="T15" fmla="*/ 1 h 60"/>
                  <a:gd name="T16" fmla="*/ 0 w 42"/>
                  <a:gd name="T17" fmla="*/ 1 h 60"/>
                  <a:gd name="T18" fmla="*/ 0 w 42"/>
                  <a:gd name="T19" fmla="*/ 0 h 60"/>
                  <a:gd name="T20" fmla="*/ 0 w 42"/>
                  <a:gd name="T21" fmla="*/ 1 h 60"/>
                  <a:gd name="T22" fmla="*/ 0 w 42"/>
                  <a:gd name="T23" fmla="*/ 1 h 60"/>
                  <a:gd name="T24" fmla="*/ 0 w 42"/>
                  <a:gd name="T25" fmla="*/ 1 h 60"/>
                  <a:gd name="T26" fmla="*/ 0 w 42"/>
                  <a:gd name="T27" fmla="*/ 1 h 60"/>
                  <a:gd name="T28" fmla="*/ 0 w 42"/>
                  <a:gd name="T29" fmla="*/ 1 h 60"/>
                  <a:gd name="T30" fmla="*/ 0 w 42"/>
                  <a:gd name="T31" fmla="*/ 1 h 60"/>
                  <a:gd name="T32" fmla="*/ 0 w 42"/>
                  <a:gd name="T33" fmla="*/ 1 h 60"/>
                  <a:gd name="T34" fmla="*/ 0 w 42"/>
                  <a:gd name="T35" fmla="*/ 1 h 60"/>
                  <a:gd name="T36" fmla="*/ 0 w 42"/>
                  <a:gd name="T37" fmla="*/ 1 h 60"/>
                  <a:gd name="T38" fmla="*/ 0 w 42"/>
                  <a:gd name="T39" fmla="*/ 1 h 60"/>
                  <a:gd name="T40" fmla="*/ 0 w 42"/>
                  <a:gd name="T41" fmla="*/ 1 h 60"/>
                  <a:gd name="T42" fmla="*/ 0 w 42"/>
                  <a:gd name="T43" fmla="*/ 1 h 60"/>
                  <a:gd name="T44" fmla="*/ 0 w 42"/>
                  <a:gd name="T45" fmla="*/ 1 h 60"/>
                  <a:gd name="T46" fmla="*/ 0 w 42"/>
                  <a:gd name="T47" fmla="*/ 1 h 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2" h="60">
                    <a:moveTo>
                      <a:pt x="35" y="60"/>
                    </a:moveTo>
                    <a:lnTo>
                      <a:pt x="38" y="56"/>
                    </a:lnTo>
                    <a:lnTo>
                      <a:pt x="39" y="54"/>
                    </a:lnTo>
                    <a:lnTo>
                      <a:pt x="39" y="49"/>
                    </a:lnTo>
                    <a:lnTo>
                      <a:pt x="42" y="43"/>
                    </a:lnTo>
                    <a:lnTo>
                      <a:pt x="42" y="33"/>
                    </a:lnTo>
                    <a:lnTo>
                      <a:pt x="38" y="23"/>
                    </a:lnTo>
                    <a:lnTo>
                      <a:pt x="30" y="13"/>
                    </a:lnTo>
                    <a:lnTo>
                      <a:pt x="20" y="6"/>
                    </a:lnTo>
                    <a:lnTo>
                      <a:pt x="4" y="0"/>
                    </a:lnTo>
                    <a:lnTo>
                      <a:pt x="0" y="22"/>
                    </a:lnTo>
                    <a:lnTo>
                      <a:pt x="11" y="25"/>
                    </a:lnTo>
                    <a:lnTo>
                      <a:pt x="16" y="29"/>
                    </a:lnTo>
                    <a:lnTo>
                      <a:pt x="20" y="33"/>
                    </a:lnTo>
                    <a:lnTo>
                      <a:pt x="20" y="36"/>
                    </a:lnTo>
                    <a:lnTo>
                      <a:pt x="20" y="40"/>
                    </a:lnTo>
                    <a:lnTo>
                      <a:pt x="20" y="45"/>
                    </a:lnTo>
                    <a:lnTo>
                      <a:pt x="19" y="47"/>
                    </a:lnTo>
                    <a:lnTo>
                      <a:pt x="21" y="44"/>
                    </a:lnTo>
                    <a:lnTo>
                      <a:pt x="35" y="60"/>
                    </a:lnTo>
                    <a:lnTo>
                      <a:pt x="37" y="59"/>
                    </a:lnTo>
                    <a:lnTo>
                      <a:pt x="38" y="56"/>
                    </a:lnTo>
                    <a:lnTo>
                      <a:pt x="35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8" name="Freeform 359"/>
              <p:cNvSpPr>
                <a:spLocks/>
              </p:cNvSpPr>
              <p:nvPr/>
            </p:nvSpPr>
            <p:spPr bwMode="auto">
              <a:xfrm>
                <a:off x="4781" y="1461"/>
                <a:ext cx="58" cy="44"/>
              </a:xfrm>
              <a:custGeom>
                <a:avLst/>
                <a:gdLst>
                  <a:gd name="T0" fmla="*/ 0 w 115"/>
                  <a:gd name="T1" fmla="*/ 1 h 87"/>
                  <a:gd name="T2" fmla="*/ 0 w 115"/>
                  <a:gd name="T3" fmla="*/ 1 h 87"/>
                  <a:gd name="T4" fmla="*/ 1 w 115"/>
                  <a:gd name="T5" fmla="*/ 1 h 87"/>
                  <a:gd name="T6" fmla="*/ 1 w 115"/>
                  <a:gd name="T7" fmla="*/ 1 h 87"/>
                  <a:gd name="T8" fmla="*/ 1 w 115"/>
                  <a:gd name="T9" fmla="*/ 1 h 87"/>
                  <a:gd name="T10" fmla="*/ 1 w 115"/>
                  <a:gd name="T11" fmla="*/ 1 h 87"/>
                  <a:gd name="T12" fmla="*/ 1 w 115"/>
                  <a:gd name="T13" fmla="*/ 1 h 87"/>
                  <a:gd name="T14" fmla="*/ 1 w 115"/>
                  <a:gd name="T15" fmla="*/ 1 h 87"/>
                  <a:gd name="T16" fmla="*/ 1 w 115"/>
                  <a:gd name="T17" fmla="*/ 1 h 87"/>
                  <a:gd name="T18" fmla="*/ 1 w 115"/>
                  <a:gd name="T19" fmla="*/ 1 h 87"/>
                  <a:gd name="T20" fmla="*/ 1 w 115"/>
                  <a:gd name="T21" fmla="*/ 1 h 87"/>
                  <a:gd name="T22" fmla="*/ 1 w 115"/>
                  <a:gd name="T23" fmla="*/ 1 h 87"/>
                  <a:gd name="T24" fmla="*/ 1 w 115"/>
                  <a:gd name="T25" fmla="*/ 1 h 87"/>
                  <a:gd name="T26" fmla="*/ 1 w 115"/>
                  <a:gd name="T27" fmla="*/ 1 h 87"/>
                  <a:gd name="T28" fmla="*/ 1 w 115"/>
                  <a:gd name="T29" fmla="*/ 1 h 87"/>
                  <a:gd name="T30" fmla="*/ 1 w 115"/>
                  <a:gd name="T31" fmla="*/ 1 h 87"/>
                  <a:gd name="T32" fmla="*/ 1 w 115"/>
                  <a:gd name="T33" fmla="*/ 1 h 87"/>
                  <a:gd name="T34" fmla="*/ 1 w 115"/>
                  <a:gd name="T35" fmla="*/ 1 h 87"/>
                  <a:gd name="T36" fmla="*/ 1 w 115"/>
                  <a:gd name="T37" fmla="*/ 0 h 87"/>
                  <a:gd name="T38" fmla="*/ 1 w 115"/>
                  <a:gd name="T39" fmla="*/ 1 h 87"/>
                  <a:gd name="T40" fmla="*/ 1 w 115"/>
                  <a:gd name="T41" fmla="*/ 1 h 87"/>
                  <a:gd name="T42" fmla="*/ 1 w 115"/>
                  <a:gd name="T43" fmla="*/ 1 h 87"/>
                  <a:gd name="T44" fmla="*/ 1 w 115"/>
                  <a:gd name="T45" fmla="*/ 1 h 87"/>
                  <a:gd name="T46" fmla="*/ 1 w 115"/>
                  <a:gd name="T47" fmla="*/ 1 h 87"/>
                  <a:gd name="T48" fmla="*/ 1 w 115"/>
                  <a:gd name="T49" fmla="*/ 1 h 87"/>
                  <a:gd name="T50" fmla="*/ 1 w 115"/>
                  <a:gd name="T51" fmla="*/ 1 h 87"/>
                  <a:gd name="T52" fmla="*/ 1 w 115"/>
                  <a:gd name="T53" fmla="*/ 1 h 87"/>
                  <a:gd name="T54" fmla="*/ 1 w 115"/>
                  <a:gd name="T55" fmla="*/ 1 h 87"/>
                  <a:gd name="T56" fmla="*/ 1 w 115"/>
                  <a:gd name="T57" fmla="*/ 1 h 87"/>
                  <a:gd name="T58" fmla="*/ 1 w 115"/>
                  <a:gd name="T59" fmla="*/ 1 h 87"/>
                  <a:gd name="T60" fmla="*/ 1 w 115"/>
                  <a:gd name="T61" fmla="*/ 1 h 87"/>
                  <a:gd name="T62" fmla="*/ 1 w 115"/>
                  <a:gd name="T63" fmla="*/ 1 h 87"/>
                  <a:gd name="T64" fmla="*/ 1 w 115"/>
                  <a:gd name="T65" fmla="*/ 1 h 87"/>
                  <a:gd name="T66" fmla="*/ 1 w 115"/>
                  <a:gd name="T67" fmla="*/ 1 h 87"/>
                  <a:gd name="T68" fmla="*/ 1 w 115"/>
                  <a:gd name="T69" fmla="*/ 1 h 87"/>
                  <a:gd name="T70" fmla="*/ 1 w 115"/>
                  <a:gd name="T71" fmla="*/ 1 h 87"/>
                  <a:gd name="T72" fmla="*/ 0 w 115"/>
                  <a:gd name="T73" fmla="*/ 1 h 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5" h="87">
                    <a:moveTo>
                      <a:pt x="0" y="86"/>
                    </a:moveTo>
                    <a:lnTo>
                      <a:pt x="0" y="86"/>
                    </a:lnTo>
                    <a:lnTo>
                      <a:pt x="9" y="87"/>
                    </a:lnTo>
                    <a:lnTo>
                      <a:pt x="17" y="85"/>
                    </a:lnTo>
                    <a:lnTo>
                      <a:pt x="26" y="81"/>
                    </a:lnTo>
                    <a:lnTo>
                      <a:pt x="34" y="78"/>
                    </a:lnTo>
                    <a:lnTo>
                      <a:pt x="42" y="72"/>
                    </a:lnTo>
                    <a:lnTo>
                      <a:pt x="51" y="66"/>
                    </a:lnTo>
                    <a:lnTo>
                      <a:pt x="62" y="60"/>
                    </a:lnTo>
                    <a:lnTo>
                      <a:pt x="71" y="53"/>
                    </a:lnTo>
                    <a:lnTo>
                      <a:pt x="79" y="47"/>
                    </a:lnTo>
                    <a:lnTo>
                      <a:pt x="88" y="40"/>
                    </a:lnTo>
                    <a:lnTo>
                      <a:pt x="96" y="33"/>
                    </a:lnTo>
                    <a:lnTo>
                      <a:pt x="102" y="27"/>
                    </a:lnTo>
                    <a:lnTo>
                      <a:pt x="108" y="23"/>
                    </a:lnTo>
                    <a:lnTo>
                      <a:pt x="111" y="19"/>
                    </a:lnTo>
                    <a:lnTo>
                      <a:pt x="114" y="17"/>
                    </a:lnTo>
                    <a:lnTo>
                      <a:pt x="115" y="16"/>
                    </a:lnTo>
                    <a:lnTo>
                      <a:pt x="101" y="0"/>
                    </a:lnTo>
                    <a:lnTo>
                      <a:pt x="100" y="1"/>
                    </a:lnTo>
                    <a:lnTo>
                      <a:pt x="97" y="3"/>
                    </a:lnTo>
                    <a:lnTo>
                      <a:pt x="93" y="7"/>
                    </a:lnTo>
                    <a:lnTo>
                      <a:pt x="88" y="11"/>
                    </a:lnTo>
                    <a:lnTo>
                      <a:pt x="81" y="17"/>
                    </a:lnTo>
                    <a:lnTo>
                      <a:pt x="74" y="23"/>
                    </a:lnTo>
                    <a:lnTo>
                      <a:pt x="66" y="28"/>
                    </a:lnTo>
                    <a:lnTo>
                      <a:pt x="57" y="35"/>
                    </a:lnTo>
                    <a:lnTo>
                      <a:pt x="49" y="42"/>
                    </a:lnTo>
                    <a:lnTo>
                      <a:pt x="41" y="48"/>
                    </a:lnTo>
                    <a:lnTo>
                      <a:pt x="31" y="54"/>
                    </a:lnTo>
                    <a:lnTo>
                      <a:pt x="24" y="58"/>
                    </a:lnTo>
                    <a:lnTo>
                      <a:pt x="16" y="62"/>
                    </a:lnTo>
                    <a:lnTo>
                      <a:pt x="10" y="64"/>
                    </a:lnTo>
                    <a:lnTo>
                      <a:pt x="6" y="65"/>
                    </a:lnTo>
                    <a:lnTo>
                      <a:pt x="5" y="6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29" name="Freeform 360"/>
              <p:cNvSpPr>
                <a:spLocks/>
              </p:cNvSpPr>
              <p:nvPr/>
            </p:nvSpPr>
            <p:spPr bwMode="auto">
              <a:xfrm>
                <a:off x="4748" y="1489"/>
                <a:ext cx="36" cy="16"/>
              </a:xfrm>
              <a:custGeom>
                <a:avLst/>
                <a:gdLst>
                  <a:gd name="T0" fmla="*/ 1 w 72"/>
                  <a:gd name="T1" fmla="*/ 1 h 31"/>
                  <a:gd name="T2" fmla="*/ 1 w 72"/>
                  <a:gd name="T3" fmla="*/ 1 h 31"/>
                  <a:gd name="T4" fmla="*/ 1 w 72"/>
                  <a:gd name="T5" fmla="*/ 1 h 31"/>
                  <a:gd name="T6" fmla="*/ 1 w 72"/>
                  <a:gd name="T7" fmla="*/ 1 h 31"/>
                  <a:gd name="T8" fmla="*/ 1 w 72"/>
                  <a:gd name="T9" fmla="*/ 1 h 31"/>
                  <a:gd name="T10" fmla="*/ 1 w 72"/>
                  <a:gd name="T11" fmla="*/ 1 h 31"/>
                  <a:gd name="T12" fmla="*/ 1 w 72"/>
                  <a:gd name="T13" fmla="*/ 1 h 31"/>
                  <a:gd name="T14" fmla="*/ 1 w 72"/>
                  <a:gd name="T15" fmla="*/ 1 h 31"/>
                  <a:gd name="T16" fmla="*/ 1 w 72"/>
                  <a:gd name="T17" fmla="*/ 1 h 31"/>
                  <a:gd name="T18" fmla="*/ 1 w 72"/>
                  <a:gd name="T19" fmla="*/ 1 h 31"/>
                  <a:gd name="T20" fmla="*/ 1 w 72"/>
                  <a:gd name="T21" fmla="*/ 1 h 31"/>
                  <a:gd name="T22" fmla="*/ 1 w 72"/>
                  <a:gd name="T23" fmla="*/ 1 h 31"/>
                  <a:gd name="T24" fmla="*/ 1 w 72"/>
                  <a:gd name="T25" fmla="*/ 1 h 31"/>
                  <a:gd name="T26" fmla="*/ 1 w 72"/>
                  <a:gd name="T27" fmla="*/ 1 h 31"/>
                  <a:gd name="T28" fmla="*/ 1 w 72"/>
                  <a:gd name="T29" fmla="*/ 1 h 31"/>
                  <a:gd name="T30" fmla="*/ 1 w 72"/>
                  <a:gd name="T31" fmla="*/ 1 h 31"/>
                  <a:gd name="T32" fmla="*/ 1 w 72"/>
                  <a:gd name="T33" fmla="*/ 1 h 31"/>
                  <a:gd name="T34" fmla="*/ 1 w 72"/>
                  <a:gd name="T35" fmla="*/ 1 h 31"/>
                  <a:gd name="T36" fmla="*/ 1 w 72"/>
                  <a:gd name="T37" fmla="*/ 1 h 31"/>
                  <a:gd name="T38" fmla="*/ 0 w 72"/>
                  <a:gd name="T39" fmla="*/ 1 h 31"/>
                  <a:gd name="T40" fmla="*/ 1 w 72"/>
                  <a:gd name="T41" fmla="*/ 1 h 31"/>
                  <a:gd name="T42" fmla="*/ 1 w 72"/>
                  <a:gd name="T43" fmla="*/ 0 h 31"/>
                  <a:gd name="T44" fmla="*/ 0 w 72"/>
                  <a:gd name="T45" fmla="*/ 1 h 31"/>
                  <a:gd name="T46" fmla="*/ 1 w 72"/>
                  <a:gd name="T47" fmla="*/ 1 h 3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2" h="31">
                    <a:moveTo>
                      <a:pt x="18" y="17"/>
                    </a:moveTo>
                    <a:lnTo>
                      <a:pt x="8" y="23"/>
                    </a:lnTo>
                    <a:lnTo>
                      <a:pt x="10" y="23"/>
                    </a:lnTo>
                    <a:lnTo>
                      <a:pt x="14" y="23"/>
                    </a:lnTo>
                    <a:lnTo>
                      <a:pt x="20" y="24"/>
                    </a:lnTo>
                    <a:lnTo>
                      <a:pt x="30" y="24"/>
                    </a:lnTo>
                    <a:lnTo>
                      <a:pt x="39" y="26"/>
                    </a:lnTo>
                    <a:lnTo>
                      <a:pt x="48" y="28"/>
                    </a:lnTo>
                    <a:lnTo>
                      <a:pt x="57" y="30"/>
                    </a:lnTo>
                    <a:lnTo>
                      <a:pt x="67" y="31"/>
                    </a:lnTo>
                    <a:lnTo>
                      <a:pt x="72" y="10"/>
                    </a:lnTo>
                    <a:lnTo>
                      <a:pt x="62" y="8"/>
                    </a:lnTo>
                    <a:lnTo>
                      <a:pt x="52" y="6"/>
                    </a:lnTo>
                    <a:lnTo>
                      <a:pt x="41" y="5"/>
                    </a:lnTo>
                    <a:lnTo>
                      <a:pt x="32" y="2"/>
                    </a:lnTo>
                    <a:lnTo>
                      <a:pt x="23" y="2"/>
                    </a:lnTo>
                    <a:lnTo>
                      <a:pt x="17" y="1"/>
                    </a:lnTo>
                    <a:lnTo>
                      <a:pt x="11" y="1"/>
                    </a:lnTo>
                    <a:lnTo>
                      <a:pt x="10" y="1"/>
                    </a:lnTo>
                    <a:lnTo>
                      <a:pt x="0" y="6"/>
                    </a:lnTo>
                    <a:lnTo>
                      <a:pt x="10" y="1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1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0" name="Freeform 361"/>
              <p:cNvSpPr>
                <a:spLocks/>
              </p:cNvSpPr>
              <p:nvPr/>
            </p:nvSpPr>
            <p:spPr bwMode="auto">
              <a:xfrm>
                <a:off x="4733" y="1492"/>
                <a:ext cx="24" cy="22"/>
              </a:xfrm>
              <a:custGeom>
                <a:avLst/>
                <a:gdLst>
                  <a:gd name="T0" fmla="*/ 1 w 48"/>
                  <a:gd name="T1" fmla="*/ 0 h 45"/>
                  <a:gd name="T2" fmla="*/ 1 w 48"/>
                  <a:gd name="T3" fmla="*/ 0 h 45"/>
                  <a:gd name="T4" fmla="*/ 1 w 48"/>
                  <a:gd name="T5" fmla="*/ 0 h 45"/>
                  <a:gd name="T6" fmla="*/ 1 w 48"/>
                  <a:gd name="T7" fmla="*/ 0 h 45"/>
                  <a:gd name="T8" fmla="*/ 1 w 48"/>
                  <a:gd name="T9" fmla="*/ 0 h 45"/>
                  <a:gd name="T10" fmla="*/ 1 w 48"/>
                  <a:gd name="T11" fmla="*/ 0 h 45"/>
                  <a:gd name="T12" fmla="*/ 1 w 48"/>
                  <a:gd name="T13" fmla="*/ 0 h 45"/>
                  <a:gd name="T14" fmla="*/ 1 w 48"/>
                  <a:gd name="T15" fmla="*/ 0 h 45"/>
                  <a:gd name="T16" fmla="*/ 1 w 48"/>
                  <a:gd name="T17" fmla="*/ 0 h 45"/>
                  <a:gd name="T18" fmla="*/ 1 w 48"/>
                  <a:gd name="T19" fmla="*/ 0 h 45"/>
                  <a:gd name="T20" fmla="*/ 1 w 48"/>
                  <a:gd name="T21" fmla="*/ 0 h 45"/>
                  <a:gd name="T22" fmla="*/ 1 w 48"/>
                  <a:gd name="T23" fmla="*/ 0 h 45"/>
                  <a:gd name="T24" fmla="*/ 1 w 48"/>
                  <a:gd name="T25" fmla="*/ 0 h 45"/>
                  <a:gd name="T26" fmla="*/ 1 w 48"/>
                  <a:gd name="T27" fmla="*/ 0 h 45"/>
                  <a:gd name="T28" fmla="*/ 1 w 48"/>
                  <a:gd name="T29" fmla="*/ 0 h 45"/>
                  <a:gd name="T30" fmla="*/ 1 w 48"/>
                  <a:gd name="T31" fmla="*/ 0 h 45"/>
                  <a:gd name="T32" fmla="*/ 1 w 48"/>
                  <a:gd name="T33" fmla="*/ 0 h 45"/>
                  <a:gd name="T34" fmla="*/ 1 w 48"/>
                  <a:gd name="T35" fmla="*/ 0 h 45"/>
                  <a:gd name="T36" fmla="*/ 0 w 48"/>
                  <a:gd name="T37" fmla="*/ 0 h 45"/>
                  <a:gd name="T38" fmla="*/ 0 w 48"/>
                  <a:gd name="T39" fmla="*/ 0 h 45"/>
                  <a:gd name="T40" fmla="*/ 1 w 48"/>
                  <a:gd name="T41" fmla="*/ 0 h 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8" h="45">
                    <a:moveTo>
                      <a:pt x="7" y="45"/>
                    </a:moveTo>
                    <a:lnTo>
                      <a:pt x="7" y="45"/>
                    </a:lnTo>
                    <a:lnTo>
                      <a:pt x="17" y="40"/>
                    </a:lnTo>
                    <a:lnTo>
                      <a:pt x="24" y="35"/>
                    </a:lnTo>
                    <a:lnTo>
                      <a:pt x="31" y="30"/>
                    </a:lnTo>
                    <a:lnTo>
                      <a:pt x="38" y="25"/>
                    </a:lnTo>
                    <a:lnTo>
                      <a:pt x="42" y="19"/>
                    </a:lnTo>
                    <a:lnTo>
                      <a:pt x="45" y="16"/>
                    </a:lnTo>
                    <a:lnTo>
                      <a:pt x="47" y="14"/>
                    </a:lnTo>
                    <a:lnTo>
                      <a:pt x="48" y="11"/>
                    </a:lnTo>
                    <a:lnTo>
                      <a:pt x="30" y="0"/>
                    </a:lnTo>
                    <a:lnTo>
                      <a:pt x="29" y="2"/>
                    </a:lnTo>
                    <a:lnTo>
                      <a:pt x="25" y="5"/>
                    </a:lnTo>
                    <a:lnTo>
                      <a:pt x="22" y="9"/>
                    </a:lnTo>
                    <a:lnTo>
                      <a:pt x="18" y="14"/>
                    </a:lnTo>
                    <a:lnTo>
                      <a:pt x="12" y="17"/>
                    </a:lnTo>
                    <a:lnTo>
                      <a:pt x="7" y="20"/>
                    </a:lnTo>
                    <a:lnTo>
                      <a:pt x="0" y="24"/>
                    </a:lnTo>
                    <a:lnTo>
                      <a:pt x="7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1" name="Freeform 362"/>
              <p:cNvSpPr>
                <a:spLocks/>
              </p:cNvSpPr>
              <p:nvPr/>
            </p:nvSpPr>
            <p:spPr bwMode="auto">
              <a:xfrm>
                <a:off x="4784" y="1450"/>
                <a:ext cx="4" cy="7"/>
              </a:xfrm>
              <a:custGeom>
                <a:avLst/>
                <a:gdLst>
                  <a:gd name="T0" fmla="*/ 1 w 7"/>
                  <a:gd name="T1" fmla="*/ 0 h 13"/>
                  <a:gd name="T2" fmla="*/ 0 w 7"/>
                  <a:gd name="T3" fmla="*/ 1 h 13"/>
                  <a:gd name="T4" fmla="*/ 1 w 7"/>
                  <a:gd name="T5" fmla="*/ 0 h 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13">
                    <a:moveTo>
                      <a:pt x="7" y="0"/>
                    </a:moveTo>
                    <a:lnTo>
                      <a:pt x="0" y="1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2" name="Freeform 363"/>
              <p:cNvSpPr>
                <a:spLocks/>
              </p:cNvSpPr>
              <p:nvPr/>
            </p:nvSpPr>
            <p:spPr bwMode="auto">
              <a:xfrm>
                <a:off x="4783" y="1449"/>
                <a:ext cx="6" cy="8"/>
              </a:xfrm>
              <a:custGeom>
                <a:avLst/>
                <a:gdLst>
                  <a:gd name="T0" fmla="*/ 1 w 11"/>
                  <a:gd name="T1" fmla="*/ 0 h 17"/>
                  <a:gd name="T2" fmla="*/ 1 w 11"/>
                  <a:gd name="T3" fmla="*/ 0 h 17"/>
                  <a:gd name="T4" fmla="*/ 1 w 11"/>
                  <a:gd name="T5" fmla="*/ 0 h 17"/>
                  <a:gd name="T6" fmla="*/ 1 w 11"/>
                  <a:gd name="T7" fmla="*/ 0 h 17"/>
                  <a:gd name="T8" fmla="*/ 0 w 11"/>
                  <a:gd name="T9" fmla="*/ 0 h 17"/>
                  <a:gd name="T10" fmla="*/ 1 w 11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7">
                    <a:moveTo>
                      <a:pt x="2" y="15"/>
                    </a:moveTo>
                    <a:lnTo>
                      <a:pt x="3" y="17"/>
                    </a:lnTo>
                    <a:lnTo>
                      <a:pt x="11" y="3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3" name="Freeform 364"/>
              <p:cNvSpPr>
                <a:spLocks/>
              </p:cNvSpPr>
              <p:nvPr/>
            </p:nvSpPr>
            <p:spPr bwMode="auto">
              <a:xfrm>
                <a:off x="4356" y="1423"/>
                <a:ext cx="563" cy="30"/>
              </a:xfrm>
              <a:custGeom>
                <a:avLst/>
                <a:gdLst>
                  <a:gd name="T0" fmla="*/ 1 w 1126"/>
                  <a:gd name="T1" fmla="*/ 1 h 60"/>
                  <a:gd name="T2" fmla="*/ 1 w 1126"/>
                  <a:gd name="T3" fmla="*/ 1 h 60"/>
                  <a:gd name="T4" fmla="*/ 1 w 1126"/>
                  <a:gd name="T5" fmla="*/ 0 h 60"/>
                  <a:gd name="T6" fmla="*/ 0 w 1126"/>
                  <a:gd name="T7" fmla="*/ 1 h 60"/>
                  <a:gd name="T8" fmla="*/ 1 w 1126"/>
                  <a:gd name="T9" fmla="*/ 1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6" h="60">
                    <a:moveTo>
                      <a:pt x="1126" y="60"/>
                    </a:moveTo>
                    <a:lnTo>
                      <a:pt x="1126" y="13"/>
                    </a:lnTo>
                    <a:lnTo>
                      <a:pt x="2" y="0"/>
                    </a:lnTo>
                    <a:lnTo>
                      <a:pt x="0" y="46"/>
                    </a:lnTo>
                    <a:lnTo>
                      <a:pt x="1126" y="6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4" name="Freeform 365"/>
              <p:cNvSpPr>
                <a:spLocks/>
              </p:cNvSpPr>
              <p:nvPr/>
            </p:nvSpPr>
            <p:spPr bwMode="auto">
              <a:xfrm>
                <a:off x="4913" y="1425"/>
                <a:ext cx="11" cy="28"/>
              </a:xfrm>
              <a:custGeom>
                <a:avLst/>
                <a:gdLst>
                  <a:gd name="T0" fmla="*/ 1 w 22"/>
                  <a:gd name="T1" fmla="*/ 0 h 57"/>
                  <a:gd name="T2" fmla="*/ 1 w 22"/>
                  <a:gd name="T3" fmla="*/ 0 h 57"/>
                  <a:gd name="T4" fmla="*/ 0 w 22"/>
                  <a:gd name="T5" fmla="*/ 0 h 57"/>
                  <a:gd name="T6" fmla="*/ 1 w 22"/>
                  <a:gd name="T7" fmla="*/ 0 h 57"/>
                  <a:gd name="T8" fmla="*/ 1 w 22"/>
                  <a:gd name="T9" fmla="*/ 0 h 57"/>
                  <a:gd name="T10" fmla="*/ 1 w 22"/>
                  <a:gd name="T11" fmla="*/ 0 h 57"/>
                  <a:gd name="T12" fmla="*/ 1 w 22"/>
                  <a:gd name="T13" fmla="*/ 0 h 57"/>
                  <a:gd name="T14" fmla="*/ 1 w 22"/>
                  <a:gd name="T15" fmla="*/ 0 h 57"/>
                  <a:gd name="T16" fmla="*/ 1 w 22"/>
                  <a:gd name="T17" fmla="*/ 0 h 57"/>
                  <a:gd name="T18" fmla="*/ 1 w 22"/>
                  <a:gd name="T19" fmla="*/ 0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" h="57">
                    <a:moveTo>
                      <a:pt x="12" y="22"/>
                    </a:moveTo>
                    <a:lnTo>
                      <a:pt x="1" y="10"/>
                    </a:lnTo>
                    <a:lnTo>
                      <a:pt x="0" y="57"/>
                    </a:lnTo>
                    <a:lnTo>
                      <a:pt x="22" y="57"/>
                    </a:lnTo>
                    <a:lnTo>
                      <a:pt x="22" y="10"/>
                    </a:lnTo>
                    <a:lnTo>
                      <a:pt x="12" y="0"/>
                    </a:lnTo>
                    <a:lnTo>
                      <a:pt x="22" y="10"/>
                    </a:lnTo>
                    <a:lnTo>
                      <a:pt x="22" y="0"/>
                    </a:lnTo>
                    <a:lnTo>
                      <a:pt x="12" y="0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5" name="Freeform 366"/>
              <p:cNvSpPr>
                <a:spLocks/>
              </p:cNvSpPr>
              <p:nvPr/>
            </p:nvSpPr>
            <p:spPr bwMode="auto">
              <a:xfrm>
                <a:off x="4351" y="1418"/>
                <a:ext cx="568" cy="18"/>
              </a:xfrm>
              <a:custGeom>
                <a:avLst/>
                <a:gdLst>
                  <a:gd name="T0" fmla="*/ 1 w 1136"/>
                  <a:gd name="T1" fmla="*/ 1 h 36"/>
                  <a:gd name="T2" fmla="*/ 1 w 1136"/>
                  <a:gd name="T3" fmla="*/ 1 h 36"/>
                  <a:gd name="T4" fmla="*/ 1 w 1136"/>
                  <a:gd name="T5" fmla="*/ 1 h 36"/>
                  <a:gd name="T6" fmla="*/ 1 w 1136"/>
                  <a:gd name="T7" fmla="*/ 1 h 36"/>
                  <a:gd name="T8" fmla="*/ 1 w 1136"/>
                  <a:gd name="T9" fmla="*/ 0 h 36"/>
                  <a:gd name="T10" fmla="*/ 0 w 1136"/>
                  <a:gd name="T11" fmla="*/ 1 h 36"/>
                  <a:gd name="T12" fmla="*/ 1 w 1136"/>
                  <a:gd name="T13" fmla="*/ 0 h 36"/>
                  <a:gd name="T14" fmla="*/ 0 w 1136"/>
                  <a:gd name="T15" fmla="*/ 0 h 36"/>
                  <a:gd name="T16" fmla="*/ 0 w 1136"/>
                  <a:gd name="T17" fmla="*/ 1 h 36"/>
                  <a:gd name="T18" fmla="*/ 1 w 1136"/>
                  <a:gd name="T19" fmla="*/ 1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36" h="36">
                    <a:moveTo>
                      <a:pt x="22" y="11"/>
                    </a:moveTo>
                    <a:lnTo>
                      <a:pt x="12" y="22"/>
                    </a:lnTo>
                    <a:lnTo>
                      <a:pt x="1136" y="36"/>
                    </a:lnTo>
                    <a:lnTo>
                      <a:pt x="1136" y="14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6" name="Freeform 367"/>
              <p:cNvSpPr>
                <a:spLocks/>
              </p:cNvSpPr>
              <p:nvPr/>
            </p:nvSpPr>
            <p:spPr bwMode="auto">
              <a:xfrm>
                <a:off x="4351" y="1423"/>
                <a:ext cx="11" cy="29"/>
              </a:xfrm>
              <a:custGeom>
                <a:avLst/>
                <a:gdLst>
                  <a:gd name="T0" fmla="*/ 1 w 22"/>
                  <a:gd name="T1" fmla="*/ 1 h 57"/>
                  <a:gd name="T2" fmla="*/ 1 w 22"/>
                  <a:gd name="T3" fmla="*/ 1 h 57"/>
                  <a:gd name="T4" fmla="*/ 1 w 22"/>
                  <a:gd name="T5" fmla="*/ 0 h 57"/>
                  <a:gd name="T6" fmla="*/ 0 w 22"/>
                  <a:gd name="T7" fmla="*/ 0 h 57"/>
                  <a:gd name="T8" fmla="*/ 0 w 22"/>
                  <a:gd name="T9" fmla="*/ 1 h 57"/>
                  <a:gd name="T10" fmla="*/ 1 w 22"/>
                  <a:gd name="T11" fmla="*/ 1 h 57"/>
                  <a:gd name="T12" fmla="*/ 0 w 22"/>
                  <a:gd name="T13" fmla="*/ 1 h 57"/>
                  <a:gd name="T14" fmla="*/ 0 w 22"/>
                  <a:gd name="T15" fmla="*/ 1 h 57"/>
                  <a:gd name="T16" fmla="*/ 1 w 22"/>
                  <a:gd name="T17" fmla="*/ 1 h 57"/>
                  <a:gd name="T18" fmla="*/ 1 w 22"/>
                  <a:gd name="T19" fmla="*/ 1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" h="57">
                    <a:moveTo>
                      <a:pt x="10" y="35"/>
                    </a:moveTo>
                    <a:lnTo>
                      <a:pt x="22" y="46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10" y="57"/>
                    </a:lnTo>
                    <a:lnTo>
                      <a:pt x="0" y="46"/>
                    </a:lnTo>
                    <a:lnTo>
                      <a:pt x="0" y="57"/>
                    </a:lnTo>
                    <a:lnTo>
                      <a:pt x="10" y="57"/>
                    </a:lnTo>
                    <a:lnTo>
                      <a:pt x="1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7" name="Freeform 368"/>
              <p:cNvSpPr>
                <a:spLocks/>
              </p:cNvSpPr>
              <p:nvPr/>
            </p:nvSpPr>
            <p:spPr bwMode="auto">
              <a:xfrm>
                <a:off x="4356" y="1441"/>
                <a:ext cx="568" cy="18"/>
              </a:xfrm>
              <a:custGeom>
                <a:avLst/>
                <a:gdLst>
                  <a:gd name="T0" fmla="*/ 1 w 1136"/>
                  <a:gd name="T1" fmla="*/ 1 h 36"/>
                  <a:gd name="T2" fmla="*/ 1 w 1136"/>
                  <a:gd name="T3" fmla="*/ 1 h 36"/>
                  <a:gd name="T4" fmla="*/ 0 w 1136"/>
                  <a:gd name="T5" fmla="*/ 0 h 36"/>
                  <a:gd name="T6" fmla="*/ 0 w 1136"/>
                  <a:gd name="T7" fmla="*/ 1 h 36"/>
                  <a:gd name="T8" fmla="*/ 1 w 1136"/>
                  <a:gd name="T9" fmla="*/ 1 h 36"/>
                  <a:gd name="T10" fmla="*/ 1 w 1136"/>
                  <a:gd name="T11" fmla="*/ 1 h 36"/>
                  <a:gd name="T12" fmla="*/ 1 w 1136"/>
                  <a:gd name="T13" fmla="*/ 1 h 36"/>
                  <a:gd name="T14" fmla="*/ 1 w 1136"/>
                  <a:gd name="T15" fmla="*/ 1 h 36"/>
                  <a:gd name="T16" fmla="*/ 1 w 1136"/>
                  <a:gd name="T17" fmla="*/ 1 h 36"/>
                  <a:gd name="T18" fmla="*/ 1 w 1136"/>
                  <a:gd name="T19" fmla="*/ 1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36" h="36">
                    <a:moveTo>
                      <a:pt x="1114" y="25"/>
                    </a:moveTo>
                    <a:lnTo>
                      <a:pt x="1126" y="14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1126" y="36"/>
                    </a:lnTo>
                    <a:lnTo>
                      <a:pt x="1136" y="25"/>
                    </a:lnTo>
                    <a:lnTo>
                      <a:pt x="1126" y="36"/>
                    </a:lnTo>
                    <a:lnTo>
                      <a:pt x="1136" y="36"/>
                    </a:lnTo>
                    <a:lnTo>
                      <a:pt x="1136" y="25"/>
                    </a:lnTo>
                    <a:lnTo>
                      <a:pt x="1114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8" name="Freeform 369"/>
              <p:cNvSpPr>
                <a:spLocks/>
              </p:cNvSpPr>
              <p:nvPr/>
            </p:nvSpPr>
            <p:spPr bwMode="auto">
              <a:xfrm>
                <a:off x="4706" y="1441"/>
                <a:ext cx="69" cy="54"/>
              </a:xfrm>
              <a:custGeom>
                <a:avLst/>
                <a:gdLst>
                  <a:gd name="T0" fmla="*/ 1 w 138"/>
                  <a:gd name="T1" fmla="*/ 1 h 107"/>
                  <a:gd name="T2" fmla="*/ 1 w 138"/>
                  <a:gd name="T3" fmla="*/ 1 h 107"/>
                  <a:gd name="T4" fmla="*/ 1 w 138"/>
                  <a:gd name="T5" fmla="*/ 1 h 107"/>
                  <a:gd name="T6" fmla="*/ 1 w 138"/>
                  <a:gd name="T7" fmla="*/ 1 h 107"/>
                  <a:gd name="T8" fmla="*/ 1 w 138"/>
                  <a:gd name="T9" fmla="*/ 1 h 107"/>
                  <a:gd name="T10" fmla="*/ 1 w 138"/>
                  <a:gd name="T11" fmla="*/ 1 h 107"/>
                  <a:gd name="T12" fmla="*/ 1 w 138"/>
                  <a:gd name="T13" fmla="*/ 1 h 107"/>
                  <a:gd name="T14" fmla="*/ 1 w 138"/>
                  <a:gd name="T15" fmla="*/ 1 h 107"/>
                  <a:gd name="T16" fmla="*/ 1 w 138"/>
                  <a:gd name="T17" fmla="*/ 1 h 107"/>
                  <a:gd name="T18" fmla="*/ 1 w 138"/>
                  <a:gd name="T19" fmla="*/ 1 h 107"/>
                  <a:gd name="T20" fmla="*/ 1 w 138"/>
                  <a:gd name="T21" fmla="*/ 1 h 107"/>
                  <a:gd name="T22" fmla="*/ 1 w 138"/>
                  <a:gd name="T23" fmla="*/ 1 h 107"/>
                  <a:gd name="T24" fmla="*/ 1 w 138"/>
                  <a:gd name="T25" fmla="*/ 1 h 107"/>
                  <a:gd name="T26" fmla="*/ 1 w 138"/>
                  <a:gd name="T27" fmla="*/ 0 h 107"/>
                  <a:gd name="T28" fmla="*/ 1 w 138"/>
                  <a:gd name="T29" fmla="*/ 0 h 107"/>
                  <a:gd name="T30" fmla="*/ 1 w 138"/>
                  <a:gd name="T31" fmla="*/ 1 h 107"/>
                  <a:gd name="T32" fmla="*/ 1 w 138"/>
                  <a:gd name="T33" fmla="*/ 1 h 107"/>
                  <a:gd name="T34" fmla="*/ 1 w 138"/>
                  <a:gd name="T35" fmla="*/ 1 h 107"/>
                  <a:gd name="T36" fmla="*/ 1 w 138"/>
                  <a:gd name="T37" fmla="*/ 1 h 107"/>
                  <a:gd name="T38" fmla="*/ 1 w 138"/>
                  <a:gd name="T39" fmla="*/ 1 h 107"/>
                  <a:gd name="T40" fmla="*/ 1 w 138"/>
                  <a:gd name="T41" fmla="*/ 1 h 107"/>
                  <a:gd name="T42" fmla="*/ 1 w 138"/>
                  <a:gd name="T43" fmla="*/ 1 h 107"/>
                  <a:gd name="T44" fmla="*/ 1 w 138"/>
                  <a:gd name="T45" fmla="*/ 1 h 107"/>
                  <a:gd name="T46" fmla="*/ 1 w 138"/>
                  <a:gd name="T47" fmla="*/ 1 h 107"/>
                  <a:gd name="T48" fmla="*/ 1 w 138"/>
                  <a:gd name="T49" fmla="*/ 1 h 107"/>
                  <a:gd name="T50" fmla="*/ 0 w 138"/>
                  <a:gd name="T51" fmla="*/ 1 h 107"/>
                  <a:gd name="T52" fmla="*/ 1 w 138"/>
                  <a:gd name="T53" fmla="*/ 1 h 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38" h="107">
                    <a:moveTo>
                      <a:pt x="92" y="107"/>
                    </a:moveTo>
                    <a:lnTo>
                      <a:pt x="94" y="105"/>
                    </a:lnTo>
                    <a:lnTo>
                      <a:pt x="99" y="98"/>
                    </a:lnTo>
                    <a:lnTo>
                      <a:pt x="106" y="88"/>
                    </a:lnTo>
                    <a:lnTo>
                      <a:pt x="114" y="76"/>
                    </a:lnTo>
                    <a:lnTo>
                      <a:pt x="123" y="64"/>
                    </a:lnTo>
                    <a:lnTo>
                      <a:pt x="130" y="51"/>
                    </a:lnTo>
                    <a:lnTo>
                      <a:pt x="136" y="40"/>
                    </a:lnTo>
                    <a:lnTo>
                      <a:pt x="138" y="30"/>
                    </a:lnTo>
                    <a:lnTo>
                      <a:pt x="137" y="22"/>
                    </a:lnTo>
                    <a:lnTo>
                      <a:pt x="132" y="14"/>
                    </a:lnTo>
                    <a:lnTo>
                      <a:pt x="125" y="8"/>
                    </a:lnTo>
                    <a:lnTo>
                      <a:pt x="117" y="3"/>
                    </a:lnTo>
                    <a:lnTo>
                      <a:pt x="107" y="0"/>
                    </a:lnTo>
                    <a:lnTo>
                      <a:pt x="95" y="0"/>
                    </a:lnTo>
                    <a:lnTo>
                      <a:pt x="84" y="4"/>
                    </a:lnTo>
                    <a:lnTo>
                      <a:pt x="72" y="11"/>
                    </a:lnTo>
                    <a:lnTo>
                      <a:pt x="63" y="21"/>
                    </a:lnTo>
                    <a:lnTo>
                      <a:pt x="55" y="31"/>
                    </a:lnTo>
                    <a:lnTo>
                      <a:pt x="49" y="42"/>
                    </a:lnTo>
                    <a:lnTo>
                      <a:pt x="45" y="50"/>
                    </a:lnTo>
                    <a:lnTo>
                      <a:pt x="41" y="58"/>
                    </a:lnTo>
                    <a:lnTo>
                      <a:pt x="39" y="64"/>
                    </a:lnTo>
                    <a:lnTo>
                      <a:pt x="38" y="68"/>
                    </a:lnTo>
                    <a:lnTo>
                      <a:pt x="38" y="69"/>
                    </a:lnTo>
                    <a:lnTo>
                      <a:pt x="0" y="48"/>
                    </a:lnTo>
                    <a:lnTo>
                      <a:pt x="92" y="107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39" name="Freeform 370"/>
              <p:cNvSpPr>
                <a:spLocks/>
              </p:cNvSpPr>
              <p:nvPr/>
            </p:nvSpPr>
            <p:spPr bwMode="auto">
              <a:xfrm>
                <a:off x="4751" y="1456"/>
                <a:ext cx="26" cy="39"/>
              </a:xfrm>
              <a:custGeom>
                <a:avLst/>
                <a:gdLst>
                  <a:gd name="T0" fmla="*/ 1 w 50"/>
                  <a:gd name="T1" fmla="*/ 0 h 79"/>
                  <a:gd name="T2" fmla="*/ 1 w 50"/>
                  <a:gd name="T3" fmla="*/ 0 h 79"/>
                  <a:gd name="T4" fmla="*/ 1 w 50"/>
                  <a:gd name="T5" fmla="*/ 0 h 79"/>
                  <a:gd name="T6" fmla="*/ 1 w 50"/>
                  <a:gd name="T7" fmla="*/ 0 h 79"/>
                  <a:gd name="T8" fmla="*/ 1 w 50"/>
                  <a:gd name="T9" fmla="*/ 0 h 79"/>
                  <a:gd name="T10" fmla="*/ 1 w 50"/>
                  <a:gd name="T11" fmla="*/ 0 h 79"/>
                  <a:gd name="T12" fmla="*/ 1 w 50"/>
                  <a:gd name="T13" fmla="*/ 0 h 79"/>
                  <a:gd name="T14" fmla="*/ 1 w 50"/>
                  <a:gd name="T15" fmla="*/ 0 h 79"/>
                  <a:gd name="T16" fmla="*/ 1 w 50"/>
                  <a:gd name="T17" fmla="*/ 0 h 79"/>
                  <a:gd name="T18" fmla="*/ 0 w 50"/>
                  <a:gd name="T19" fmla="*/ 0 h 79"/>
                  <a:gd name="T20" fmla="*/ 1 w 50"/>
                  <a:gd name="T21" fmla="*/ 0 h 79"/>
                  <a:gd name="T22" fmla="*/ 1 w 50"/>
                  <a:gd name="T23" fmla="*/ 0 h 79"/>
                  <a:gd name="T24" fmla="*/ 1 w 50"/>
                  <a:gd name="T25" fmla="*/ 0 h 79"/>
                  <a:gd name="T26" fmla="*/ 1 w 50"/>
                  <a:gd name="T27" fmla="*/ 0 h 79"/>
                  <a:gd name="T28" fmla="*/ 1 w 50"/>
                  <a:gd name="T29" fmla="*/ 0 h 79"/>
                  <a:gd name="T30" fmla="*/ 1 w 50"/>
                  <a:gd name="T31" fmla="*/ 0 h 79"/>
                  <a:gd name="T32" fmla="*/ 1 w 50"/>
                  <a:gd name="T33" fmla="*/ 0 h 79"/>
                  <a:gd name="T34" fmla="*/ 1 w 50"/>
                  <a:gd name="T35" fmla="*/ 0 h 79"/>
                  <a:gd name="T36" fmla="*/ 1 w 50"/>
                  <a:gd name="T37" fmla="*/ 0 h 79"/>
                  <a:gd name="T38" fmla="*/ 1 w 50"/>
                  <a:gd name="T39" fmla="*/ 0 h 79"/>
                  <a:gd name="T40" fmla="*/ 1 w 50"/>
                  <a:gd name="T41" fmla="*/ 0 h 7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" h="79">
                    <a:moveTo>
                      <a:pt x="46" y="0"/>
                    </a:moveTo>
                    <a:lnTo>
                      <a:pt x="46" y="0"/>
                    </a:lnTo>
                    <a:lnTo>
                      <a:pt x="43" y="8"/>
                    </a:lnTo>
                    <a:lnTo>
                      <a:pt x="39" y="20"/>
                    </a:lnTo>
                    <a:lnTo>
                      <a:pt x="31" y="33"/>
                    </a:lnTo>
                    <a:lnTo>
                      <a:pt x="23" y="45"/>
                    </a:lnTo>
                    <a:lnTo>
                      <a:pt x="13" y="57"/>
                    </a:lnTo>
                    <a:lnTo>
                      <a:pt x="7" y="67"/>
                    </a:lnTo>
                    <a:lnTo>
                      <a:pt x="2" y="74"/>
                    </a:lnTo>
                    <a:lnTo>
                      <a:pt x="0" y="76"/>
                    </a:lnTo>
                    <a:lnTo>
                      <a:pt x="4" y="79"/>
                    </a:lnTo>
                    <a:lnTo>
                      <a:pt x="7" y="76"/>
                    </a:lnTo>
                    <a:lnTo>
                      <a:pt x="11" y="69"/>
                    </a:lnTo>
                    <a:lnTo>
                      <a:pt x="18" y="60"/>
                    </a:lnTo>
                    <a:lnTo>
                      <a:pt x="26" y="48"/>
                    </a:lnTo>
                    <a:lnTo>
                      <a:pt x="35" y="35"/>
                    </a:lnTo>
                    <a:lnTo>
                      <a:pt x="42" y="22"/>
                    </a:lnTo>
                    <a:lnTo>
                      <a:pt x="48" y="11"/>
                    </a:lnTo>
                    <a:lnTo>
                      <a:pt x="5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0" name="Freeform 371"/>
              <p:cNvSpPr>
                <a:spLocks/>
              </p:cNvSpPr>
              <p:nvPr/>
            </p:nvSpPr>
            <p:spPr bwMode="auto">
              <a:xfrm>
                <a:off x="4742" y="1440"/>
                <a:ext cx="35" cy="16"/>
              </a:xfrm>
              <a:custGeom>
                <a:avLst/>
                <a:gdLst>
                  <a:gd name="T0" fmla="*/ 1 w 69"/>
                  <a:gd name="T1" fmla="*/ 1 h 32"/>
                  <a:gd name="T2" fmla="*/ 1 w 69"/>
                  <a:gd name="T3" fmla="*/ 1 h 32"/>
                  <a:gd name="T4" fmla="*/ 1 w 69"/>
                  <a:gd name="T5" fmla="*/ 1 h 32"/>
                  <a:gd name="T6" fmla="*/ 1 w 69"/>
                  <a:gd name="T7" fmla="*/ 1 h 32"/>
                  <a:gd name="T8" fmla="*/ 1 w 69"/>
                  <a:gd name="T9" fmla="*/ 1 h 32"/>
                  <a:gd name="T10" fmla="*/ 1 w 69"/>
                  <a:gd name="T11" fmla="*/ 1 h 32"/>
                  <a:gd name="T12" fmla="*/ 1 w 69"/>
                  <a:gd name="T13" fmla="*/ 1 h 32"/>
                  <a:gd name="T14" fmla="*/ 1 w 69"/>
                  <a:gd name="T15" fmla="*/ 1 h 32"/>
                  <a:gd name="T16" fmla="*/ 1 w 69"/>
                  <a:gd name="T17" fmla="*/ 1 h 32"/>
                  <a:gd name="T18" fmla="*/ 1 w 69"/>
                  <a:gd name="T19" fmla="*/ 1 h 32"/>
                  <a:gd name="T20" fmla="*/ 1 w 69"/>
                  <a:gd name="T21" fmla="*/ 1 h 32"/>
                  <a:gd name="T22" fmla="*/ 1 w 69"/>
                  <a:gd name="T23" fmla="*/ 1 h 32"/>
                  <a:gd name="T24" fmla="*/ 1 w 69"/>
                  <a:gd name="T25" fmla="*/ 1 h 32"/>
                  <a:gd name="T26" fmla="*/ 1 w 69"/>
                  <a:gd name="T27" fmla="*/ 1 h 32"/>
                  <a:gd name="T28" fmla="*/ 1 w 69"/>
                  <a:gd name="T29" fmla="*/ 1 h 32"/>
                  <a:gd name="T30" fmla="*/ 1 w 69"/>
                  <a:gd name="T31" fmla="*/ 0 h 32"/>
                  <a:gd name="T32" fmla="*/ 1 w 69"/>
                  <a:gd name="T33" fmla="*/ 0 h 32"/>
                  <a:gd name="T34" fmla="*/ 1 w 69"/>
                  <a:gd name="T35" fmla="*/ 1 h 32"/>
                  <a:gd name="T36" fmla="*/ 0 w 69"/>
                  <a:gd name="T37" fmla="*/ 1 h 32"/>
                  <a:gd name="T38" fmla="*/ 0 w 69"/>
                  <a:gd name="T39" fmla="*/ 1 h 32"/>
                  <a:gd name="T40" fmla="*/ 1 w 69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32">
                    <a:moveTo>
                      <a:pt x="4" y="15"/>
                    </a:moveTo>
                    <a:lnTo>
                      <a:pt x="4" y="15"/>
                    </a:lnTo>
                    <a:lnTo>
                      <a:pt x="14" y="7"/>
                    </a:lnTo>
                    <a:lnTo>
                      <a:pt x="26" y="4"/>
                    </a:lnTo>
                    <a:lnTo>
                      <a:pt x="35" y="4"/>
                    </a:lnTo>
                    <a:lnTo>
                      <a:pt x="45" y="7"/>
                    </a:lnTo>
                    <a:lnTo>
                      <a:pt x="53" y="13"/>
                    </a:lnTo>
                    <a:lnTo>
                      <a:pt x="60" y="17"/>
                    </a:lnTo>
                    <a:lnTo>
                      <a:pt x="64" y="25"/>
                    </a:lnTo>
                    <a:lnTo>
                      <a:pt x="65" y="32"/>
                    </a:lnTo>
                    <a:lnTo>
                      <a:pt x="69" y="32"/>
                    </a:lnTo>
                    <a:lnTo>
                      <a:pt x="68" y="23"/>
                    </a:lnTo>
                    <a:lnTo>
                      <a:pt x="64" y="15"/>
                    </a:lnTo>
                    <a:lnTo>
                      <a:pt x="57" y="8"/>
                    </a:lnTo>
                    <a:lnTo>
                      <a:pt x="47" y="2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12" y="4"/>
                    </a:lnTo>
                    <a:lnTo>
                      <a:pt x="0" y="12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1" name="Freeform 372"/>
              <p:cNvSpPr>
                <a:spLocks/>
              </p:cNvSpPr>
              <p:nvPr/>
            </p:nvSpPr>
            <p:spPr bwMode="auto">
              <a:xfrm>
                <a:off x="4724" y="1446"/>
                <a:ext cx="20" cy="31"/>
              </a:xfrm>
              <a:custGeom>
                <a:avLst/>
                <a:gdLst>
                  <a:gd name="T0" fmla="*/ 1 w 40"/>
                  <a:gd name="T1" fmla="*/ 0 h 63"/>
                  <a:gd name="T2" fmla="*/ 1 w 40"/>
                  <a:gd name="T3" fmla="*/ 0 h 63"/>
                  <a:gd name="T4" fmla="*/ 1 w 40"/>
                  <a:gd name="T5" fmla="*/ 0 h 63"/>
                  <a:gd name="T6" fmla="*/ 1 w 40"/>
                  <a:gd name="T7" fmla="*/ 0 h 63"/>
                  <a:gd name="T8" fmla="*/ 1 w 40"/>
                  <a:gd name="T9" fmla="*/ 0 h 63"/>
                  <a:gd name="T10" fmla="*/ 1 w 40"/>
                  <a:gd name="T11" fmla="*/ 0 h 63"/>
                  <a:gd name="T12" fmla="*/ 1 w 40"/>
                  <a:gd name="T13" fmla="*/ 0 h 63"/>
                  <a:gd name="T14" fmla="*/ 1 w 40"/>
                  <a:gd name="T15" fmla="*/ 0 h 63"/>
                  <a:gd name="T16" fmla="*/ 1 w 40"/>
                  <a:gd name="T17" fmla="*/ 0 h 63"/>
                  <a:gd name="T18" fmla="*/ 1 w 40"/>
                  <a:gd name="T19" fmla="*/ 0 h 63"/>
                  <a:gd name="T20" fmla="*/ 1 w 40"/>
                  <a:gd name="T21" fmla="*/ 0 h 63"/>
                  <a:gd name="T22" fmla="*/ 1 w 40"/>
                  <a:gd name="T23" fmla="*/ 0 h 63"/>
                  <a:gd name="T24" fmla="*/ 1 w 40"/>
                  <a:gd name="T25" fmla="*/ 0 h 63"/>
                  <a:gd name="T26" fmla="*/ 1 w 40"/>
                  <a:gd name="T27" fmla="*/ 0 h 63"/>
                  <a:gd name="T28" fmla="*/ 1 w 40"/>
                  <a:gd name="T29" fmla="*/ 0 h 63"/>
                  <a:gd name="T30" fmla="*/ 1 w 40"/>
                  <a:gd name="T31" fmla="*/ 0 h 63"/>
                  <a:gd name="T32" fmla="*/ 1 w 40"/>
                  <a:gd name="T33" fmla="*/ 0 h 63"/>
                  <a:gd name="T34" fmla="*/ 0 w 40"/>
                  <a:gd name="T35" fmla="*/ 0 h 63"/>
                  <a:gd name="T36" fmla="*/ 0 w 40"/>
                  <a:gd name="T37" fmla="*/ 0 h 63"/>
                  <a:gd name="T38" fmla="*/ 1 w 40"/>
                  <a:gd name="T39" fmla="*/ 0 h 63"/>
                  <a:gd name="T40" fmla="*/ 1 w 40"/>
                  <a:gd name="T41" fmla="*/ 0 h 63"/>
                  <a:gd name="T42" fmla="*/ 1 w 40"/>
                  <a:gd name="T43" fmla="*/ 0 h 63"/>
                  <a:gd name="T44" fmla="*/ 1 w 40"/>
                  <a:gd name="T45" fmla="*/ 0 h 63"/>
                  <a:gd name="T46" fmla="*/ 1 w 40"/>
                  <a:gd name="T47" fmla="*/ 0 h 6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" h="63">
                    <a:moveTo>
                      <a:pt x="2" y="62"/>
                    </a:moveTo>
                    <a:lnTo>
                      <a:pt x="5" y="61"/>
                    </a:lnTo>
                    <a:lnTo>
                      <a:pt x="5" y="58"/>
                    </a:lnTo>
                    <a:lnTo>
                      <a:pt x="6" y="55"/>
                    </a:lnTo>
                    <a:lnTo>
                      <a:pt x="9" y="49"/>
                    </a:lnTo>
                    <a:lnTo>
                      <a:pt x="11" y="41"/>
                    </a:lnTo>
                    <a:lnTo>
                      <a:pt x="17" y="32"/>
                    </a:lnTo>
                    <a:lnTo>
                      <a:pt x="22" y="23"/>
                    </a:lnTo>
                    <a:lnTo>
                      <a:pt x="29" y="12"/>
                    </a:lnTo>
                    <a:lnTo>
                      <a:pt x="40" y="3"/>
                    </a:lnTo>
                    <a:lnTo>
                      <a:pt x="36" y="0"/>
                    </a:lnTo>
                    <a:lnTo>
                      <a:pt x="27" y="10"/>
                    </a:lnTo>
                    <a:lnTo>
                      <a:pt x="18" y="20"/>
                    </a:lnTo>
                    <a:lnTo>
                      <a:pt x="12" y="31"/>
                    </a:lnTo>
                    <a:lnTo>
                      <a:pt x="7" y="39"/>
                    </a:lnTo>
                    <a:lnTo>
                      <a:pt x="4" y="47"/>
                    </a:lnTo>
                    <a:lnTo>
                      <a:pt x="2" y="54"/>
                    </a:lnTo>
                    <a:lnTo>
                      <a:pt x="0" y="57"/>
                    </a:lnTo>
                    <a:lnTo>
                      <a:pt x="0" y="59"/>
                    </a:lnTo>
                    <a:lnTo>
                      <a:pt x="4" y="57"/>
                    </a:lnTo>
                    <a:lnTo>
                      <a:pt x="2" y="62"/>
                    </a:lnTo>
                    <a:lnTo>
                      <a:pt x="4" y="63"/>
                    </a:lnTo>
                    <a:lnTo>
                      <a:pt x="5" y="61"/>
                    </a:lnTo>
                    <a:lnTo>
                      <a:pt x="2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2" name="Freeform 373"/>
              <p:cNvSpPr>
                <a:spLocks/>
              </p:cNvSpPr>
              <p:nvPr/>
            </p:nvSpPr>
            <p:spPr bwMode="auto">
              <a:xfrm>
                <a:off x="4706" y="1464"/>
                <a:ext cx="20" cy="13"/>
              </a:xfrm>
              <a:custGeom>
                <a:avLst/>
                <a:gdLst>
                  <a:gd name="T0" fmla="*/ 0 w 39"/>
                  <a:gd name="T1" fmla="*/ 1 h 26"/>
                  <a:gd name="T2" fmla="*/ 0 w 39"/>
                  <a:gd name="T3" fmla="*/ 1 h 26"/>
                  <a:gd name="T4" fmla="*/ 1 w 39"/>
                  <a:gd name="T5" fmla="*/ 1 h 26"/>
                  <a:gd name="T6" fmla="*/ 1 w 39"/>
                  <a:gd name="T7" fmla="*/ 1 h 26"/>
                  <a:gd name="T8" fmla="*/ 1 w 39"/>
                  <a:gd name="T9" fmla="*/ 0 h 26"/>
                  <a:gd name="T10" fmla="*/ 0 w 39"/>
                  <a:gd name="T11" fmla="*/ 1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" h="26">
                    <a:moveTo>
                      <a:pt x="0" y="2"/>
                    </a:moveTo>
                    <a:lnTo>
                      <a:pt x="0" y="4"/>
                    </a:lnTo>
                    <a:lnTo>
                      <a:pt x="37" y="26"/>
                    </a:lnTo>
                    <a:lnTo>
                      <a:pt x="39" y="21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3" name="Freeform 374"/>
              <p:cNvSpPr>
                <a:spLocks/>
              </p:cNvSpPr>
              <p:nvPr/>
            </p:nvSpPr>
            <p:spPr bwMode="auto">
              <a:xfrm>
                <a:off x="4665" y="1442"/>
                <a:ext cx="58" cy="58"/>
              </a:xfrm>
              <a:custGeom>
                <a:avLst/>
                <a:gdLst>
                  <a:gd name="T0" fmla="*/ 1 w 115"/>
                  <a:gd name="T1" fmla="*/ 1 h 115"/>
                  <a:gd name="T2" fmla="*/ 1 w 115"/>
                  <a:gd name="T3" fmla="*/ 1 h 115"/>
                  <a:gd name="T4" fmla="*/ 1 w 115"/>
                  <a:gd name="T5" fmla="*/ 1 h 115"/>
                  <a:gd name="T6" fmla="*/ 1 w 115"/>
                  <a:gd name="T7" fmla="*/ 1 h 115"/>
                  <a:gd name="T8" fmla="*/ 1 w 115"/>
                  <a:gd name="T9" fmla="*/ 1 h 115"/>
                  <a:gd name="T10" fmla="*/ 1 w 115"/>
                  <a:gd name="T11" fmla="*/ 1 h 115"/>
                  <a:gd name="T12" fmla="*/ 1 w 115"/>
                  <a:gd name="T13" fmla="*/ 1 h 115"/>
                  <a:gd name="T14" fmla="*/ 1 w 115"/>
                  <a:gd name="T15" fmla="*/ 1 h 115"/>
                  <a:gd name="T16" fmla="*/ 1 w 115"/>
                  <a:gd name="T17" fmla="*/ 1 h 115"/>
                  <a:gd name="T18" fmla="*/ 1 w 115"/>
                  <a:gd name="T19" fmla="*/ 1 h 115"/>
                  <a:gd name="T20" fmla="*/ 1 w 115"/>
                  <a:gd name="T21" fmla="*/ 1 h 115"/>
                  <a:gd name="T22" fmla="*/ 1 w 115"/>
                  <a:gd name="T23" fmla="*/ 1 h 115"/>
                  <a:gd name="T24" fmla="*/ 1 w 115"/>
                  <a:gd name="T25" fmla="*/ 1 h 115"/>
                  <a:gd name="T26" fmla="*/ 1 w 115"/>
                  <a:gd name="T27" fmla="*/ 1 h 115"/>
                  <a:gd name="T28" fmla="*/ 1 w 115"/>
                  <a:gd name="T29" fmla="*/ 1 h 115"/>
                  <a:gd name="T30" fmla="*/ 1 w 115"/>
                  <a:gd name="T31" fmla="*/ 1 h 115"/>
                  <a:gd name="T32" fmla="*/ 1 w 115"/>
                  <a:gd name="T33" fmla="*/ 1 h 115"/>
                  <a:gd name="T34" fmla="*/ 1 w 115"/>
                  <a:gd name="T35" fmla="*/ 1 h 115"/>
                  <a:gd name="T36" fmla="*/ 1 w 115"/>
                  <a:gd name="T37" fmla="*/ 1 h 115"/>
                  <a:gd name="T38" fmla="*/ 1 w 115"/>
                  <a:gd name="T39" fmla="*/ 1 h 115"/>
                  <a:gd name="T40" fmla="*/ 1 w 115"/>
                  <a:gd name="T41" fmla="*/ 1 h 115"/>
                  <a:gd name="T42" fmla="*/ 1 w 115"/>
                  <a:gd name="T43" fmla="*/ 1 h 115"/>
                  <a:gd name="T44" fmla="*/ 1 w 115"/>
                  <a:gd name="T45" fmla="*/ 1 h 115"/>
                  <a:gd name="T46" fmla="*/ 1 w 115"/>
                  <a:gd name="T47" fmla="*/ 1 h 115"/>
                  <a:gd name="T48" fmla="*/ 1 w 115"/>
                  <a:gd name="T49" fmla="*/ 1 h 115"/>
                  <a:gd name="T50" fmla="*/ 1 w 115"/>
                  <a:gd name="T51" fmla="*/ 1 h 115"/>
                  <a:gd name="T52" fmla="*/ 1 w 115"/>
                  <a:gd name="T53" fmla="*/ 1 h 115"/>
                  <a:gd name="T54" fmla="*/ 1 w 115"/>
                  <a:gd name="T55" fmla="*/ 1 h 115"/>
                  <a:gd name="T56" fmla="*/ 1 w 115"/>
                  <a:gd name="T57" fmla="*/ 1 h 115"/>
                  <a:gd name="T58" fmla="*/ 1 w 115"/>
                  <a:gd name="T59" fmla="*/ 0 h 115"/>
                  <a:gd name="T60" fmla="*/ 1 w 115"/>
                  <a:gd name="T61" fmla="*/ 1 h 115"/>
                  <a:gd name="T62" fmla="*/ 1 w 115"/>
                  <a:gd name="T63" fmla="*/ 1 h 115"/>
                  <a:gd name="T64" fmla="*/ 1 w 115"/>
                  <a:gd name="T65" fmla="*/ 1 h 115"/>
                  <a:gd name="T66" fmla="*/ 1 w 115"/>
                  <a:gd name="T67" fmla="*/ 1 h 115"/>
                  <a:gd name="T68" fmla="*/ 1 w 115"/>
                  <a:gd name="T69" fmla="*/ 1 h 115"/>
                  <a:gd name="T70" fmla="*/ 1 w 115"/>
                  <a:gd name="T71" fmla="*/ 1 h 115"/>
                  <a:gd name="T72" fmla="*/ 1 w 115"/>
                  <a:gd name="T73" fmla="*/ 1 h 115"/>
                  <a:gd name="T74" fmla="*/ 1 w 115"/>
                  <a:gd name="T75" fmla="*/ 1 h 115"/>
                  <a:gd name="T76" fmla="*/ 1 w 115"/>
                  <a:gd name="T77" fmla="*/ 1 h 115"/>
                  <a:gd name="T78" fmla="*/ 1 w 115"/>
                  <a:gd name="T79" fmla="*/ 1 h 115"/>
                  <a:gd name="T80" fmla="*/ 1 w 115"/>
                  <a:gd name="T81" fmla="*/ 1 h 115"/>
                  <a:gd name="T82" fmla="*/ 0 w 115"/>
                  <a:gd name="T83" fmla="*/ 1 h 115"/>
                  <a:gd name="T84" fmla="*/ 1 w 115"/>
                  <a:gd name="T85" fmla="*/ 1 h 11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15" h="115">
                    <a:moveTo>
                      <a:pt x="83" y="114"/>
                    </a:moveTo>
                    <a:lnTo>
                      <a:pt x="85" y="114"/>
                    </a:lnTo>
                    <a:lnTo>
                      <a:pt x="89" y="115"/>
                    </a:lnTo>
                    <a:lnTo>
                      <a:pt x="93" y="115"/>
                    </a:lnTo>
                    <a:lnTo>
                      <a:pt x="99" y="115"/>
                    </a:lnTo>
                    <a:lnTo>
                      <a:pt x="105" y="113"/>
                    </a:lnTo>
                    <a:lnTo>
                      <a:pt x="110" y="110"/>
                    </a:lnTo>
                    <a:lnTo>
                      <a:pt x="114" y="106"/>
                    </a:lnTo>
                    <a:lnTo>
                      <a:pt x="115" y="100"/>
                    </a:lnTo>
                    <a:lnTo>
                      <a:pt x="115" y="95"/>
                    </a:lnTo>
                    <a:lnTo>
                      <a:pt x="114" y="90"/>
                    </a:lnTo>
                    <a:lnTo>
                      <a:pt x="114" y="84"/>
                    </a:lnTo>
                    <a:lnTo>
                      <a:pt x="114" y="77"/>
                    </a:lnTo>
                    <a:lnTo>
                      <a:pt x="113" y="70"/>
                    </a:lnTo>
                    <a:lnTo>
                      <a:pt x="113" y="63"/>
                    </a:lnTo>
                    <a:lnTo>
                      <a:pt x="112" y="55"/>
                    </a:lnTo>
                    <a:lnTo>
                      <a:pt x="112" y="48"/>
                    </a:lnTo>
                    <a:lnTo>
                      <a:pt x="110" y="41"/>
                    </a:lnTo>
                    <a:lnTo>
                      <a:pt x="109" y="34"/>
                    </a:lnTo>
                    <a:lnTo>
                      <a:pt x="109" y="28"/>
                    </a:lnTo>
                    <a:lnTo>
                      <a:pt x="108" y="23"/>
                    </a:lnTo>
                    <a:lnTo>
                      <a:pt x="108" y="18"/>
                    </a:lnTo>
                    <a:lnTo>
                      <a:pt x="108" y="15"/>
                    </a:lnTo>
                    <a:lnTo>
                      <a:pt x="108" y="12"/>
                    </a:lnTo>
                    <a:lnTo>
                      <a:pt x="106" y="11"/>
                    </a:lnTo>
                    <a:lnTo>
                      <a:pt x="102" y="8"/>
                    </a:lnTo>
                    <a:lnTo>
                      <a:pt x="97" y="4"/>
                    </a:lnTo>
                    <a:lnTo>
                      <a:pt x="89" y="1"/>
                    </a:lnTo>
                    <a:lnTo>
                      <a:pt x="80" y="0"/>
                    </a:lnTo>
                    <a:lnTo>
                      <a:pt x="72" y="1"/>
                    </a:lnTo>
                    <a:lnTo>
                      <a:pt x="64" y="4"/>
                    </a:lnTo>
                    <a:lnTo>
                      <a:pt x="56" y="13"/>
                    </a:lnTo>
                    <a:lnTo>
                      <a:pt x="52" y="24"/>
                    </a:lnTo>
                    <a:lnTo>
                      <a:pt x="49" y="34"/>
                    </a:lnTo>
                    <a:lnTo>
                      <a:pt x="48" y="43"/>
                    </a:lnTo>
                    <a:lnTo>
                      <a:pt x="48" y="50"/>
                    </a:lnTo>
                    <a:lnTo>
                      <a:pt x="50" y="56"/>
                    </a:lnTo>
                    <a:lnTo>
                      <a:pt x="52" y="61"/>
                    </a:lnTo>
                    <a:lnTo>
                      <a:pt x="53" y="63"/>
                    </a:lnTo>
                    <a:lnTo>
                      <a:pt x="54" y="64"/>
                    </a:lnTo>
                    <a:lnTo>
                      <a:pt x="0" y="85"/>
                    </a:lnTo>
                    <a:lnTo>
                      <a:pt x="83" y="114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4" name="Freeform 375"/>
              <p:cNvSpPr>
                <a:spLocks/>
              </p:cNvSpPr>
              <p:nvPr/>
            </p:nvSpPr>
            <p:spPr bwMode="auto">
              <a:xfrm>
                <a:off x="4706" y="1492"/>
                <a:ext cx="18" cy="9"/>
              </a:xfrm>
              <a:custGeom>
                <a:avLst/>
                <a:gdLst>
                  <a:gd name="T0" fmla="*/ 1 w 34"/>
                  <a:gd name="T1" fmla="*/ 0 h 17"/>
                  <a:gd name="T2" fmla="*/ 1 w 34"/>
                  <a:gd name="T3" fmla="*/ 0 h 17"/>
                  <a:gd name="T4" fmla="*/ 1 w 34"/>
                  <a:gd name="T5" fmla="*/ 1 h 17"/>
                  <a:gd name="T6" fmla="*/ 1 w 34"/>
                  <a:gd name="T7" fmla="*/ 1 h 17"/>
                  <a:gd name="T8" fmla="*/ 1 w 34"/>
                  <a:gd name="T9" fmla="*/ 1 h 17"/>
                  <a:gd name="T10" fmla="*/ 1 w 34"/>
                  <a:gd name="T11" fmla="*/ 1 h 17"/>
                  <a:gd name="T12" fmla="*/ 1 w 34"/>
                  <a:gd name="T13" fmla="*/ 1 h 17"/>
                  <a:gd name="T14" fmla="*/ 1 w 34"/>
                  <a:gd name="T15" fmla="*/ 1 h 17"/>
                  <a:gd name="T16" fmla="*/ 1 w 34"/>
                  <a:gd name="T17" fmla="*/ 1 h 17"/>
                  <a:gd name="T18" fmla="*/ 1 w 34"/>
                  <a:gd name="T19" fmla="*/ 1 h 17"/>
                  <a:gd name="T20" fmla="*/ 0 w 34"/>
                  <a:gd name="T21" fmla="*/ 1 h 17"/>
                  <a:gd name="T22" fmla="*/ 1 w 34"/>
                  <a:gd name="T23" fmla="*/ 1 h 17"/>
                  <a:gd name="T24" fmla="*/ 1 w 34"/>
                  <a:gd name="T25" fmla="*/ 1 h 17"/>
                  <a:gd name="T26" fmla="*/ 1 w 34"/>
                  <a:gd name="T27" fmla="*/ 1 h 17"/>
                  <a:gd name="T28" fmla="*/ 1 w 34"/>
                  <a:gd name="T29" fmla="*/ 1 h 17"/>
                  <a:gd name="T30" fmla="*/ 1 w 34"/>
                  <a:gd name="T31" fmla="*/ 1 h 17"/>
                  <a:gd name="T32" fmla="*/ 1 w 34"/>
                  <a:gd name="T33" fmla="*/ 1 h 17"/>
                  <a:gd name="T34" fmla="*/ 1 w 34"/>
                  <a:gd name="T35" fmla="*/ 1 h 17"/>
                  <a:gd name="T36" fmla="*/ 1 w 34"/>
                  <a:gd name="T37" fmla="*/ 0 h 17"/>
                  <a:gd name="T38" fmla="*/ 1 w 34"/>
                  <a:gd name="T39" fmla="*/ 0 h 17"/>
                  <a:gd name="T40" fmla="*/ 1 w 34"/>
                  <a:gd name="T41" fmla="*/ 0 h 1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4" h="17">
                    <a:moveTo>
                      <a:pt x="30" y="0"/>
                    </a:moveTo>
                    <a:lnTo>
                      <a:pt x="30" y="0"/>
                    </a:lnTo>
                    <a:lnTo>
                      <a:pt x="29" y="6"/>
                    </a:lnTo>
                    <a:lnTo>
                      <a:pt x="25" y="8"/>
                    </a:lnTo>
                    <a:lnTo>
                      <a:pt x="20" y="11"/>
                    </a:lnTo>
                    <a:lnTo>
                      <a:pt x="16" y="13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10" y="17"/>
                    </a:lnTo>
                    <a:lnTo>
                      <a:pt x="17" y="16"/>
                    </a:lnTo>
                    <a:lnTo>
                      <a:pt x="23" y="15"/>
                    </a:lnTo>
                    <a:lnTo>
                      <a:pt x="29" y="13"/>
                    </a:lnTo>
                    <a:lnTo>
                      <a:pt x="33" y="7"/>
                    </a:lnTo>
                    <a:lnTo>
                      <a:pt x="34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5" name="Freeform 376"/>
              <p:cNvSpPr>
                <a:spLocks/>
              </p:cNvSpPr>
              <p:nvPr/>
            </p:nvSpPr>
            <p:spPr bwMode="auto">
              <a:xfrm>
                <a:off x="4718" y="1448"/>
                <a:ext cx="6" cy="44"/>
              </a:xfrm>
              <a:custGeom>
                <a:avLst/>
                <a:gdLst>
                  <a:gd name="T0" fmla="*/ 0 w 11"/>
                  <a:gd name="T1" fmla="*/ 0 h 90"/>
                  <a:gd name="T2" fmla="*/ 0 w 11"/>
                  <a:gd name="T3" fmla="*/ 0 h 90"/>
                  <a:gd name="T4" fmla="*/ 0 w 11"/>
                  <a:gd name="T5" fmla="*/ 0 h 90"/>
                  <a:gd name="T6" fmla="*/ 0 w 11"/>
                  <a:gd name="T7" fmla="*/ 0 h 90"/>
                  <a:gd name="T8" fmla="*/ 0 w 11"/>
                  <a:gd name="T9" fmla="*/ 0 h 90"/>
                  <a:gd name="T10" fmla="*/ 1 w 11"/>
                  <a:gd name="T11" fmla="*/ 0 h 90"/>
                  <a:gd name="T12" fmla="*/ 1 w 11"/>
                  <a:gd name="T13" fmla="*/ 0 h 90"/>
                  <a:gd name="T14" fmla="*/ 1 w 11"/>
                  <a:gd name="T15" fmla="*/ 0 h 90"/>
                  <a:gd name="T16" fmla="*/ 1 w 11"/>
                  <a:gd name="T17" fmla="*/ 0 h 90"/>
                  <a:gd name="T18" fmla="*/ 1 w 11"/>
                  <a:gd name="T19" fmla="*/ 0 h 90"/>
                  <a:gd name="T20" fmla="*/ 1 w 11"/>
                  <a:gd name="T21" fmla="*/ 0 h 90"/>
                  <a:gd name="T22" fmla="*/ 1 w 11"/>
                  <a:gd name="T23" fmla="*/ 0 h 90"/>
                  <a:gd name="T24" fmla="*/ 1 w 11"/>
                  <a:gd name="T25" fmla="*/ 0 h 90"/>
                  <a:gd name="T26" fmla="*/ 1 w 11"/>
                  <a:gd name="T27" fmla="*/ 0 h 90"/>
                  <a:gd name="T28" fmla="*/ 1 w 11"/>
                  <a:gd name="T29" fmla="*/ 0 h 90"/>
                  <a:gd name="T30" fmla="*/ 1 w 11"/>
                  <a:gd name="T31" fmla="*/ 0 h 90"/>
                  <a:gd name="T32" fmla="*/ 1 w 11"/>
                  <a:gd name="T33" fmla="*/ 0 h 90"/>
                  <a:gd name="T34" fmla="*/ 1 w 11"/>
                  <a:gd name="T35" fmla="*/ 0 h 90"/>
                  <a:gd name="T36" fmla="*/ 1 w 11"/>
                  <a:gd name="T37" fmla="*/ 0 h 90"/>
                  <a:gd name="T38" fmla="*/ 1 w 11"/>
                  <a:gd name="T39" fmla="*/ 0 h 90"/>
                  <a:gd name="T40" fmla="*/ 1 w 11"/>
                  <a:gd name="T41" fmla="*/ 0 h 90"/>
                  <a:gd name="T42" fmla="*/ 1 w 11"/>
                  <a:gd name="T43" fmla="*/ 0 h 90"/>
                  <a:gd name="T44" fmla="*/ 1 w 11"/>
                  <a:gd name="T45" fmla="*/ 0 h 90"/>
                  <a:gd name="T46" fmla="*/ 1 w 11"/>
                  <a:gd name="T47" fmla="*/ 0 h 90"/>
                  <a:gd name="T48" fmla="*/ 1 w 11"/>
                  <a:gd name="T49" fmla="*/ 0 h 90"/>
                  <a:gd name="T50" fmla="*/ 1 w 11"/>
                  <a:gd name="T51" fmla="*/ 0 h 90"/>
                  <a:gd name="T52" fmla="*/ 1 w 11"/>
                  <a:gd name="T53" fmla="*/ 0 h 90"/>
                  <a:gd name="T54" fmla="*/ 1 w 11"/>
                  <a:gd name="T55" fmla="*/ 0 h 90"/>
                  <a:gd name="T56" fmla="*/ 1 w 11"/>
                  <a:gd name="T57" fmla="*/ 0 h 90"/>
                  <a:gd name="T58" fmla="*/ 1 w 11"/>
                  <a:gd name="T59" fmla="*/ 0 h 90"/>
                  <a:gd name="T60" fmla="*/ 1 w 11"/>
                  <a:gd name="T61" fmla="*/ 0 h 90"/>
                  <a:gd name="T62" fmla="*/ 1 w 11"/>
                  <a:gd name="T63" fmla="*/ 0 h 90"/>
                  <a:gd name="T64" fmla="*/ 1 w 11"/>
                  <a:gd name="T65" fmla="*/ 0 h 90"/>
                  <a:gd name="T66" fmla="*/ 1 w 11"/>
                  <a:gd name="T67" fmla="*/ 0 h 90"/>
                  <a:gd name="T68" fmla="*/ 1 w 11"/>
                  <a:gd name="T69" fmla="*/ 0 h 90"/>
                  <a:gd name="T70" fmla="*/ 1 w 11"/>
                  <a:gd name="T71" fmla="*/ 0 h 90"/>
                  <a:gd name="T72" fmla="*/ 1 w 11"/>
                  <a:gd name="T73" fmla="*/ 0 h 90"/>
                  <a:gd name="T74" fmla="*/ 1 w 11"/>
                  <a:gd name="T75" fmla="*/ 0 h 90"/>
                  <a:gd name="T76" fmla="*/ 1 w 11"/>
                  <a:gd name="T77" fmla="*/ 0 h 90"/>
                  <a:gd name="T78" fmla="*/ 0 w 11"/>
                  <a:gd name="T79" fmla="*/ 0 h 9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1" h="90">
                    <a:moveTo>
                      <a:pt x="0" y="3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1" y="13"/>
                    </a:lnTo>
                    <a:lnTo>
                      <a:pt x="1" y="18"/>
                    </a:lnTo>
                    <a:lnTo>
                      <a:pt x="2" y="24"/>
                    </a:lnTo>
                    <a:lnTo>
                      <a:pt x="2" y="31"/>
                    </a:lnTo>
                    <a:lnTo>
                      <a:pt x="3" y="38"/>
                    </a:lnTo>
                    <a:lnTo>
                      <a:pt x="3" y="45"/>
                    </a:lnTo>
                    <a:lnTo>
                      <a:pt x="4" y="53"/>
                    </a:lnTo>
                    <a:lnTo>
                      <a:pt x="4" y="60"/>
                    </a:lnTo>
                    <a:lnTo>
                      <a:pt x="6" y="67"/>
                    </a:lnTo>
                    <a:lnTo>
                      <a:pt x="6" y="74"/>
                    </a:lnTo>
                    <a:lnTo>
                      <a:pt x="7" y="80"/>
                    </a:lnTo>
                    <a:lnTo>
                      <a:pt x="7" y="85"/>
                    </a:lnTo>
                    <a:lnTo>
                      <a:pt x="7" y="90"/>
                    </a:lnTo>
                    <a:lnTo>
                      <a:pt x="11" y="90"/>
                    </a:lnTo>
                    <a:lnTo>
                      <a:pt x="11" y="85"/>
                    </a:lnTo>
                    <a:lnTo>
                      <a:pt x="10" y="80"/>
                    </a:lnTo>
                    <a:lnTo>
                      <a:pt x="10" y="74"/>
                    </a:lnTo>
                    <a:lnTo>
                      <a:pt x="9" y="67"/>
                    </a:lnTo>
                    <a:lnTo>
                      <a:pt x="9" y="60"/>
                    </a:lnTo>
                    <a:lnTo>
                      <a:pt x="8" y="53"/>
                    </a:lnTo>
                    <a:lnTo>
                      <a:pt x="8" y="45"/>
                    </a:lnTo>
                    <a:lnTo>
                      <a:pt x="8" y="38"/>
                    </a:lnTo>
                    <a:lnTo>
                      <a:pt x="7" y="30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4" y="13"/>
                    </a:lnTo>
                    <a:lnTo>
                      <a:pt x="4" y="8"/>
                    </a:lnTo>
                    <a:lnTo>
                      <a:pt x="4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6" name="Freeform 377"/>
              <p:cNvSpPr>
                <a:spLocks/>
              </p:cNvSpPr>
              <p:nvPr/>
            </p:nvSpPr>
            <p:spPr bwMode="auto">
              <a:xfrm>
                <a:off x="4693" y="1441"/>
                <a:ext cx="27" cy="9"/>
              </a:xfrm>
              <a:custGeom>
                <a:avLst/>
                <a:gdLst>
                  <a:gd name="T0" fmla="*/ 1 w 54"/>
                  <a:gd name="T1" fmla="*/ 1 h 18"/>
                  <a:gd name="T2" fmla="*/ 1 w 54"/>
                  <a:gd name="T3" fmla="*/ 1 h 18"/>
                  <a:gd name="T4" fmla="*/ 1 w 54"/>
                  <a:gd name="T5" fmla="*/ 1 h 18"/>
                  <a:gd name="T6" fmla="*/ 1 w 54"/>
                  <a:gd name="T7" fmla="*/ 1 h 18"/>
                  <a:gd name="T8" fmla="*/ 1 w 54"/>
                  <a:gd name="T9" fmla="*/ 1 h 18"/>
                  <a:gd name="T10" fmla="*/ 1 w 54"/>
                  <a:gd name="T11" fmla="*/ 1 h 18"/>
                  <a:gd name="T12" fmla="*/ 1 w 54"/>
                  <a:gd name="T13" fmla="*/ 1 h 18"/>
                  <a:gd name="T14" fmla="*/ 1 w 54"/>
                  <a:gd name="T15" fmla="*/ 1 h 18"/>
                  <a:gd name="T16" fmla="*/ 1 w 54"/>
                  <a:gd name="T17" fmla="*/ 1 h 18"/>
                  <a:gd name="T18" fmla="*/ 1 w 54"/>
                  <a:gd name="T19" fmla="*/ 1 h 18"/>
                  <a:gd name="T20" fmla="*/ 1 w 54"/>
                  <a:gd name="T21" fmla="*/ 1 h 18"/>
                  <a:gd name="T22" fmla="*/ 1 w 54"/>
                  <a:gd name="T23" fmla="*/ 1 h 18"/>
                  <a:gd name="T24" fmla="*/ 1 w 54"/>
                  <a:gd name="T25" fmla="*/ 1 h 18"/>
                  <a:gd name="T26" fmla="*/ 1 w 54"/>
                  <a:gd name="T27" fmla="*/ 1 h 18"/>
                  <a:gd name="T28" fmla="*/ 1 w 54"/>
                  <a:gd name="T29" fmla="*/ 1 h 18"/>
                  <a:gd name="T30" fmla="*/ 1 w 54"/>
                  <a:gd name="T31" fmla="*/ 0 h 18"/>
                  <a:gd name="T32" fmla="*/ 1 w 54"/>
                  <a:gd name="T33" fmla="*/ 1 h 18"/>
                  <a:gd name="T34" fmla="*/ 1 w 54"/>
                  <a:gd name="T35" fmla="*/ 1 h 18"/>
                  <a:gd name="T36" fmla="*/ 0 w 54"/>
                  <a:gd name="T37" fmla="*/ 1 h 18"/>
                  <a:gd name="T38" fmla="*/ 0 w 54"/>
                  <a:gd name="T39" fmla="*/ 1 h 18"/>
                  <a:gd name="T40" fmla="*/ 1 w 54"/>
                  <a:gd name="T41" fmla="*/ 1 h 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4" h="18">
                    <a:moveTo>
                      <a:pt x="4" y="18"/>
                    </a:moveTo>
                    <a:lnTo>
                      <a:pt x="4" y="18"/>
                    </a:lnTo>
                    <a:lnTo>
                      <a:pt x="10" y="10"/>
                    </a:lnTo>
                    <a:lnTo>
                      <a:pt x="17" y="5"/>
                    </a:lnTo>
                    <a:lnTo>
                      <a:pt x="25" y="5"/>
                    </a:lnTo>
                    <a:lnTo>
                      <a:pt x="34" y="6"/>
                    </a:lnTo>
                    <a:lnTo>
                      <a:pt x="40" y="10"/>
                    </a:lnTo>
                    <a:lnTo>
                      <a:pt x="45" y="13"/>
                    </a:lnTo>
                    <a:lnTo>
                      <a:pt x="50" y="15"/>
                    </a:lnTo>
                    <a:lnTo>
                      <a:pt x="51" y="16"/>
                    </a:lnTo>
                    <a:lnTo>
                      <a:pt x="54" y="13"/>
                    </a:lnTo>
                    <a:lnTo>
                      <a:pt x="53" y="12"/>
                    </a:lnTo>
                    <a:lnTo>
                      <a:pt x="48" y="8"/>
                    </a:lnTo>
                    <a:lnTo>
                      <a:pt x="43" y="5"/>
                    </a:lnTo>
                    <a:lnTo>
                      <a:pt x="35" y="2"/>
                    </a:lnTo>
                    <a:lnTo>
                      <a:pt x="25" y="0"/>
                    </a:lnTo>
                    <a:lnTo>
                      <a:pt x="17" y="2"/>
                    </a:lnTo>
                    <a:lnTo>
                      <a:pt x="7" y="6"/>
                    </a:lnTo>
                    <a:lnTo>
                      <a:pt x="0" y="15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7" name="Freeform 378"/>
              <p:cNvSpPr>
                <a:spLocks/>
              </p:cNvSpPr>
              <p:nvPr/>
            </p:nvSpPr>
            <p:spPr bwMode="auto">
              <a:xfrm>
                <a:off x="4688" y="1449"/>
                <a:ext cx="6" cy="27"/>
              </a:xfrm>
              <a:custGeom>
                <a:avLst/>
                <a:gdLst>
                  <a:gd name="T0" fmla="*/ 0 w 13"/>
                  <a:gd name="T1" fmla="*/ 1 h 54"/>
                  <a:gd name="T2" fmla="*/ 0 w 13"/>
                  <a:gd name="T3" fmla="*/ 1 h 54"/>
                  <a:gd name="T4" fmla="*/ 0 w 13"/>
                  <a:gd name="T5" fmla="*/ 1 h 54"/>
                  <a:gd name="T6" fmla="*/ 0 w 13"/>
                  <a:gd name="T7" fmla="*/ 1 h 54"/>
                  <a:gd name="T8" fmla="*/ 0 w 13"/>
                  <a:gd name="T9" fmla="*/ 1 h 54"/>
                  <a:gd name="T10" fmla="*/ 0 w 13"/>
                  <a:gd name="T11" fmla="*/ 1 h 54"/>
                  <a:gd name="T12" fmla="*/ 0 w 13"/>
                  <a:gd name="T13" fmla="*/ 1 h 54"/>
                  <a:gd name="T14" fmla="*/ 0 w 13"/>
                  <a:gd name="T15" fmla="*/ 1 h 54"/>
                  <a:gd name="T16" fmla="*/ 0 w 13"/>
                  <a:gd name="T17" fmla="*/ 1 h 54"/>
                  <a:gd name="T18" fmla="*/ 0 w 13"/>
                  <a:gd name="T19" fmla="*/ 1 h 54"/>
                  <a:gd name="T20" fmla="*/ 0 w 13"/>
                  <a:gd name="T21" fmla="*/ 0 h 54"/>
                  <a:gd name="T22" fmla="*/ 0 w 13"/>
                  <a:gd name="T23" fmla="*/ 1 h 54"/>
                  <a:gd name="T24" fmla="*/ 0 w 13"/>
                  <a:gd name="T25" fmla="*/ 1 h 54"/>
                  <a:gd name="T26" fmla="*/ 0 w 13"/>
                  <a:gd name="T27" fmla="*/ 1 h 54"/>
                  <a:gd name="T28" fmla="*/ 0 w 13"/>
                  <a:gd name="T29" fmla="*/ 1 h 54"/>
                  <a:gd name="T30" fmla="*/ 0 w 13"/>
                  <a:gd name="T31" fmla="*/ 1 h 54"/>
                  <a:gd name="T32" fmla="*/ 0 w 13"/>
                  <a:gd name="T33" fmla="*/ 1 h 54"/>
                  <a:gd name="T34" fmla="*/ 0 w 13"/>
                  <a:gd name="T35" fmla="*/ 1 h 54"/>
                  <a:gd name="T36" fmla="*/ 0 w 13"/>
                  <a:gd name="T37" fmla="*/ 1 h 54"/>
                  <a:gd name="T38" fmla="*/ 0 w 13"/>
                  <a:gd name="T39" fmla="*/ 1 h 54"/>
                  <a:gd name="T40" fmla="*/ 0 w 13"/>
                  <a:gd name="T41" fmla="*/ 1 h 54"/>
                  <a:gd name="T42" fmla="*/ 0 w 13"/>
                  <a:gd name="T43" fmla="*/ 1 h 54"/>
                  <a:gd name="T44" fmla="*/ 0 w 13"/>
                  <a:gd name="T45" fmla="*/ 1 h 54"/>
                  <a:gd name="T46" fmla="*/ 0 w 13"/>
                  <a:gd name="T47" fmla="*/ 1 h 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" h="54">
                    <a:moveTo>
                      <a:pt x="9" y="54"/>
                    </a:moveTo>
                    <a:lnTo>
                      <a:pt x="10" y="51"/>
                    </a:lnTo>
                    <a:lnTo>
                      <a:pt x="9" y="50"/>
                    </a:lnTo>
                    <a:lnTo>
                      <a:pt x="8" y="48"/>
                    </a:lnTo>
                    <a:lnTo>
                      <a:pt x="6" y="44"/>
                    </a:lnTo>
                    <a:lnTo>
                      <a:pt x="4" y="37"/>
                    </a:lnTo>
                    <a:lnTo>
                      <a:pt x="4" y="31"/>
                    </a:lnTo>
                    <a:lnTo>
                      <a:pt x="6" y="22"/>
                    </a:lnTo>
                    <a:lnTo>
                      <a:pt x="8" y="13"/>
                    </a:lnTo>
                    <a:lnTo>
                      <a:pt x="13" y="3"/>
                    </a:lnTo>
                    <a:lnTo>
                      <a:pt x="9" y="0"/>
                    </a:lnTo>
                    <a:lnTo>
                      <a:pt x="3" y="11"/>
                    </a:lnTo>
                    <a:lnTo>
                      <a:pt x="1" y="2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2" y="45"/>
                    </a:lnTo>
                    <a:lnTo>
                      <a:pt x="3" y="50"/>
                    </a:lnTo>
                    <a:lnTo>
                      <a:pt x="6" y="52"/>
                    </a:lnTo>
                    <a:lnTo>
                      <a:pt x="6" y="53"/>
                    </a:lnTo>
                    <a:lnTo>
                      <a:pt x="7" y="50"/>
                    </a:lnTo>
                    <a:lnTo>
                      <a:pt x="9" y="54"/>
                    </a:lnTo>
                    <a:lnTo>
                      <a:pt x="11" y="53"/>
                    </a:lnTo>
                    <a:lnTo>
                      <a:pt x="10" y="51"/>
                    </a:lnTo>
                    <a:lnTo>
                      <a:pt x="9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8" name="Freeform 379"/>
              <p:cNvSpPr>
                <a:spLocks/>
              </p:cNvSpPr>
              <p:nvPr/>
            </p:nvSpPr>
            <p:spPr bwMode="auto">
              <a:xfrm>
                <a:off x="4664" y="1473"/>
                <a:ext cx="29" cy="13"/>
              </a:xfrm>
              <a:custGeom>
                <a:avLst/>
                <a:gdLst>
                  <a:gd name="T0" fmla="*/ 1 w 56"/>
                  <a:gd name="T1" fmla="*/ 1 h 24"/>
                  <a:gd name="T2" fmla="*/ 1 w 56"/>
                  <a:gd name="T3" fmla="*/ 1 h 24"/>
                  <a:gd name="T4" fmla="*/ 1 w 56"/>
                  <a:gd name="T5" fmla="*/ 1 h 24"/>
                  <a:gd name="T6" fmla="*/ 1 w 56"/>
                  <a:gd name="T7" fmla="*/ 0 h 24"/>
                  <a:gd name="T8" fmla="*/ 0 w 56"/>
                  <a:gd name="T9" fmla="*/ 1 h 24"/>
                  <a:gd name="T10" fmla="*/ 1 w 56"/>
                  <a:gd name="T11" fmla="*/ 1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" h="24">
                    <a:moveTo>
                      <a:pt x="1" y="23"/>
                    </a:moveTo>
                    <a:lnTo>
                      <a:pt x="1" y="24"/>
                    </a:lnTo>
                    <a:lnTo>
                      <a:pt x="56" y="4"/>
                    </a:lnTo>
                    <a:lnTo>
                      <a:pt x="54" y="0"/>
                    </a:lnTo>
                    <a:lnTo>
                      <a:pt x="0" y="21"/>
                    </a:lnTo>
                    <a:lnTo>
                      <a:pt x="1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49" name="Freeform 380"/>
              <p:cNvSpPr>
                <a:spLocks/>
              </p:cNvSpPr>
              <p:nvPr/>
            </p:nvSpPr>
            <p:spPr bwMode="auto">
              <a:xfrm>
                <a:off x="4609" y="1445"/>
                <a:ext cx="58" cy="56"/>
              </a:xfrm>
              <a:custGeom>
                <a:avLst/>
                <a:gdLst>
                  <a:gd name="T0" fmla="*/ 1 w 116"/>
                  <a:gd name="T1" fmla="*/ 0 h 113"/>
                  <a:gd name="T2" fmla="*/ 1 w 116"/>
                  <a:gd name="T3" fmla="*/ 0 h 113"/>
                  <a:gd name="T4" fmla="*/ 1 w 116"/>
                  <a:gd name="T5" fmla="*/ 0 h 113"/>
                  <a:gd name="T6" fmla="*/ 1 w 116"/>
                  <a:gd name="T7" fmla="*/ 0 h 113"/>
                  <a:gd name="T8" fmla="*/ 1 w 116"/>
                  <a:gd name="T9" fmla="*/ 0 h 113"/>
                  <a:gd name="T10" fmla="*/ 1 w 116"/>
                  <a:gd name="T11" fmla="*/ 0 h 113"/>
                  <a:gd name="T12" fmla="*/ 1 w 116"/>
                  <a:gd name="T13" fmla="*/ 0 h 113"/>
                  <a:gd name="T14" fmla="*/ 1 w 116"/>
                  <a:gd name="T15" fmla="*/ 0 h 113"/>
                  <a:gd name="T16" fmla="*/ 1 w 116"/>
                  <a:gd name="T17" fmla="*/ 0 h 113"/>
                  <a:gd name="T18" fmla="*/ 1 w 116"/>
                  <a:gd name="T19" fmla="*/ 0 h 113"/>
                  <a:gd name="T20" fmla="*/ 1 w 116"/>
                  <a:gd name="T21" fmla="*/ 0 h 113"/>
                  <a:gd name="T22" fmla="*/ 1 w 116"/>
                  <a:gd name="T23" fmla="*/ 0 h 113"/>
                  <a:gd name="T24" fmla="*/ 1 w 116"/>
                  <a:gd name="T25" fmla="*/ 0 h 113"/>
                  <a:gd name="T26" fmla="*/ 1 w 116"/>
                  <a:gd name="T27" fmla="*/ 0 h 113"/>
                  <a:gd name="T28" fmla="*/ 1 w 116"/>
                  <a:gd name="T29" fmla="*/ 0 h 113"/>
                  <a:gd name="T30" fmla="*/ 1 w 116"/>
                  <a:gd name="T31" fmla="*/ 0 h 113"/>
                  <a:gd name="T32" fmla="*/ 1 w 116"/>
                  <a:gd name="T33" fmla="*/ 0 h 113"/>
                  <a:gd name="T34" fmla="*/ 1 w 116"/>
                  <a:gd name="T35" fmla="*/ 0 h 113"/>
                  <a:gd name="T36" fmla="*/ 1 w 116"/>
                  <a:gd name="T37" fmla="*/ 0 h 113"/>
                  <a:gd name="T38" fmla="*/ 1 w 116"/>
                  <a:gd name="T39" fmla="*/ 0 h 113"/>
                  <a:gd name="T40" fmla="*/ 1 w 116"/>
                  <a:gd name="T41" fmla="*/ 0 h 113"/>
                  <a:gd name="T42" fmla="*/ 1 w 116"/>
                  <a:gd name="T43" fmla="*/ 0 h 113"/>
                  <a:gd name="T44" fmla="*/ 1 w 116"/>
                  <a:gd name="T45" fmla="*/ 0 h 113"/>
                  <a:gd name="T46" fmla="*/ 1 w 116"/>
                  <a:gd name="T47" fmla="*/ 0 h 113"/>
                  <a:gd name="T48" fmla="*/ 1 w 116"/>
                  <a:gd name="T49" fmla="*/ 0 h 113"/>
                  <a:gd name="T50" fmla="*/ 1 w 116"/>
                  <a:gd name="T51" fmla="*/ 0 h 113"/>
                  <a:gd name="T52" fmla="*/ 0 w 116"/>
                  <a:gd name="T53" fmla="*/ 0 h 113"/>
                  <a:gd name="T54" fmla="*/ 1 w 116"/>
                  <a:gd name="T55" fmla="*/ 0 h 1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16" h="113">
                    <a:moveTo>
                      <a:pt x="82" y="113"/>
                    </a:moveTo>
                    <a:lnTo>
                      <a:pt x="84" y="112"/>
                    </a:lnTo>
                    <a:lnTo>
                      <a:pt x="89" y="109"/>
                    </a:lnTo>
                    <a:lnTo>
                      <a:pt x="96" y="103"/>
                    </a:lnTo>
                    <a:lnTo>
                      <a:pt x="103" y="96"/>
                    </a:lnTo>
                    <a:lnTo>
                      <a:pt x="110" y="88"/>
                    </a:lnTo>
                    <a:lnTo>
                      <a:pt x="114" y="80"/>
                    </a:lnTo>
                    <a:lnTo>
                      <a:pt x="116" y="72"/>
                    </a:lnTo>
                    <a:lnTo>
                      <a:pt x="113" y="65"/>
                    </a:lnTo>
                    <a:lnTo>
                      <a:pt x="110" y="53"/>
                    </a:lnTo>
                    <a:lnTo>
                      <a:pt x="108" y="45"/>
                    </a:lnTo>
                    <a:lnTo>
                      <a:pt x="107" y="39"/>
                    </a:lnTo>
                    <a:lnTo>
                      <a:pt x="107" y="35"/>
                    </a:lnTo>
                    <a:lnTo>
                      <a:pt x="106" y="31"/>
                    </a:lnTo>
                    <a:lnTo>
                      <a:pt x="105" y="28"/>
                    </a:lnTo>
                    <a:lnTo>
                      <a:pt x="103" y="22"/>
                    </a:lnTo>
                    <a:lnTo>
                      <a:pt x="99" y="13"/>
                    </a:lnTo>
                    <a:lnTo>
                      <a:pt x="85" y="5"/>
                    </a:lnTo>
                    <a:lnTo>
                      <a:pt x="75" y="1"/>
                    </a:lnTo>
                    <a:lnTo>
                      <a:pt x="65" y="0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4" y="8"/>
                    </a:lnTo>
                    <a:lnTo>
                      <a:pt x="39" y="12"/>
                    </a:lnTo>
                    <a:lnTo>
                      <a:pt x="39" y="13"/>
                    </a:lnTo>
                    <a:lnTo>
                      <a:pt x="37" y="62"/>
                    </a:lnTo>
                    <a:lnTo>
                      <a:pt x="0" y="84"/>
                    </a:lnTo>
                    <a:lnTo>
                      <a:pt x="82" y="113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0" name="Freeform 381"/>
              <p:cNvSpPr>
                <a:spLocks/>
              </p:cNvSpPr>
              <p:nvPr/>
            </p:nvSpPr>
            <p:spPr bwMode="auto">
              <a:xfrm>
                <a:off x="4649" y="1476"/>
                <a:ext cx="19" cy="26"/>
              </a:xfrm>
              <a:custGeom>
                <a:avLst/>
                <a:gdLst>
                  <a:gd name="T0" fmla="*/ 1 w 37"/>
                  <a:gd name="T1" fmla="*/ 0 h 53"/>
                  <a:gd name="T2" fmla="*/ 1 w 37"/>
                  <a:gd name="T3" fmla="*/ 0 h 53"/>
                  <a:gd name="T4" fmla="*/ 1 w 37"/>
                  <a:gd name="T5" fmla="*/ 0 h 53"/>
                  <a:gd name="T6" fmla="*/ 1 w 37"/>
                  <a:gd name="T7" fmla="*/ 0 h 53"/>
                  <a:gd name="T8" fmla="*/ 1 w 37"/>
                  <a:gd name="T9" fmla="*/ 0 h 53"/>
                  <a:gd name="T10" fmla="*/ 1 w 37"/>
                  <a:gd name="T11" fmla="*/ 0 h 53"/>
                  <a:gd name="T12" fmla="*/ 1 w 37"/>
                  <a:gd name="T13" fmla="*/ 0 h 53"/>
                  <a:gd name="T14" fmla="*/ 1 w 37"/>
                  <a:gd name="T15" fmla="*/ 0 h 53"/>
                  <a:gd name="T16" fmla="*/ 1 w 37"/>
                  <a:gd name="T17" fmla="*/ 0 h 53"/>
                  <a:gd name="T18" fmla="*/ 0 w 37"/>
                  <a:gd name="T19" fmla="*/ 0 h 53"/>
                  <a:gd name="T20" fmla="*/ 1 w 37"/>
                  <a:gd name="T21" fmla="*/ 0 h 53"/>
                  <a:gd name="T22" fmla="*/ 1 w 37"/>
                  <a:gd name="T23" fmla="*/ 0 h 53"/>
                  <a:gd name="T24" fmla="*/ 1 w 37"/>
                  <a:gd name="T25" fmla="*/ 0 h 53"/>
                  <a:gd name="T26" fmla="*/ 1 w 37"/>
                  <a:gd name="T27" fmla="*/ 0 h 53"/>
                  <a:gd name="T28" fmla="*/ 1 w 37"/>
                  <a:gd name="T29" fmla="*/ 0 h 53"/>
                  <a:gd name="T30" fmla="*/ 1 w 37"/>
                  <a:gd name="T31" fmla="*/ 0 h 53"/>
                  <a:gd name="T32" fmla="*/ 1 w 37"/>
                  <a:gd name="T33" fmla="*/ 0 h 53"/>
                  <a:gd name="T34" fmla="*/ 1 w 37"/>
                  <a:gd name="T35" fmla="*/ 0 h 53"/>
                  <a:gd name="T36" fmla="*/ 1 w 37"/>
                  <a:gd name="T37" fmla="*/ 0 h 53"/>
                  <a:gd name="T38" fmla="*/ 1 w 37"/>
                  <a:gd name="T39" fmla="*/ 0 h 53"/>
                  <a:gd name="T40" fmla="*/ 1 w 37"/>
                  <a:gd name="T41" fmla="*/ 0 h 53"/>
                  <a:gd name="T42" fmla="*/ 1 w 37"/>
                  <a:gd name="T43" fmla="*/ 0 h 53"/>
                  <a:gd name="T44" fmla="*/ 1 w 37"/>
                  <a:gd name="T45" fmla="*/ 0 h 53"/>
                  <a:gd name="T46" fmla="*/ 1 w 37"/>
                  <a:gd name="T47" fmla="*/ 0 h 5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7" h="53">
                    <a:moveTo>
                      <a:pt x="30" y="3"/>
                    </a:moveTo>
                    <a:lnTo>
                      <a:pt x="31" y="4"/>
                    </a:lnTo>
                    <a:lnTo>
                      <a:pt x="33" y="10"/>
                    </a:lnTo>
                    <a:lnTo>
                      <a:pt x="31" y="17"/>
                    </a:lnTo>
                    <a:lnTo>
                      <a:pt x="26" y="25"/>
                    </a:lnTo>
                    <a:lnTo>
                      <a:pt x="20" y="33"/>
                    </a:lnTo>
                    <a:lnTo>
                      <a:pt x="14" y="40"/>
                    </a:lnTo>
                    <a:lnTo>
                      <a:pt x="7" y="45"/>
                    </a:lnTo>
                    <a:lnTo>
                      <a:pt x="2" y="48"/>
                    </a:lnTo>
                    <a:lnTo>
                      <a:pt x="0" y="50"/>
                    </a:lnTo>
                    <a:lnTo>
                      <a:pt x="3" y="53"/>
                    </a:lnTo>
                    <a:lnTo>
                      <a:pt x="4" y="52"/>
                    </a:lnTo>
                    <a:lnTo>
                      <a:pt x="10" y="48"/>
                    </a:lnTo>
                    <a:lnTo>
                      <a:pt x="16" y="42"/>
                    </a:lnTo>
                    <a:lnTo>
                      <a:pt x="24" y="35"/>
                    </a:lnTo>
                    <a:lnTo>
                      <a:pt x="31" y="27"/>
                    </a:lnTo>
                    <a:lnTo>
                      <a:pt x="35" y="19"/>
                    </a:lnTo>
                    <a:lnTo>
                      <a:pt x="37" y="1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0" y="3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1" name="Freeform 382"/>
              <p:cNvSpPr>
                <a:spLocks/>
              </p:cNvSpPr>
              <p:nvPr/>
            </p:nvSpPr>
            <p:spPr bwMode="auto">
              <a:xfrm>
                <a:off x="4657" y="1450"/>
                <a:ext cx="10" cy="27"/>
              </a:xfrm>
              <a:custGeom>
                <a:avLst/>
                <a:gdLst>
                  <a:gd name="T0" fmla="*/ 0 w 18"/>
                  <a:gd name="T1" fmla="*/ 1 h 53"/>
                  <a:gd name="T2" fmla="*/ 0 w 18"/>
                  <a:gd name="T3" fmla="*/ 1 h 53"/>
                  <a:gd name="T4" fmla="*/ 1 w 18"/>
                  <a:gd name="T5" fmla="*/ 1 h 53"/>
                  <a:gd name="T6" fmla="*/ 1 w 18"/>
                  <a:gd name="T7" fmla="*/ 1 h 53"/>
                  <a:gd name="T8" fmla="*/ 1 w 18"/>
                  <a:gd name="T9" fmla="*/ 1 h 53"/>
                  <a:gd name="T10" fmla="*/ 1 w 18"/>
                  <a:gd name="T11" fmla="*/ 1 h 53"/>
                  <a:gd name="T12" fmla="*/ 1 w 18"/>
                  <a:gd name="T13" fmla="*/ 1 h 53"/>
                  <a:gd name="T14" fmla="*/ 1 w 18"/>
                  <a:gd name="T15" fmla="*/ 1 h 53"/>
                  <a:gd name="T16" fmla="*/ 1 w 18"/>
                  <a:gd name="T17" fmla="*/ 1 h 53"/>
                  <a:gd name="T18" fmla="*/ 1 w 18"/>
                  <a:gd name="T19" fmla="*/ 1 h 53"/>
                  <a:gd name="T20" fmla="*/ 1 w 18"/>
                  <a:gd name="T21" fmla="*/ 1 h 53"/>
                  <a:gd name="T22" fmla="*/ 1 w 18"/>
                  <a:gd name="T23" fmla="*/ 1 h 53"/>
                  <a:gd name="T24" fmla="*/ 1 w 18"/>
                  <a:gd name="T25" fmla="*/ 1 h 53"/>
                  <a:gd name="T26" fmla="*/ 1 w 18"/>
                  <a:gd name="T27" fmla="*/ 1 h 53"/>
                  <a:gd name="T28" fmla="*/ 1 w 18"/>
                  <a:gd name="T29" fmla="*/ 1 h 53"/>
                  <a:gd name="T30" fmla="*/ 1 w 18"/>
                  <a:gd name="T31" fmla="*/ 1 h 53"/>
                  <a:gd name="T32" fmla="*/ 1 w 18"/>
                  <a:gd name="T33" fmla="*/ 1 h 53"/>
                  <a:gd name="T34" fmla="*/ 1 w 18"/>
                  <a:gd name="T35" fmla="*/ 1 h 53"/>
                  <a:gd name="T36" fmla="*/ 1 w 18"/>
                  <a:gd name="T37" fmla="*/ 0 h 53"/>
                  <a:gd name="T38" fmla="*/ 1 w 18"/>
                  <a:gd name="T39" fmla="*/ 0 h 53"/>
                  <a:gd name="T40" fmla="*/ 1 w 18"/>
                  <a:gd name="T41" fmla="*/ 0 h 53"/>
                  <a:gd name="T42" fmla="*/ 1 w 18"/>
                  <a:gd name="T43" fmla="*/ 0 h 53"/>
                  <a:gd name="T44" fmla="*/ 1 w 18"/>
                  <a:gd name="T45" fmla="*/ 0 h 53"/>
                  <a:gd name="T46" fmla="*/ 0 w 18"/>
                  <a:gd name="T47" fmla="*/ 1 h 5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" h="53">
                    <a:moveTo>
                      <a:pt x="0" y="2"/>
                    </a:moveTo>
                    <a:lnTo>
                      <a:pt x="0" y="2"/>
                    </a:lnTo>
                    <a:lnTo>
                      <a:pt x="4" y="1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8" y="24"/>
                    </a:lnTo>
                    <a:lnTo>
                      <a:pt x="9" y="27"/>
                    </a:lnTo>
                    <a:lnTo>
                      <a:pt x="9" y="33"/>
                    </a:lnTo>
                    <a:lnTo>
                      <a:pt x="10" y="41"/>
                    </a:lnTo>
                    <a:lnTo>
                      <a:pt x="14" y="53"/>
                    </a:lnTo>
                    <a:lnTo>
                      <a:pt x="18" y="52"/>
                    </a:lnTo>
                    <a:lnTo>
                      <a:pt x="15" y="40"/>
                    </a:lnTo>
                    <a:lnTo>
                      <a:pt x="14" y="33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1" y="19"/>
                    </a:lnTo>
                    <a:lnTo>
                      <a:pt x="10" y="15"/>
                    </a:lnTo>
                    <a:lnTo>
                      <a:pt x="8" y="9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2" name="Freeform 383"/>
              <p:cNvSpPr>
                <a:spLocks/>
              </p:cNvSpPr>
              <p:nvPr/>
            </p:nvSpPr>
            <p:spPr bwMode="auto">
              <a:xfrm>
                <a:off x="4627" y="1443"/>
                <a:ext cx="32" cy="9"/>
              </a:xfrm>
              <a:custGeom>
                <a:avLst/>
                <a:gdLst>
                  <a:gd name="T0" fmla="*/ 1 w 63"/>
                  <a:gd name="T1" fmla="*/ 1 h 16"/>
                  <a:gd name="T2" fmla="*/ 1 w 63"/>
                  <a:gd name="T3" fmla="*/ 1 h 16"/>
                  <a:gd name="T4" fmla="*/ 1 w 63"/>
                  <a:gd name="T5" fmla="*/ 1 h 16"/>
                  <a:gd name="T6" fmla="*/ 1 w 63"/>
                  <a:gd name="T7" fmla="*/ 1 h 16"/>
                  <a:gd name="T8" fmla="*/ 1 w 63"/>
                  <a:gd name="T9" fmla="*/ 1 h 16"/>
                  <a:gd name="T10" fmla="*/ 1 w 63"/>
                  <a:gd name="T11" fmla="*/ 1 h 16"/>
                  <a:gd name="T12" fmla="*/ 1 w 63"/>
                  <a:gd name="T13" fmla="*/ 1 h 16"/>
                  <a:gd name="T14" fmla="*/ 1 w 63"/>
                  <a:gd name="T15" fmla="*/ 1 h 16"/>
                  <a:gd name="T16" fmla="*/ 1 w 63"/>
                  <a:gd name="T17" fmla="*/ 1 h 16"/>
                  <a:gd name="T18" fmla="*/ 1 w 63"/>
                  <a:gd name="T19" fmla="*/ 1 h 16"/>
                  <a:gd name="T20" fmla="*/ 1 w 63"/>
                  <a:gd name="T21" fmla="*/ 1 h 16"/>
                  <a:gd name="T22" fmla="*/ 1 w 63"/>
                  <a:gd name="T23" fmla="*/ 1 h 16"/>
                  <a:gd name="T24" fmla="*/ 1 w 63"/>
                  <a:gd name="T25" fmla="*/ 1 h 16"/>
                  <a:gd name="T26" fmla="*/ 1 w 63"/>
                  <a:gd name="T27" fmla="*/ 0 h 16"/>
                  <a:gd name="T28" fmla="*/ 1 w 63"/>
                  <a:gd name="T29" fmla="*/ 1 h 16"/>
                  <a:gd name="T30" fmla="*/ 1 w 63"/>
                  <a:gd name="T31" fmla="*/ 1 h 16"/>
                  <a:gd name="T32" fmla="*/ 1 w 63"/>
                  <a:gd name="T33" fmla="*/ 1 h 16"/>
                  <a:gd name="T34" fmla="*/ 1 w 63"/>
                  <a:gd name="T35" fmla="*/ 1 h 16"/>
                  <a:gd name="T36" fmla="*/ 0 w 63"/>
                  <a:gd name="T37" fmla="*/ 1 h 16"/>
                  <a:gd name="T38" fmla="*/ 0 w 63"/>
                  <a:gd name="T39" fmla="*/ 1 h 16"/>
                  <a:gd name="T40" fmla="*/ 0 w 63"/>
                  <a:gd name="T41" fmla="*/ 1 h 16"/>
                  <a:gd name="T42" fmla="*/ 0 w 63"/>
                  <a:gd name="T43" fmla="*/ 1 h 16"/>
                  <a:gd name="T44" fmla="*/ 0 w 63"/>
                  <a:gd name="T45" fmla="*/ 1 h 16"/>
                  <a:gd name="T46" fmla="*/ 1 w 63"/>
                  <a:gd name="T47" fmla="*/ 1 h 1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3" h="16">
                    <a:moveTo>
                      <a:pt x="3" y="15"/>
                    </a:moveTo>
                    <a:lnTo>
                      <a:pt x="3" y="16"/>
                    </a:lnTo>
                    <a:lnTo>
                      <a:pt x="5" y="16"/>
                    </a:lnTo>
                    <a:lnTo>
                      <a:pt x="8" y="13"/>
                    </a:lnTo>
                    <a:lnTo>
                      <a:pt x="13" y="9"/>
                    </a:lnTo>
                    <a:lnTo>
                      <a:pt x="20" y="6"/>
                    </a:lnTo>
                    <a:lnTo>
                      <a:pt x="28" y="5"/>
                    </a:lnTo>
                    <a:lnTo>
                      <a:pt x="37" y="6"/>
                    </a:lnTo>
                    <a:lnTo>
                      <a:pt x="48" y="9"/>
                    </a:lnTo>
                    <a:lnTo>
                      <a:pt x="60" y="16"/>
                    </a:lnTo>
                    <a:lnTo>
                      <a:pt x="63" y="14"/>
                    </a:lnTo>
                    <a:lnTo>
                      <a:pt x="49" y="5"/>
                    </a:lnTo>
                    <a:lnTo>
                      <a:pt x="38" y="1"/>
                    </a:ln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1" y="13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3" name="Freeform 384"/>
              <p:cNvSpPr>
                <a:spLocks/>
              </p:cNvSpPr>
              <p:nvPr/>
            </p:nvSpPr>
            <p:spPr bwMode="auto">
              <a:xfrm>
                <a:off x="4626" y="1451"/>
                <a:ext cx="3" cy="26"/>
              </a:xfrm>
              <a:custGeom>
                <a:avLst/>
                <a:gdLst>
                  <a:gd name="T0" fmla="*/ 1 w 5"/>
                  <a:gd name="T1" fmla="*/ 1 h 52"/>
                  <a:gd name="T2" fmla="*/ 1 w 5"/>
                  <a:gd name="T3" fmla="*/ 1 h 52"/>
                  <a:gd name="T4" fmla="*/ 1 w 5"/>
                  <a:gd name="T5" fmla="*/ 0 h 52"/>
                  <a:gd name="T6" fmla="*/ 1 w 5"/>
                  <a:gd name="T7" fmla="*/ 0 h 52"/>
                  <a:gd name="T8" fmla="*/ 0 w 5"/>
                  <a:gd name="T9" fmla="*/ 1 h 52"/>
                  <a:gd name="T10" fmla="*/ 1 w 5"/>
                  <a:gd name="T11" fmla="*/ 1 h 52"/>
                  <a:gd name="T12" fmla="*/ 1 w 5"/>
                  <a:gd name="T13" fmla="*/ 1 h 52"/>
                  <a:gd name="T14" fmla="*/ 1 w 5"/>
                  <a:gd name="T15" fmla="*/ 1 h 52"/>
                  <a:gd name="T16" fmla="*/ 1 w 5"/>
                  <a:gd name="T17" fmla="*/ 1 h 52"/>
                  <a:gd name="T18" fmla="*/ 1 w 5"/>
                  <a:gd name="T19" fmla="*/ 1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52">
                    <a:moveTo>
                      <a:pt x="3" y="52"/>
                    </a:moveTo>
                    <a:lnTo>
                      <a:pt x="4" y="49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49"/>
                    </a:lnTo>
                    <a:lnTo>
                      <a:pt x="1" y="47"/>
                    </a:lnTo>
                    <a:lnTo>
                      <a:pt x="3" y="52"/>
                    </a:lnTo>
                    <a:lnTo>
                      <a:pt x="4" y="51"/>
                    </a:lnTo>
                    <a:lnTo>
                      <a:pt x="4" y="49"/>
                    </a:ln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4" name="Freeform 385"/>
              <p:cNvSpPr>
                <a:spLocks/>
              </p:cNvSpPr>
              <p:nvPr/>
            </p:nvSpPr>
            <p:spPr bwMode="auto">
              <a:xfrm>
                <a:off x="4608" y="1475"/>
                <a:ext cx="20" cy="13"/>
              </a:xfrm>
              <a:custGeom>
                <a:avLst/>
                <a:gdLst>
                  <a:gd name="T0" fmla="*/ 1 w 39"/>
                  <a:gd name="T1" fmla="*/ 0 h 27"/>
                  <a:gd name="T2" fmla="*/ 1 w 39"/>
                  <a:gd name="T3" fmla="*/ 0 h 27"/>
                  <a:gd name="T4" fmla="*/ 1 w 39"/>
                  <a:gd name="T5" fmla="*/ 0 h 27"/>
                  <a:gd name="T6" fmla="*/ 1 w 39"/>
                  <a:gd name="T7" fmla="*/ 0 h 27"/>
                  <a:gd name="T8" fmla="*/ 0 w 39"/>
                  <a:gd name="T9" fmla="*/ 0 h 27"/>
                  <a:gd name="T10" fmla="*/ 1 w 39"/>
                  <a:gd name="T11" fmla="*/ 0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" h="27">
                    <a:moveTo>
                      <a:pt x="1" y="24"/>
                    </a:moveTo>
                    <a:lnTo>
                      <a:pt x="2" y="27"/>
                    </a:lnTo>
                    <a:lnTo>
                      <a:pt x="39" y="5"/>
                    </a:lnTo>
                    <a:lnTo>
                      <a:pt x="37" y="0"/>
                    </a:lnTo>
                    <a:lnTo>
                      <a:pt x="0" y="22"/>
                    </a:lnTo>
                    <a:lnTo>
                      <a:pt x="1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5" name="Freeform 386"/>
              <p:cNvSpPr>
                <a:spLocks/>
              </p:cNvSpPr>
              <p:nvPr/>
            </p:nvSpPr>
            <p:spPr bwMode="auto">
              <a:xfrm>
                <a:off x="4583" y="1112"/>
                <a:ext cx="125" cy="3"/>
              </a:xfrm>
              <a:custGeom>
                <a:avLst/>
                <a:gdLst>
                  <a:gd name="T0" fmla="*/ 1 w 250"/>
                  <a:gd name="T1" fmla="*/ 1 h 5"/>
                  <a:gd name="T2" fmla="*/ 1 w 250"/>
                  <a:gd name="T3" fmla="*/ 0 h 5"/>
                  <a:gd name="T4" fmla="*/ 0 w 250"/>
                  <a:gd name="T5" fmla="*/ 0 h 5"/>
                  <a:gd name="T6" fmla="*/ 0 w 250"/>
                  <a:gd name="T7" fmla="*/ 1 h 5"/>
                  <a:gd name="T8" fmla="*/ 1 w 250"/>
                  <a:gd name="T9" fmla="*/ 1 h 5"/>
                  <a:gd name="T10" fmla="*/ 1 w 250"/>
                  <a:gd name="T11" fmla="*/ 1 h 5"/>
                  <a:gd name="T12" fmla="*/ 1 w 250"/>
                  <a:gd name="T13" fmla="*/ 1 h 5"/>
                  <a:gd name="T14" fmla="*/ 1 w 250"/>
                  <a:gd name="T15" fmla="*/ 1 h 5"/>
                  <a:gd name="T16" fmla="*/ 1 w 250"/>
                  <a:gd name="T17" fmla="*/ 0 h 5"/>
                  <a:gd name="T18" fmla="*/ 1 w 250"/>
                  <a:gd name="T19" fmla="*/ 1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0" h="5">
                    <a:moveTo>
                      <a:pt x="250" y="2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48" y="5"/>
                    </a:lnTo>
                    <a:lnTo>
                      <a:pt x="247" y="4"/>
                    </a:lnTo>
                    <a:lnTo>
                      <a:pt x="250" y="2"/>
                    </a:lnTo>
                    <a:lnTo>
                      <a:pt x="250" y="1"/>
                    </a:lnTo>
                    <a:lnTo>
                      <a:pt x="248" y="0"/>
                    </a:lnTo>
                    <a:lnTo>
                      <a:pt x="25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6" name="Freeform 387"/>
              <p:cNvSpPr>
                <a:spLocks/>
              </p:cNvSpPr>
              <p:nvPr/>
            </p:nvSpPr>
            <p:spPr bwMode="auto">
              <a:xfrm>
                <a:off x="4706" y="1113"/>
                <a:ext cx="44" cy="146"/>
              </a:xfrm>
              <a:custGeom>
                <a:avLst/>
                <a:gdLst>
                  <a:gd name="T0" fmla="*/ 1 w 88"/>
                  <a:gd name="T1" fmla="*/ 1 h 291"/>
                  <a:gd name="T2" fmla="*/ 1 w 88"/>
                  <a:gd name="T3" fmla="*/ 1 h 291"/>
                  <a:gd name="T4" fmla="*/ 1 w 88"/>
                  <a:gd name="T5" fmla="*/ 1 h 291"/>
                  <a:gd name="T6" fmla="*/ 1 w 88"/>
                  <a:gd name="T7" fmla="*/ 1 h 291"/>
                  <a:gd name="T8" fmla="*/ 1 w 88"/>
                  <a:gd name="T9" fmla="*/ 1 h 291"/>
                  <a:gd name="T10" fmla="*/ 1 w 88"/>
                  <a:gd name="T11" fmla="*/ 1 h 291"/>
                  <a:gd name="T12" fmla="*/ 1 w 88"/>
                  <a:gd name="T13" fmla="*/ 1 h 291"/>
                  <a:gd name="T14" fmla="*/ 1 w 88"/>
                  <a:gd name="T15" fmla="*/ 1 h 291"/>
                  <a:gd name="T16" fmla="*/ 1 w 88"/>
                  <a:gd name="T17" fmla="*/ 1 h 291"/>
                  <a:gd name="T18" fmla="*/ 1 w 88"/>
                  <a:gd name="T19" fmla="*/ 1 h 291"/>
                  <a:gd name="T20" fmla="*/ 1 w 88"/>
                  <a:gd name="T21" fmla="*/ 1 h 291"/>
                  <a:gd name="T22" fmla="*/ 1 w 88"/>
                  <a:gd name="T23" fmla="*/ 1 h 291"/>
                  <a:gd name="T24" fmla="*/ 1 w 88"/>
                  <a:gd name="T25" fmla="*/ 1 h 291"/>
                  <a:gd name="T26" fmla="*/ 1 w 88"/>
                  <a:gd name="T27" fmla="*/ 1 h 291"/>
                  <a:gd name="T28" fmla="*/ 1 w 88"/>
                  <a:gd name="T29" fmla="*/ 1 h 291"/>
                  <a:gd name="T30" fmla="*/ 1 w 88"/>
                  <a:gd name="T31" fmla="*/ 1 h 291"/>
                  <a:gd name="T32" fmla="*/ 1 w 88"/>
                  <a:gd name="T33" fmla="*/ 1 h 291"/>
                  <a:gd name="T34" fmla="*/ 1 w 88"/>
                  <a:gd name="T35" fmla="*/ 0 h 291"/>
                  <a:gd name="T36" fmla="*/ 0 w 88"/>
                  <a:gd name="T37" fmla="*/ 1 h 291"/>
                  <a:gd name="T38" fmla="*/ 1 w 88"/>
                  <a:gd name="T39" fmla="*/ 1 h 291"/>
                  <a:gd name="T40" fmla="*/ 1 w 88"/>
                  <a:gd name="T41" fmla="*/ 1 h 291"/>
                  <a:gd name="T42" fmla="*/ 1 w 88"/>
                  <a:gd name="T43" fmla="*/ 1 h 291"/>
                  <a:gd name="T44" fmla="*/ 1 w 88"/>
                  <a:gd name="T45" fmla="*/ 1 h 291"/>
                  <a:gd name="T46" fmla="*/ 1 w 88"/>
                  <a:gd name="T47" fmla="*/ 1 h 291"/>
                  <a:gd name="T48" fmla="*/ 1 w 88"/>
                  <a:gd name="T49" fmla="*/ 1 h 291"/>
                  <a:gd name="T50" fmla="*/ 1 w 88"/>
                  <a:gd name="T51" fmla="*/ 1 h 291"/>
                  <a:gd name="T52" fmla="*/ 1 w 88"/>
                  <a:gd name="T53" fmla="*/ 1 h 291"/>
                  <a:gd name="T54" fmla="*/ 1 w 88"/>
                  <a:gd name="T55" fmla="*/ 1 h 291"/>
                  <a:gd name="T56" fmla="*/ 1 w 88"/>
                  <a:gd name="T57" fmla="*/ 1 h 291"/>
                  <a:gd name="T58" fmla="*/ 1 w 88"/>
                  <a:gd name="T59" fmla="*/ 1 h 291"/>
                  <a:gd name="T60" fmla="*/ 1 w 88"/>
                  <a:gd name="T61" fmla="*/ 1 h 291"/>
                  <a:gd name="T62" fmla="*/ 1 w 88"/>
                  <a:gd name="T63" fmla="*/ 1 h 291"/>
                  <a:gd name="T64" fmla="*/ 1 w 88"/>
                  <a:gd name="T65" fmla="*/ 1 h 291"/>
                  <a:gd name="T66" fmla="*/ 1 w 88"/>
                  <a:gd name="T67" fmla="*/ 1 h 291"/>
                  <a:gd name="T68" fmla="*/ 1 w 88"/>
                  <a:gd name="T69" fmla="*/ 1 h 291"/>
                  <a:gd name="T70" fmla="*/ 1 w 88"/>
                  <a:gd name="T71" fmla="*/ 1 h 291"/>
                  <a:gd name="T72" fmla="*/ 1 w 88"/>
                  <a:gd name="T73" fmla="*/ 1 h 29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8" h="291">
                    <a:moveTo>
                      <a:pt x="86" y="291"/>
                    </a:moveTo>
                    <a:lnTo>
                      <a:pt x="86" y="291"/>
                    </a:lnTo>
                    <a:lnTo>
                      <a:pt x="88" y="279"/>
                    </a:lnTo>
                    <a:lnTo>
                      <a:pt x="87" y="262"/>
                    </a:lnTo>
                    <a:lnTo>
                      <a:pt x="84" y="243"/>
                    </a:lnTo>
                    <a:lnTo>
                      <a:pt x="79" y="221"/>
                    </a:lnTo>
                    <a:lnTo>
                      <a:pt x="73" y="198"/>
                    </a:lnTo>
                    <a:lnTo>
                      <a:pt x="66" y="174"/>
                    </a:lnTo>
                    <a:lnTo>
                      <a:pt x="58" y="148"/>
                    </a:lnTo>
                    <a:lnTo>
                      <a:pt x="50" y="124"/>
                    </a:lnTo>
                    <a:lnTo>
                      <a:pt x="42" y="101"/>
                    </a:lnTo>
                    <a:lnTo>
                      <a:pt x="33" y="77"/>
                    </a:lnTo>
                    <a:lnTo>
                      <a:pt x="26" y="56"/>
                    </a:lnTo>
                    <a:lnTo>
                      <a:pt x="18" y="38"/>
                    </a:lnTo>
                    <a:lnTo>
                      <a:pt x="12" y="22"/>
                    </a:lnTo>
                    <a:lnTo>
                      <a:pt x="8" y="10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3" y="13"/>
                    </a:lnTo>
                    <a:lnTo>
                      <a:pt x="8" y="24"/>
                    </a:lnTo>
                    <a:lnTo>
                      <a:pt x="15" y="39"/>
                    </a:lnTo>
                    <a:lnTo>
                      <a:pt x="21" y="59"/>
                    </a:lnTo>
                    <a:lnTo>
                      <a:pt x="30" y="79"/>
                    </a:lnTo>
                    <a:lnTo>
                      <a:pt x="38" y="101"/>
                    </a:lnTo>
                    <a:lnTo>
                      <a:pt x="46" y="125"/>
                    </a:lnTo>
                    <a:lnTo>
                      <a:pt x="54" y="150"/>
                    </a:lnTo>
                    <a:lnTo>
                      <a:pt x="62" y="175"/>
                    </a:lnTo>
                    <a:lnTo>
                      <a:pt x="69" y="199"/>
                    </a:lnTo>
                    <a:lnTo>
                      <a:pt x="74" y="222"/>
                    </a:lnTo>
                    <a:lnTo>
                      <a:pt x="79" y="244"/>
                    </a:lnTo>
                    <a:lnTo>
                      <a:pt x="83" y="262"/>
                    </a:lnTo>
                    <a:lnTo>
                      <a:pt x="84" y="279"/>
                    </a:lnTo>
                    <a:lnTo>
                      <a:pt x="83" y="290"/>
                    </a:lnTo>
                    <a:lnTo>
                      <a:pt x="86" y="2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7" name="Freeform 388"/>
              <p:cNvSpPr>
                <a:spLocks/>
              </p:cNvSpPr>
              <p:nvPr/>
            </p:nvSpPr>
            <p:spPr bwMode="auto">
              <a:xfrm>
                <a:off x="4664" y="1258"/>
                <a:ext cx="85" cy="57"/>
              </a:xfrm>
              <a:custGeom>
                <a:avLst/>
                <a:gdLst>
                  <a:gd name="T0" fmla="*/ 1 w 170"/>
                  <a:gd name="T1" fmla="*/ 1 h 114"/>
                  <a:gd name="T2" fmla="*/ 1 w 170"/>
                  <a:gd name="T3" fmla="*/ 1 h 114"/>
                  <a:gd name="T4" fmla="*/ 1 w 170"/>
                  <a:gd name="T5" fmla="*/ 1 h 114"/>
                  <a:gd name="T6" fmla="*/ 1 w 170"/>
                  <a:gd name="T7" fmla="*/ 1 h 114"/>
                  <a:gd name="T8" fmla="*/ 1 w 170"/>
                  <a:gd name="T9" fmla="*/ 1 h 114"/>
                  <a:gd name="T10" fmla="*/ 1 w 170"/>
                  <a:gd name="T11" fmla="*/ 1 h 114"/>
                  <a:gd name="T12" fmla="*/ 1 w 170"/>
                  <a:gd name="T13" fmla="*/ 1 h 114"/>
                  <a:gd name="T14" fmla="*/ 1 w 170"/>
                  <a:gd name="T15" fmla="*/ 1 h 114"/>
                  <a:gd name="T16" fmla="*/ 1 w 170"/>
                  <a:gd name="T17" fmla="*/ 1 h 114"/>
                  <a:gd name="T18" fmla="*/ 1 w 170"/>
                  <a:gd name="T19" fmla="*/ 1 h 114"/>
                  <a:gd name="T20" fmla="*/ 1 w 170"/>
                  <a:gd name="T21" fmla="*/ 1 h 114"/>
                  <a:gd name="T22" fmla="*/ 1 w 170"/>
                  <a:gd name="T23" fmla="*/ 1 h 114"/>
                  <a:gd name="T24" fmla="*/ 1 w 170"/>
                  <a:gd name="T25" fmla="*/ 1 h 114"/>
                  <a:gd name="T26" fmla="*/ 1 w 170"/>
                  <a:gd name="T27" fmla="*/ 1 h 114"/>
                  <a:gd name="T28" fmla="*/ 1 w 170"/>
                  <a:gd name="T29" fmla="*/ 1 h 114"/>
                  <a:gd name="T30" fmla="*/ 1 w 170"/>
                  <a:gd name="T31" fmla="*/ 1 h 114"/>
                  <a:gd name="T32" fmla="*/ 1 w 170"/>
                  <a:gd name="T33" fmla="*/ 1 h 114"/>
                  <a:gd name="T34" fmla="*/ 1 w 170"/>
                  <a:gd name="T35" fmla="*/ 1 h 114"/>
                  <a:gd name="T36" fmla="*/ 1 w 170"/>
                  <a:gd name="T37" fmla="*/ 0 h 114"/>
                  <a:gd name="T38" fmla="*/ 1 w 170"/>
                  <a:gd name="T39" fmla="*/ 1 h 114"/>
                  <a:gd name="T40" fmla="*/ 1 w 170"/>
                  <a:gd name="T41" fmla="*/ 1 h 114"/>
                  <a:gd name="T42" fmla="*/ 1 w 170"/>
                  <a:gd name="T43" fmla="*/ 1 h 114"/>
                  <a:gd name="T44" fmla="*/ 1 w 170"/>
                  <a:gd name="T45" fmla="*/ 1 h 114"/>
                  <a:gd name="T46" fmla="*/ 1 w 170"/>
                  <a:gd name="T47" fmla="*/ 1 h 114"/>
                  <a:gd name="T48" fmla="*/ 1 w 170"/>
                  <a:gd name="T49" fmla="*/ 1 h 114"/>
                  <a:gd name="T50" fmla="*/ 1 w 170"/>
                  <a:gd name="T51" fmla="*/ 1 h 114"/>
                  <a:gd name="T52" fmla="*/ 1 w 170"/>
                  <a:gd name="T53" fmla="*/ 1 h 114"/>
                  <a:gd name="T54" fmla="*/ 1 w 170"/>
                  <a:gd name="T55" fmla="*/ 1 h 114"/>
                  <a:gd name="T56" fmla="*/ 1 w 170"/>
                  <a:gd name="T57" fmla="*/ 1 h 114"/>
                  <a:gd name="T58" fmla="*/ 1 w 170"/>
                  <a:gd name="T59" fmla="*/ 1 h 114"/>
                  <a:gd name="T60" fmla="*/ 1 w 170"/>
                  <a:gd name="T61" fmla="*/ 1 h 114"/>
                  <a:gd name="T62" fmla="*/ 1 w 170"/>
                  <a:gd name="T63" fmla="*/ 1 h 114"/>
                  <a:gd name="T64" fmla="*/ 1 w 170"/>
                  <a:gd name="T65" fmla="*/ 1 h 114"/>
                  <a:gd name="T66" fmla="*/ 1 w 170"/>
                  <a:gd name="T67" fmla="*/ 1 h 114"/>
                  <a:gd name="T68" fmla="*/ 1 w 170"/>
                  <a:gd name="T69" fmla="*/ 1 h 114"/>
                  <a:gd name="T70" fmla="*/ 0 w 170"/>
                  <a:gd name="T71" fmla="*/ 1 h 114"/>
                  <a:gd name="T72" fmla="*/ 1 w 170"/>
                  <a:gd name="T73" fmla="*/ 1 h 114"/>
                  <a:gd name="T74" fmla="*/ 0 w 170"/>
                  <a:gd name="T75" fmla="*/ 1 h 114"/>
                  <a:gd name="T76" fmla="*/ 0 w 170"/>
                  <a:gd name="T77" fmla="*/ 1 h 114"/>
                  <a:gd name="T78" fmla="*/ 1 w 170"/>
                  <a:gd name="T79" fmla="*/ 1 h 11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70" h="114">
                    <a:moveTo>
                      <a:pt x="5" y="112"/>
                    </a:moveTo>
                    <a:lnTo>
                      <a:pt x="3" y="114"/>
                    </a:lnTo>
                    <a:lnTo>
                      <a:pt x="5" y="113"/>
                    </a:lnTo>
                    <a:lnTo>
                      <a:pt x="10" y="112"/>
                    </a:lnTo>
                    <a:lnTo>
                      <a:pt x="17" y="108"/>
                    </a:lnTo>
                    <a:lnTo>
                      <a:pt x="27" y="105"/>
                    </a:lnTo>
                    <a:lnTo>
                      <a:pt x="39" y="99"/>
                    </a:lnTo>
                    <a:lnTo>
                      <a:pt x="52" y="93"/>
                    </a:lnTo>
                    <a:lnTo>
                      <a:pt x="66" y="86"/>
                    </a:lnTo>
                    <a:lnTo>
                      <a:pt x="81" y="80"/>
                    </a:lnTo>
                    <a:lnTo>
                      <a:pt x="96" y="70"/>
                    </a:lnTo>
                    <a:lnTo>
                      <a:pt x="110" y="62"/>
                    </a:lnTo>
                    <a:lnTo>
                      <a:pt x="125" y="53"/>
                    </a:lnTo>
                    <a:lnTo>
                      <a:pt x="138" y="44"/>
                    </a:lnTo>
                    <a:lnTo>
                      <a:pt x="149" y="33"/>
                    </a:lnTo>
                    <a:lnTo>
                      <a:pt x="160" y="23"/>
                    </a:lnTo>
                    <a:lnTo>
                      <a:pt x="167" y="13"/>
                    </a:lnTo>
                    <a:lnTo>
                      <a:pt x="170" y="1"/>
                    </a:lnTo>
                    <a:lnTo>
                      <a:pt x="167" y="0"/>
                    </a:lnTo>
                    <a:lnTo>
                      <a:pt x="162" y="10"/>
                    </a:lnTo>
                    <a:lnTo>
                      <a:pt x="155" y="20"/>
                    </a:lnTo>
                    <a:lnTo>
                      <a:pt x="147" y="30"/>
                    </a:lnTo>
                    <a:lnTo>
                      <a:pt x="135" y="40"/>
                    </a:lnTo>
                    <a:lnTo>
                      <a:pt x="122" y="50"/>
                    </a:lnTo>
                    <a:lnTo>
                      <a:pt x="109" y="59"/>
                    </a:lnTo>
                    <a:lnTo>
                      <a:pt x="94" y="67"/>
                    </a:lnTo>
                    <a:lnTo>
                      <a:pt x="79" y="75"/>
                    </a:lnTo>
                    <a:lnTo>
                      <a:pt x="64" y="83"/>
                    </a:lnTo>
                    <a:lnTo>
                      <a:pt x="50" y="90"/>
                    </a:lnTo>
                    <a:lnTo>
                      <a:pt x="38" y="96"/>
                    </a:lnTo>
                    <a:lnTo>
                      <a:pt x="25" y="100"/>
                    </a:lnTo>
                    <a:lnTo>
                      <a:pt x="16" y="104"/>
                    </a:lnTo>
                    <a:lnTo>
                      <a:pt x="8" y="107"/>
                    </a:lnTo>
                    <a:lnTo>
                      <a:pt x="3" y="110"/>
                    </a:lnTo>
                    <a:lnTo>
                      <a:pt x="2" y="110"/>
                    </a:lnTo>
                    <a:lnTo>
                      <a:pt x="0" y="112"/>
                    </a:lnTo>
                    <a:lnTo>
                      <a:pt x="2" y="110"/>
                    </a:lnTo>
                    <a:lnTo>
                      <a:pt x="0" y="111"/>
                    </a:lnTo>
                    <a:lnTo>
                      <a:pt x="0" y="112"/>
                    </a:lnTo>
                    <a:lnTo>
                      <a:pt x="5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8" name="Freeform 389"/>
              <p:cNvSpPr>
                <a:spLocks/>
              </p:cNvSpPr>
              <p:nvPr/>
            </p:nvSpPr>
            <p:spPr bwMode="auto">
              <a:xfrm>
                <a:off x="4664" y="1314"/>
                <a:ext cx="3" cy="84"/>
              </a:xfrm>
              <a:custGeom>
                <a:avLst/>
                <a:gdLst>
                  <a:gd name="T0" fmla="*/ 1 w 5"/>
                  <a:gd name="T1" fmla="*/ 1 h 168"/>
                  <a:gd name="T2" fmla="*/ 1 w 5"/>
                  <a:gd name="T3" fmla="*/ 1 h 168"/>
                  <a:gd name="T4" fmla="*/ 1 w 5"/>
                  <a:gd name="T5" fmla="*/ 0 h 168"/>
                  <a:gd name="T6" fmla="*/ 0 w 5"/>
                  <a:gd name="T7" fmla="*/ 0 h 168"/>
                  <a:gd name="T8" fmla="*/ 0 w 5"/>
                  <a:gd name="T9" fmla="*/ 1 h 168"/>
                  <a:gd name="T10" fmla="*/ 1 w 5"/>
                  <a:gd name="T11" fmla="*/ 1 h 168"/>
                  <a:gd name="T12" fmla="*/ 0 w 5"/>
                  <a:gd name="T13" fmla="*/ 1 h 168"/>
                  <a:gd name="T14" fmla="*/ 0 w 5"/>
                  <a:gd name="T15" fmla="*/ 1 h 168"/>
                  <a:gd name="T16" fmla="*/ 1 w 5"/>
                  <a:gd name="T17" fmla="*/ 1 h 168"/>
                  <a:gd name="T18" fmla="*/ 1 w 5"/>
                  <a:gd name="T19" fmla="*/ 1 h 1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168">
                    <a:moveTo>
                      <a:pt x="3" y="163"/>
                    </a:moveTo>
                    <a:lnTo>
                      <a:pt x="5" y="16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2" y="168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2" y="168"/>
                    </a:lnTo>
                    <a:lnTo>
                      <a:pt x="3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59" name="Freeform 390"/>
              <p:cNvSpPr>
                <a:spLocks/>
              </p:cNvSpPr>
              <p:nvPr/>
            </p:nvSpPr>
            <p:spPr bwMode="auto">
              <a:xfrm>
                <a:off x="4665" y="1396"/>
                <a:ext cx="75" cy="32"/>
              </a:xfrm>
              <a:custGeom>
                <a:avLst/>
                <a:gdLst>
                  <a:gd name="T0" fmla="*/ 1 w 150"/>
                  <a:gd name="T1" fmla="*/ 0 h 65"/>
                  <a:gd name="T2" fmla="*/ 1 w 150"/>
                  <a:gd name="T3" fmla="*/ 0 h 65"/>
                  <a:gd name="T4" fmla="*/ 1 w 150"/>
                  <a:gd name="T5" fmla="*/ 0 h 65"/>
                  <a:gd name="T6" fmla="*/ 0 w 150"/>
                  <a:gd name="T7" fmla="*/ 0 h 65"/>
                  <a:gd name="T8" fmla="*/ 1 w 150"/>
                  <a:gd name="T9" fmla="*/ 0 h 65"/>
                  <a:gd name="T10" fmla="*/ 1 w 150"/>
                  <a:gd name="T11" fmla="*/ 0 h 65"/>
                  <a:gd name="T12" fmla="*/ 1 w 150"/>
                  <a:gd name="T13" fmla="*/ 0 h 65"/>
                  <a:gd name="T14" fmla="*/ 1 w 150"/>
                  <a:gd name="T15" fmla="*/ 0 h 65"/>
                  <a:gd name="T16" fmla="*/ 1 w 150"/>
                  <a:gd name="T17" fmla="*/ 0 h 65"/>
                  <a:gd name="T18" fmla="*/ 1 w 150"/>
                  <a:gd name="T19" fmla="*/ 0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0" h="65">
                    <a:moveTo>
                      <a:pt x="139" y="65"/>
                    </a:moveTo>
                    <a:lnTo>
                      <a:pt x="139" y="6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38" y="65"/>
                    </a:lnTo>
                    <a:lnTo>
                      <a:pt x="139" y="60"/>
                    </a:lnTo>
                    <a:lnTo>
                      <a:pt x="139" y="65"/>
                    </a:lnTo>
                    <a:lnTo>
                      <a:pt x="150" y="65"/>
                    </a:lnTo>
                    <a:lnTo>
                      <a:pt x="139" y="60"/>
                    </a:lnTo>
                    <a:lnTo>
                      <a:pt x="139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0" name="Freeform 391"/>
              <p:cNvSpPr>
                <a:spLocks/>
              </p:cNvSpPr>
              <p:nvPr/>
            </p:nvSpPr>
            <p:spPr bwMode="auto">
              <a:xfrm>
                <a:off x="4563" y="1424"/>
                <a:ext cx="172" cy="4"/>
              </a:xfrm>
              <a:custGeom>
                <a:avLst/>
                <a:gdLst>
                  <a:gd name="T0" fmla="*/ 1 w 343"/>
                  <a:gd name="T1" fmla="*/ 0 h 7"/>
                  <a:gd name="T2" fmla="*/ 1 w 343"/>
                  <a:gd name="T3" fmla="*/ 1 h 7"/>
                  <a:gd name="T4" fmla="*/ 1 w 343"/>
                  <a:gd name="T5" fmla="*/ 1 h 7"/>
                  <a:gd name="T6" fmla="*/ 1 w 343"/>
                  <a:gd name="T7" fmla="*/ 1 h 7"/>
                  <a:gd name="T8" fmla="*/ 1 w 343"/>
                  <a:gd name="T9" fmla="*/ 0 h 7"/>
                  <a:gd name="T10" fmla="*/ 1 w 343"/>
                  <a:gd name="T11" fmla="*/ 1 h 7"/>
                  <a:gd name="T12" fmla="*/ 1 w 343"/>
                  <a:gd name="T13" fmla="*/ 0 h 7"/>
                  <a:gd name="T14" fmla="*/ 0 w 343"/>
                  <a:gd name="T15" fmla="*/ 1 h 7"/>
                  <a:gd name="T16" fmla="*/ 1 w 343"/>
                  <a:gd name="T17" fmla="*/ 1 h 7"/>
                  <a:gd name="T18" fmla="*/ 1 w 343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3" h="7">
                    <a:moveTo>
                      <a:pt x="10" y="0"/>
                    </a:moveTo>
                    <a:lnTo>
                      <a:pt x="11" y="5"/>
                    </a:lnTo>
                    <a:lnTo>
                      <a:pt x="343" y="7"/>
                    </a:lnTo>
                    <a:lnTo>
                      <a:pt x="343" y="2"/>
                    </a:lnTo>
                    <a:lnTo>
                      <a:pt x="11" y="0"/>
                    </a:lnTo>
                    <a:lnTo>
                      <a:pt x="11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11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1" name="Freeform 392"/>
              <p:cNvSpPr>
                <a:spLocks/>
              </p:cNvSpPr>
              <p:nvPr/>
            </p:nvSpPr>
            <p:spPr bwMode="auto">
              <a:xfrm>
                <a:off x="4568" y="1396"/>
                <a:ext cx="68" cy="31"/>
              </a:xfrm>
              <a:custGeom>
                <a:avLst/>
                <a:gdLst>
                  <a:gd name="T0" fmla="*/ 1 w 135"/>
                  <a:gd name="T1" fmla="*/ 0 h 63"/>
                  <a:gd name="T2" fmla="*/ 1 w 135"/>
                  <a:gd name="T3" fmla="*/ 0 h 63"/>
                  <a:gd name="T4" fmla="*/ 0 w 135"/>
                  <a:gd name="T5" fmla="*/ 0 h 63"/>
                  <a:gd name="T6" fmla="*/ 1 w 135"/>
                  <a:gd name="T7" fmla="*/ 0 h 63"/>
                  <a:gd name="T8" fmla="*/ 1 w 135"/>
                  <a:gd name="T9" fmla="*/ 0 h 63"/>
                  <a:gd name="T10" fmla="*/ 1 w 135"/>
                  <a:gd name="T11" fmla="*/ 0 h 63"/>
                  <a:gd name="T12" fmla="*/ 1 w 135"/>
                  <a:gd name="T13" fmla="*/ 0 h 63"/>
                  <a:gd name="T14" fmla="*/ 1 w 135"/>
                  <a:gd name="T15" fmla="*/ 0 h 63"/>
                  <a:gd name="T16" fmla="*/ 1 w 135"/>
                  <a:gd name="T17" fmla="*/ 0 h 63"/>
                  <a:gd name="T18" fmla="*/ 1 w 135"/>
                  <a:gd name="T19" fmla="*/ 0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5" h="63">
                    <a:moveTo>
                      <a:pt x="129" y="3"/>
                    </a:moveTo>
                    <a:lnTo>
                      <a:pt x="132" y="0"/>
                    </a:lnTo>
                    <a:lnTo>
                      <a:pt x="0" y="58"/>
                    </a:lnTo>
                    <a:lnTo>
                      <a:pt x="1" y="63"/>
                    </a:lnTo>
                    <a:lnTo>
                      <a:pt x="133" y="5"/>
                    </a:lnTo>
                    <a:lnTo>
                      <a:pt x="135" y="3"/>
                    </a:lnTo>
                    <a:lnTo>
                      <a:pt x="133" y="5"/>
                    </a:lnTo>
                    <a:lnTo>
                      <a:pt x="135" y="4"/>
                    </a:lnTo>
                    <a:lnTo>
                      <a:pt x="135" y="3"/>
                    </a:lnTo>
                    <a:lnTo>
                      <a:pt x="12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2" name="Freeform 393"/>
              <p:cNvSpPr>
                <a:spLocks/>
              </p:cNvSpPr>
              <p:nvPr/>
            </p:nvSpPr>
            <p:spPr bwMode="auto">
              <a:xfrm>
                <a:off x="4547" y="1252"/>
                <a:ext cx="87" cy="60"/>
              </a:xfrm>
              <a:custGeom>
                <a:avLst/>
                <a:gdLst>
                  <a:gd name="T0" fmla="*/ 0 w 175"/>
                  <a:gd name="T1" fmla="*/ 0 h 120"/>
                  <a:gd name="T2" fmla="*/ 0 w 175"/>
                  <a:gd name="T3" fmla="*/ 0 h 120"/>
                  <a:gd name="T4" fmla="*/ 0 w 175"/>
                  <a:gd name="T5" fmla="*/ 1 h 120"/>
                  <a:gd name="T6" fmla="*/ 0 w 175"/>
                  <a:gd name="T7" fmla="*/ 1 h 120"/>
                  <a:gd name="T8" fmla="*/ 0 w 175"/>
                  <a:gd name="T9" fmla="*/ 1 h 120"/>
                  <a:gd name="T10" fmla="*/ 0 w 175"/>
                  <a:gd name="T11" fmla="*/ 1 h 120"/>
                  <a:gd name="T12" fmla="*/ 0 w 175"/>
                  <a:gd name="T13" fmla="*/ 1 h 120"/>
                  <a:gd name="T14" fmla="*/ 0 w 175"/>
                  <a:gd name="T15" fmla="*/ 1 h 120"/>
                  <a:gd name="T16" fmla="*/ 0 w 175"/>
                  <a:gd name="T17" fmla="*/ 1 h 120"/>
                  <a:gd name="T18" fmla="*/ 0 w 175"/>
                  <a:gd name="T19" fmla="*/ 1 h 120"/>
                  <a:gd name="T20" fmla="*/ 0 w 175"/>
                  <a:gd name="T21" fmla="*/ 1 h 120"/>
                  <a:gd name="T22" fmla="*/ 0 w 175"/>
                  <a:gd name="T23" fmla="*/ 1 h 120"/>
                  <a:gd name="T24" fmla="*/ 0 w 175"/>
                  <a:gd name="T25" fmla="*/ 1 h 120"/>
                  <a:gd name="T26" fmla="*/ 0 w 175"/>
                  <a:gd name="T27" fmla="*/ 1 h 120"/>
                  <a:gd name="T28" fmla="*/ 0 w 175"/>
                  <a:gd name="T29" fmla="*/ 1 h 120"/>
                  <a:gd name="T30" fmla="*/ 0 w 175"/>
                  <a:gd name="T31" fmla="*/ 1 h 120"/>
                  <a:gd name="T32" fmla="*/ 0 w 175"/>
                  <a:gd name="T33" fmla="*/ 1 h 120"/>
                  <a:gd name="T34" fmla="*/ 0 w 175"/>
                  <a:gd name="T35" fmla="*/ 1 h 120"/>
                  <a:gd name="T36" fmla="*/ 0 w 175"/>
                  <a:gd name="T37" fmla="*/ 1 h 120"/>
                  <a:gd name="T38" fmla="*/ 0 w 175"/>
                  <a:gd name="T39" fmla="*/ 1 h 120"/>
                  <a:gd name="T40" fmla="*/ 0 w 175"/>
                  <a:gd name="T41" fmla="*/ 1 h 120"/>
                  <a:gd name="T42" fmla="*/ 0 w 175"/>
                  <a:gd name="T43" fmla="*/ 1 h 120"/>
                  <a:gd name="T44" fmla="*/ 0 w 175"/>
                  <a:gd name="T45" fmla="*/ 1 h 120"/>
                  <a:gd name="T46" fmla="*/ 0 w 175"/>
                  <a:gd name="T47" fmla="*/ 1 h 120"/>
                  <a:gd name="T48" fmla="*/ 0 w 175"/>
                  <a:gd name="T49" fmla="*/ 1 h 120"/>
                  <a:gd name="T50" fmla="*/ 0 w 175"/>
                  <a:gd name="T51" fmla="*/ 1 h 120"/>
                  <a:gd name="T52" fmla="*/ 0 w 175"/>
                  <a:gd name="T53" fmla="*/ 1 h 120"/>
                  <a:gd name="T54" fmla="*/ 0 w 175"/>
                  <a:gd name="T55" fmla="*/ 1 h 120"/>
                  <a:gd name="T56" fmla="*/ 0 w 175"/>
                  <a:gd name="T57" fmla="*/ 1 h 120"/>
                  <a:gd name="T58" fmla="*/ 0 w 175"/>
                  <a:gd name="T59" fmla="*/ 1 h 120"/>
                  <a:gd name="T60" fmla="*/ 0 w 175"/>
                  <a:gd name="T61" fmla="*/ 1 h 120"/>
                  <a:gd name="T62" fmla="*/ 0 w 175"/>
                  <a:gd name="T63" fmla="*/ 1 h 120"/>
                  <a:gd name="T64" fmla="*/ 0 w 175"/>
                  <a:gd name="T65" fmla="*/ 1 h 120"/>
                  <a:gd name="T66" fmla="*/ 0 w 175"/>
                  <a:gd name="T67" fmla="*/ 1 h 120"/>
                  <a:gd name="T68" fmla="*/ 0 w 175"/>
                  <a:gd name="T69" fmla="*/ 0 h 120"/>
                  <a:gd name="T70" fmla="*/ 0 w 175"/>
                  <a:gd name="T71" fmla="*/ 0 h 120"/>
                  <a:gd name="T72" fmla="*/ 0 w 175"/>
                  <a:gd name="T73" fmla="*/ 0 h 12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75" h="120">
                    <a:moveTo>
                      <a:pt x="0" y="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5" y="30"/>
                    </a:lnTo>
                    <a:lnTo>
                      <a:pt x="12" y="43"/>
                    </a:lnTo>
                    <a:lnTo>
                      <a:pt x="24" y="55"/>
                    </a:lnTo>
                    <a:lnTo>
                      <a:pt x="38" y="66"/>
                    </a:lnTo>
                    <a:lnTo>
                      <a:pt x="53" y="75"/>
                    </a:lnTo>
                    <a:lnTo>
                      <a:pt x="68" y="85"/>
                    </a:lnTo>
                    <a:lnTo>
                      <a:pt x="85" y="91"/>
                    </a:lnTo>
                    <a:lnTo>
                      <a:pt x="101" y="98"/>
                    </a:lnTo>
                    <a:lnTo>
                      <a:pt x="117" y="104"/>
                    </a:lnTo>
                    <a:lnTo>
                      <a:pt x="132" y="110"/>
                    </a:lnTo>
                    <a:lnTo>
                      <a:pt x="146" y="113"/>
                    </a:lnTo>
                    <a:lnTo>
                      <a:pt x="157" y="116"/>
                    </a:lnTo>
                    <a:lnTo>
                      <a:pt x="166" y="118"/>
                    </a:lnTo>
                    <a:lnTo>
                      <a:pt x="171" y="119"/>
                    </a:lnTo>
                    <a:lnTo>
                      <a:pt x="174" y="120"/>
                    </a:lnTo>
                    <a:lnTo>
                      <a:pt x="175" y="116"/>
                    </a:lnTo>
                    <a:lnTo>
                      <a:pt x="172" y="114"/>
                    </a:lnTo>
                    <a:lnTo>
                      <a:pt x="167" y="114"/>
                    </a:lnTo>
                    <a:lnTo>
                      <a:pt x="157" y="112"/>
                    </a:lnTo>
                    <a:lnTo>
                      <a:pt x="147" y="109"/>
                    </a:lnTo>
                    <a:lnTo>
                      <a:pt x="133" y="105"/>
                    </a:lnTo>
                    <a:lnTo>
                      <a:pt x="118" y="99"/>
                    </a:lnTo>
                    <a:lnTo>
                      <a:pt x="102" y="94"/>
                    </a:lnTo>
                    <a:lnTo>
                      <a:pt x="86" y="88"/>
                    </a:lnTo>
                    <a:lnTo>
                      <a:pt x="70" y="80"/>
                    </a:lnTo>
                    <a:lnTo>
                      <a:pt x="54" y="72"/>
                    </a:lnTo>
                    <a:lnTo>
                      <a:pt x="40" y="63"/>
                    </a:lnTo>
                    <a:lnTo>
                      <a:pt x="27" y="52"/>
                    </a:lnTo>
                    <a:lnTo>
                      <a:pt x="17" y="40"/>
                    </a:lnTo>
                    <a:lnTo>
                      <a:pt x="9" y="28"/>
                    </a:lnTo>
                    <a:lnTo>
                      <a:pt x="4" y="14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3" name="Freeform 394"/>
              <p:cNvSpPr>
                <a:spLocks/>
              </p:cNvSpPr>
              <p:nvPr/>
            </p:nvSpPr>
            <p:spPr bwMode="auto">
              <a:xfrm>
                <a:off x="4547" y="1112"/>
                <a:ext cx="37" cy="140"/>
              </a:xfrm>
              <a:custGeom>
                <a:avLst/>
                <a:gdLst>
                  <a:gd name="T0" fmla="*/ 1 w 73"/>
                  <a:gd name="T1" fmla="*/ 0 h 279"/>
                  <a:gd name="T2" fmla="*/ 1 w 73"/>
                  <a:gd name="T3" fmla="*/ 1 h 279"/>
                  <a:gd name="T4" fmla="*/ 1 w 73"/>
                  <a:gd name="T5" fmla="*/ 1 h 279"/>
                  <a:gd name="T6" fmla="*/ 1 w 73"/>
                  <a:gd name="T7" fmla="*/ 1 h 279"/>
                  <a:gd name="T8" fmla="*/ 1 w 73"/>
                  <a:gd name="T9" fmla="*/ 1 h 279"/>
                  <a:gd name="T10" fmla="*/ 1 w 73"/>
                  <a:gd name="T11" fmla="*/ 1 h 279"/>
                  <a:gd name="T12" fmla="*/ 1 w 73"/>
                  <a:gd name="T13" fmla="*/ 1 h 279"/>
                  <a:gd name="T14" fmla="*/ 1 w 73"/>
                  <a:gd name="T15" fmla="*/ 1 h 279"/>
                  <a:gd name="T16" fmla="*/ 1 w 73"/>
                  <a:gd name="T17" fmla="*/ 1 h 279"/>
                  <a:gd name="T18" fmla="*/ 1 w 73"/>
                  <a:gd name="T19" fmla="*/ 1 h 279"/>
                  <a:gd name="T20" fmla="*/ 1 w 73"/>
                  <a:gd name="T21" fmla="*/ 1 h 279"/>
                  <a:gd name="T22" fmla="*/ 1 w 73"/>
                  <a:gd name="T23" fmla="*/ 1 h 279"/>
                  <a:gd name="T24" fmla="*/ 1 w 73"/>
                  <a:gd name="T25" fmla="*/ 1 h 279"/>
                  <a:gd name="T26" fmla="*/ 1 w 73"/>
                  <a:gd name="T27" fmla="*/ 1 h 279"/>
                  <a:gd name="T28" fmla="*/ 1 w 73"/>
                  <a:gd name="T29" fmla="*/ 1 h 279"/>
                  <a:gd name="T30" fmla="*/ 1 w 73"/>
                  <a:gd name="T31" fmla="*/ 1 h 279"/>
                  <a:gd name="T32" fmla="*/ 1 w 73"/>
                  <a:gd name="T33" fmla="*/ 1 h 279"/>
                  <a:gd name="T34" fmla="*/ 0 w 73"/>
                  <a:gd name="T35" fmla="*/ 1 h 279"/>
                  <a:gd name="T36" fmla="*/ 1 w 73"/>
                  <a:gd name="T37" fmla="*/ 1 h 279"/>
                  <a:gd name="T38" fmla="*/ 1 w 73"/>
                  <a:gd name="T39" fmla="*/ 1 h 279"/>
                  <a:gd name="T40" fmla="*/ 1 w 73"/>
                  <a:gd name="T41" fmla="*/ 1 h 279"/>
                  <a:gd name="T42" fmla="*/ 1 w 73"/>
                  <a:gd name="T43" fmla="*/ 1 h 279"/>
                  <a:gd name="T44" fmla="*/ 1 w 73"/>
                  <a:gd name="T45" fmla="*/ 1 h 279"/>
                  <a:gd name="T46" fmla="*/ 1 w 73"/>
                  <a:gd name="T47" fmla="*/ 1 h 279"/>
                  <a:gd name="T48" fmla="*/ 1 w 73"/>
                  <a:gd name="T49" fmla="*/ 1 h 279"/>
                  <a:gd name="T50" fmla="*/ 1 w 73"/>
                  <a:gd name="T51" fmla="*/ 1 h 279"/>
                  <a:gd name="T52" fmla="*/ 1 w 73"/>
                  <a:gd name="T53" fmla="*/ 1 h 279"/>
                  <a:gd name="T54" fmla="*/ 1 w 73"/>
                  <a:gd name="T55" fmla="*/ 1 h 279"/>
                  <a:gd name="T56" fmla="*/ 1 w 73"/>
                  <a:gd name="T57" fmla="*/ 1 h 279"/>
                  <a:gd name="T58" fmla="*/ 1 w 73"/>
                  <a:gd name="T59" fmla="*/ 1 h 279"/>
                  <a:gd name="T60" fmla="*/ 1 w 73"/>
                  <a:gd name="T61" fmla="*/ 1 h 279"/>
                  <a:gd name="T62" fmla="*/ 1 w 73"/>
                  <a:gd name="T63" fmla="*/ 1 h 279"/>
                  <a:gd name="T64" fmla="*/ 1 w 73"/>
                  <a:gd name="T65" fmla="*/ 1 h 279"/>
                  <a:gd name="T66" fmla="*/ 1 w 73"/>
                  <a:gd name="T67" fmla="*/ 1 h 279"/>
                  <a:gd name="T68" fmla="*/ 1 w 73"/>
                  <a:gd name="T69" fmla="*/ 1 h 279"/>
                  <a:gd name="T70" fmla="*/ 1 w 73"/>
                  <a:gd name="T71" fmla="*/ 1 h 279"/>
                  <a:gd name="T72" fmla="*/ 1 w 73"/>
                  <a:gd name="T73" fmla="*/ 0 h 279"/>
                  <a:gd name="T74" fmla="*/ 1 w 73"/>
                  <a:gd name="T75" fmla="*/ 0 h 279"/>
                  <a:gd name="T76" fmla="*/ 1 w 73"/>
                  <a:gd name="T77" fmla="*/ 1 h 279"/>
                  <a:gd name="T78" fmla="*/ 1 w 73"/>
                  <a:gd name="T79" fmla="*/ 0 h 27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3" h="279">
                    <a:moveTo>
                      <a:pt x="71" y="0"/>
                    </a:moveTo>
                    <a:lnTo>
                      <a:pt x="69" y="2"/>
                    </a:lnTo>
                    <a:lnTo>
                      <a:pt x="69" y="4"/>
                    </a:lnTo>
                    <a:lnTo>
                      <a:pt x="66" y="10"/>
                    </a:lnTo>
                    <a:lnTo>
                      <a:pt x="63" y="20"/>
                    </a:lnTo>
                    <a:lnTo>
                      <a:pt x="60" y="34"/>
                    </a:lnTo>
                    <a:lnTo>
                      <a:pt x="54" y="50"/>
                    </a:lnTo>
                    <a:lnTo>
                      <a:pt x="49" y="67"/>
                    </a:lnTo>
                    <a:lnTo>
                      <a:pt x="43" y="88"/>
                    </a:lnTo>
                    <a:lnTo>
                      <a:pt x="37" y="109"/>
                    </a:lnTo>
                    <a:lnTo>
                      <a:pt x="31" y="132"/>
                    </a:lnTo>
                    <a:lnTo>
                      <a:pt x="25" y="155"/>
                    </a:lnTo>
                    <a:lnTo>
                      <a:pt x="18" y="177"/>
                    </a:lnTo>
                    <a:lnTo>
                      <a:pt x="13" y="200"/>
                    </a:lnTo>
                    <a:lnTo>
                      <a:pt x="9" y="222"/>
                    </a:lnTo>
                    <a:lnTo>
                      <a:pt x="4" y="243"/>
                    </a:lnTo>
                    <a:lnTo>
                      <a:pt x="2" y="262"/>
                    </a:lnTo>
                    <a:lnTo>
                      <a:pt x="0" y="279"/>
                    </a:lnTo>
                    <a:lnTo>
                      <a:pt x="3" y="279"/>
                    </a:lnTo>
                    <a:lnTo>
                      <a:pt x="5" y="263"/>
                    </a:lnTo>
                    <a:lnTo>
                      <a:pt x="9" y="244"/>
                    </a:lnTo>
                    <a:lnTo>
                      <a:pt x="12" y="223"/>
                    </a:lnTo>
                    <a:lnTo>
                      <a:pt x="18" y="201"/>
                    </a:lnTo>
                    <a:lnTo>
                      <a:pt x="23" y="178"/>
                    </a:lnTo>
                    <a:lnTo>
                      <a:pt x="28" y="155"/>
                    </a:lnTo>
                    <a:lnTo>
                      <a:pt x="34" y="133"/>
                    </a:lnTo>
                    <a:lnTo>
                      <a:pt x="41" y="110"/>
                    </a:lnTo>
                    <a:lnTo>
                      <a:pt x="47" y="89"/>
                    </a:lnTo>
                    <a:lnTo>
                      <a:pt x="53" y="69"/>
                    </a:lnTo>
                    <a:lnTo>
                      <a:pt x="58" y="51"/>
                    </a:lnTo>
                    <a:lnTo>
                      <a:pt x="63" y="35"/>
                    </a:lnTo>
                    <a:lnTo>
                      <a:pt x="68" y="21"/>
                    </a:lnTo>
                    <a:lnTo>
                      <a:pt x="70" y="11"/>
                    </a:lnTo>
                    <a:lnTo>
                      <a:pt x="72" y="5"/>
                    </a:lnTo>
                    <a:lnTo>
                      <a:pt x="73" y="3"/>
                    </a:lnTo>
                    <a:lnTo>
                      <a:pt x="71" y="5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9" y="2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4" name="Freeform 395"/>
              <p:cNvSpPr>
                <a:spLocks/>
              </p:cNvSpPr>
              <p:nvPr/>
            </p:nvSpPr>
            <p:spPr bwMode="auto">
              <a:xfrm>
                <a:off x="4901" y="1260"/>
                <a:ext cx="202" cy="175"/>
              </a:xfrm>
              <a:custGeom>
                <a:avLst/>
                <a:gdLst>
                  <a:gd name="T0" fmla="*/ 1 w 403"/>
                  <a:gd name="T1" fmla="*/ 1 h 349"/>
                  <a:gd name="T2" fmla="*/ 1 w 403"/>
                  <a:gd name="T3" fmla="*/ 1 h 349"/>
                  <a:gd name="T4" fmla="*/ 1 w 403"/>
                  <a:gd name="T5" fmla="*/ 1 h 349"/>
                  <a:gd name="T6" fmla="*/ 1 w 403"/>
                  <a:gd name="T7" fmla="*/ 1 h 349"/>
                  <a:gd name="T8" fmla="*/ 1 w 403"/>
                  <a:gd name="T9" fmla="*/ 1 h 349"/>
                  <a:gd name="T10" fmla="*/ 1 w 403"/>
                  <a:gd name="T11" fmla="*/ 1 h 349"/>
                  <a:gd name="T12" fmla="*/ 1 w 403"/>
                  <a:gd name="T13" fmla="*/ 1 h 349"/>
                  <a:gd name="T14" fmla="*/ 1 w 403"/>
                  <a:gd name="T15" fmla="*/ 1 h 349"/>
                  <a:gd name="T16" fmla="*/ 1 w 403"/>
                  <a:gd name="T17" fmla="*/ 1 h 349"/>
                  <a:gd name="T18" fmla="*/ 1 w 403"/>
                  <a:gd name="T19" fmla="*/ 1 h 349"/>
                  <a:gd name="T20" fmla="*/ 1 w 403"/>
                  <a:gd name="T21" fmla="*/ 1 h 349"/>
                  <a:gd name="T22" fmla="*/ 1 w 403"/>
                  <a:gd name="T23" fmla="*/ 1 h 349"/>
                  <a:gd name="T24" fmla="*/ 1 w 403"/>
                  <a:gd name="T25" fmla="*/ 1 h 349"/>
                  <a:gd name="T26" fmla="*/ 1 w 403"/>
                  <a:gd name="T27" fmla="*/ 0 h 349"/>
                  <a:gd name="T28" fmla="*/ 1 w 403"/>
                  <a:gd name="T29" fmla="*/ 0 h 349"/>
                  <a:gd name="T30" fmla="*/ 1 w 403"/>
                  <a:gd name="T31" fmla="*/ 1 h 349"/>
                  <a:gd name="T32" fmla="*/ 1 w 403"/>
                  <a:gd name="T33" fmla="*/ 1 h 349"/>
                  <a:gd name="T34" fmla="*/ 1 w 403"/>
                  <a:gd name="T35" fmla="*/ 1 h 349"/>
                  <a:gd name="T36" fmla="*/ 1 w 403"/>
                  <a:gd name="T37" fmla="*/ 1 h 349"/>
                  <a:gd name="T38" fmla="*/ 1 w 403"/>
                  <a:gd name="T39" fmla="*/ 1 h 349"/>
                  <a:gd name="T40" fmla="*/ 1 w 403"/>
                  <a:gd name="T41" fmla="*/ 1 h 349"/>
                  <a:gd name="T42" fmla="*/ 1 w 403"/>
                  <a:gd name="T43" fmla="*/ 1 h 349"/>
                  <a:gd name="T44" fmla="*/ 1 w 403"/>
                  <a:gd name="T45" fmla="*/ 1 h 349"/>
                  <a:gd name="T46" fmla="*/ 1 w 403"/>
                  <a:gd name="T47" fmla="*/ 1 h 349"/>
                  <a:gd name="T48" fmla="*/ 1 w 403"/>
                  <a:gd name="T49" fmla="*/ 1 h 349"/>
                  <a:gd name="T50" fmla="*/ 1 w 403"/>
                  <a:gd name="T51" fmla="*/ 1 h 349"/>
                  <a:gd name="T52" fmla="*/ 1 w 403"/>
                  <a:gd name="T53" fmla="*/ 1 h 349"/>
                  <a:gd name="T54" fmla="*/ 1 w 403"/>
                  <a:gd name="T55" fmla="*/ 1 h 349"/>
                  <a:gd name="T56" fmla="*/ 1 w 403"/>
                  <a:gd name="T57" fmla="*/ 1 h 349"/>
                  <a:gd name="T58" fmla="*/ 1 w 403"/>
                  <a:gd name="T59" fmla="*/ 1 h 349"/>
                  <a:gd name="T60" fmla="*/ 1 w 403"/>
                  <a:gd name="T61" fmla="*/ 1 h 349"/>
                  <a:gd name="T62" fmla="*/ 1 w 403"/>
                  <a:gd name="T63" fmla="*/ 1 h 349"/>
                  <a:gd name="T64" fmla="*/ 1 w 403"/>
                  <a:gd name="T65" fmla="*/ 1 h 349"/>
                  <a:gd name="T66" fmla="*/ 0 w 403"/>
                  <a:gd name="T67" fmla="*/ 1 h 349"/>
                  <a:gd name="T68" fmla="*/ 0 w 403"/>
                  <a:gd name="T69" fmla="*/ 1 h 349"/>
                  <a:gd name="T70" fmla="*/ 1 w 403"/>
                  <a:gd name="T71" fmla="*/ 1 h 349"/>
                  <a:gd name="T72" fmla="*/ 1 w 403"/>
                  <a:gd name="T73" fmla="*/ 1 h 349"/>
                  <a:gd name="T74" fmla="*/ 1 w 403"/>
                  <a:gd name="T75" fmla="*/ 1 h 349"/>
                  <a:gd name="T76" fmla="*/ 1 w 403"/>
                  <a:gd name="T77" fmla="*/ 1 h 349"/>
                  <a:gd name="T78" fmla="*/ 1 w 403"/>
                  <a:gd name="T79" fmla="*/ 1 h 349"/>
                  <a:gd name="T80" fmla="*/ 1 w 403"/>
                  <a:gd name="T81" fmla="*/ 1 h 349"/>
                  <a:gd name="T82" fmla="*/ 1 w 403"/>
                  <a:gd name="T83" fmla="*/ 1 h 349"/>
                  <a:gd name="T84" fmla="*/ 1 w 403"/>
                  <a:gd name="T85" fmla="*/ 1 h 349"/>
                  <a:gd name="T86" fmla="*/ 1 w 403"/>
                  <a:gd name="T87" fmla="*/ 1 h 349"/>
                  <a:gd name="T88" fmla="*/ 1 w 403"/>
                  <a:gd name="T89" fmla="*/ 1 h 349"/>
                  <a:gd name="T90" fmla="*/ 1 w 403"/>
                  <a:gd name="T91" fmla="*/ 1 h 349"/>
                  <a:gd name="T92" fmla="*/ 1 w 403"/>
                  <a:gd name="T93" fmla="*/ 1 h 349"/>
                  <a:gd name="T94" fmla="*/ 1 w 403"/>
                  <a:gd name="T95" fmla="*/ 1 h 349"/>
                  <a:gd name="T96" fmla="*/ 1 w 403"/>
                  <a:gd name="T97" fmla="*/ 1 h 349"/>
                  <a:gd name="T98" fmla="*/ 1 w 403"/>
                  <a:gd name="T99" fmla="*/ 1 h 349"/>
                  <a:gd name="T100" fmla="*/ 1 w 403"/>
                  <a:gd name="T101" fmla="*/ 1 h 349"/>
                  <a:gd name="T102" fmla="*/ 1 w 403"/>
                  <a:gd name="T103" fmla="*/ 1 h 34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03" h="349">
                    <a:moveTo>
                      <a:pt x="389" y="134"/>
                    </a:moveTo>
                    <a:lnTo>
                      <a:pt x="266" y="10"/>
                    </a:lnTo>
                    <a:lnTo>
                      <a:pt x="265" y="10"/>
                    </a:lnTo>
                    <a:lnTo>
                      <a:pt x="263" y="9"/>
                    </a:lnTo>
                    <a:lnTo>
                      <a:pt x="259" y="9"/>
                    </a:lnTo>
                    <a:lnTo>
                      <a:pt x="254" y="8"/>
                    </a:lnTo>
                    <a:lnTo>
                      <a:pt x="247" y="7"/>
                    </a:lnTo>
                    <a:lnTo>
                      <a:pt x="240" y="5"/>
                    </a:lnTo>
                    <a:lnTo>
                      <a:pt x="232" y="4"/>
                    </a:lnTo>
                    <a:lnTo>
                      <a:pt x="224" y="3"/>
                    </a:lnTo>
                    <a:lnTo>
                      <a:pt x="214" y="2"/>
                    </a:lnTo>
                    <a:lnTo>
                      <a:pt x="205" y="1"/>
                    </a:lnTo>
                    <a:lnTo>
                      <a:pt x="196" y="1"/>
                    </a:lnTo>
                    <a:lnTo>
                      <a:pt x="187" y="0"/>
                    </a:lnTo>
                    <a:lnTo>
                      <a:pt x="179" y="0"/>
                    </a:lnTo>
                    <a:lnTo>
                      <a:pt x="169" y="1"/>
                    </a:lnTo>
                    <a:lnTo>
                      <a:pt x="163" y="1"/>
                    </a:lnTo>
                    <a:lnTo>
                      <a:pt x="156" y="3"/>
                    </a:lnTo>
                    <a:lnTo>
                      <a:pt x="144" y="5"/>
                    </a:lnTo>
                    <a:lnTo>
                      <a:pt x="135" y="9"/>
                    </a:lnTo>
                    <a:lnTo>
                      <a:pt x="127" y="11"/>
                    </a:lnTo>
                    <a:lnTo>
                      <a:pt x="120" y="14"/>
                    </a:lnTo>
                    <a:lnTo>
                      <a:pt x="115" y="15"/>
                    </a:lnTo>
                    <a:lnTo>
                      <a:pt x="112" y="16"/>
                    </a:lnTo>
                    <a:lnTo>
                      <a:pt x="110" y="17"/>
                    </a:lnTo>
                    <a:lnTo>
                      <a:pt x="108" y="17"/>
                    </a:lnTo>
                    <a:lnTo>
                      <a:pt x="29" y="22"/>
                    </a:lnTo>
                    <a:lnTo>
                      <a:pt x="27" y="23"/>
                    </a:lnTo>
                    <a:lnTo>
                      <a:pt x="23" y="24"/>
                    </a:lnTo>
                    <a:lnTo>
                      <a:pt x="19" y="28"/>
                    </a:lnTo>
                    <a:lnTo>
                      <a:pt x="13" y="33"/>
                    </a:lnTo>
                    <a:lnTo>
                      <a:pt x="7" y="39"/>
                    </a:lnTo>
                    <a:lnTo>
                      <a:pt x="4" y="45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2" y="61"/>
                    </a:lnTo>
                    <a:lnTo>
                      <a:pt x="7" y="64"/>
                    </a:lnTo>
                    <a:lnTo>
                      <a:pt x="14" y="71"/>
                    </a:lnTo>
                    <a:lnTo>
                      <a:pt x="21" y="77"/>
                    </a:lnTo>
                    <a:lnTo>
                      <a:pt x="29" y="84"/>
                    </a:lnTo>
                    <a:lnTo>
                      <a:pt x="36" y="90"/>
                    </a:lnTo>
                    <a:lnTo>
                      <a:pt x="40" y="93"/>
                    </a:lnTo>
                    <a:lnTo>
                      <a:pt x="42" y="95"/>
                    </a:lnTo>
                    <a:lnTo>
                      <a:pt x="29" y="123"/>
                    </a:lnTo>
                    <a:lnTo>
                      <a:pt x="37" y="160"/>
                    </a:lnTo>
                    <a:lnTo>
                      <a:pt x="24" y="197"/>
                    </a:lnTo>
                    <a:lnTo>
                      <a:pt x="37" y="229"/>
                    </a:lnTo>
                    <a:lnTo>
                      <a:pt x="24" y="266"/>
                    </a:lnTo>
                    <a:lnTo>
                      <a:pt x="46" y="303"/>
                    </a:lnTo>
                    <a:lnTo>
                      <a:pt x="273" y="349"/>
                    </a:lnTo>
                    <a:lnTo>
                      <a:pt x="403" y="335"/>
                    </a:lnTo>
                    <a:lnTo>
                      <a:pt x="389" y="134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5" name="Freeform 396"/>
              <p:cNvSpPr>
                <a:spLocks/>
              </p:cNvSpPr>
              <p:nvPr/>
            </p:nvSpPr>
            <p:spPr bwMode="auto">
              <a:xfrm>
                <a:off x="5034" y="1264"/>
                <a:ext cx="63" cy="64"/>
              </a:xfrm>
              <a:custGeom>
                <a:avLst/>
                <a:gdLst>
                  <a:gd name="T0" fmla="*/ 0 w 127"/>
                  <a:gd name="T1" fmla="*/ 1 h 128"/>
                  <a:gd name="T2" fmla="*/ 0 w 127"/>
                  <a:gd name="T3" fmla="*/ 1 h 128"/>
                  <a:gd name="T4" fmla="*/ 0 w 127"/>
                  <a:gd name="T5" fmla="*/ 1 h 128"/>
                  <a:gd name="T6" fmla="*/ 0 w 127"/>
                  <a:gd name="T7" fmla="*/ 1 h 128"/>
                  <a:gd name="T8" fmla="*/ 0 w 127"/>
                  <a:gd name="T9" fmla="*/ 1 h 128"/>
                  <a:gd name="T10" fmla="*/ 0 w 127"/>
                  <a:gd name="T11" fmla="*/ 0 h 128"/>
                  <a:gd name="T12" fmla="*/ 0 w 127"/>
                  <a:gd name="T13" fmla="*/ 1 h 128"/>
                  <a:gd name="T14" fmla="*/ 0 w 127"/>
                  <a:gd name="T15" fmla="*/ 0 h 128"/>
                  <a:gd name="T16" fmla="*/ 0 w 127"/>
                  <a:gd name="T17" fmla="*/ 0 h 128"/>
                  <a:gd name="T18" fmla="*/ 0 w 127"/>
                  <a:gd name="T19" fmla="*/ 1 h 1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128">
                    <a:moveTo>
                      <a:pt x="1" y="4"/>
                    </a:moveTo>
                    <a:lnTo>
                      <a:pt x="0" y="3"/>
                    </a:lnTo>
                    <a:lnTo>
                      <a:pt x="123" y="128"/>
                    </a:lnTo>
                    <a:lnTo>
                      <a:pt x="127" y="125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6" name="Freeform 397"/>
              <p:cNvSpPr>
                <a:spLocks/>
              </p:cNvSpPr>
              <p:nvPr/>
            </p:nvSpPr>
            <p:spPr bwMode="auto">
              <a:xfrm>
                <a:off x="4979" y="1259"/>
                <a:ext cx="56" cy="8"/>
              </a:xfrm>
              <a:custGeom>
                <a:avLst/>
                <a:gdLst>
                  <a:gd name="T0" fmla="*/ 1 w 111"/>
                  <a:gd name="T1" fmla="*/ 1 h 15"/>
                  <a:gd name="T2" fmla="*/ 1 w 111"/>
                  <a:gd name="T3" fmla="*/ 1 h 15"/>
                  <a:gd name="T4" fmla="*/ 1 w 111"/>
                  <a:gd name="T5" fmla="*/ 1 h 15"/>
                  <a:gd name="T6" fmla="*/ 1 w 111"/>
                  <a:gd name="T7" fmla="*/ 1 h 15"/>
                  <a:gd name="T8" fmla="*/ 1 w 111"/>
                  <a:gd name="T9" fmla="*/ 1 h 15"/>
                  <a:gd name="T10" fmla="*/ 1 w 111"/>
                  <a:gd name="T11" fmla="*/ 1 h 15"/>
                  <a:gd name="T12" fmla="*/ 1 w 111"/>
                  <a:gd name="T13" fmla="*/ 1 h 15"/>
                  <a:gd name="T14" fmla="*/ 1 w 111"/>
                  <a:gd name="T15" fmla="*/ 1 h 15"/>
                  <a:gd name="T16" fmla="*/ 1 w 111"/>
                  <a:gd name="T17" fmla="*/ 1 h 15"/>
                  <a:gd name="T18" fmla="*/ 1 w 111"/>
                  <a:gd name="T19" fmla="*/ 1 h 15"/>
                  <a:gd name="T20" fmla="*/ 1 w 111"/>
                  <a:gd name="T21" fmla="*/ 1 h 15"/>
                  <a:gd name="T22" fmla="*/ 1 w 111"/>
                  <a:gd name="T23" fmla="*/ 1 h 15"/>
                  <a:gd name="T24" fmla="*/ 1 w 111"/>
                  <a:gd name="T25" fmla="*/ 1 h 15"/>
                  <a:gd name="T26" fmla="*/ 1 w 111"/>
                  <a:gd name="T27" fmla="*/ 1 h 15"/>
                  <a:gd name="T28" fmla="*/ 1 w 111"/>
                  <a:gd name="T29" fmla="*/ 1 h 15"/>
                  <a:gd name="T30" fmla="*/ 1 w 111"/>
                  <a:gd name="T31" fmla="*/ 1 h 15"/>
                  <a:gd name="T32" fmla="*/ 1 w 111"/>
                  <a:gd name="T33" fmla="*/ 1 h 15"/>
                  <a:gd name="T34" fmla="*/ 1 w 111"/>
                  <a:gd name="T35" fmla="*/ 1 h 15"/>
                  <a:gd name="T36" fmla="*/ 1 w 111"/>
                  <a:gd name="T37" fmla="*/ 1 h 15"/>
                  <a:gd name="T38" fmla="*/ 1 w 111"/>
                  <a:gd name="T39" fmla="*/ 1 h 15"/>
                  <a:gd name="T40" fmla="*/ 1 w 111"/>
                  <a:gd name="T41" fmla="*/ 1 h 15"/>
                  <a:gd name="T42" fmla="*/ 1 w 111"/>
                  <a:gd name="T43" fmla="*/ 1 h 15"/>
                  <a:gd name="T44" fmla="*/ 1 w 111"/>
                  <a:gd name="T45" fmla="*/ 1 h 15"/>
                  <a:gd name="T46" fmla="*/ 1 w 111"/>
                  <a:gd name="T47" fmla="*/ 1 h 15"/>
                  <a:gd name="T48" fmla="*/ 1 w 111"/>
                  <a:gd name="T49" fmla="*/ 1 h 15"/>
                  <a:gd name="T50" fmla="*/ 1 w 111"/>
                  <a:gd name="T51" fmla="*/ 1 h 15"/>
                  <a:gd name="T52" fmla="*/ 1 w 111"/>
                  <a:gd name="T53" fmla="*/ 1 h 15"/>
                  <a:gd name="T54" fmla="*/ 1 w 111"/>
                  <a:gd name="T55" fmla="*/ 1 h 15"/>
                  <a:gd name="T56" fmla="*/ 1 w 111"/>
                  <a:gd name="T57" fmla="*/ 1 h 15"/>
                  <a:gd name="T58" fmla="*/ 1 w 111"/>
                  <a:gd name="T59" fmla="*/ 1 h 15"/>
                  <a:gd name="T60" fmla="*/ 1 w 111"/>
                  <a:gd name="T61" fmla="*/ 0 h 15"/>
                  <a:gd name="T62" fmla="*/ 1 w 111"/>
                  <a:gd name="T63" fmla="*/ 0 h 15"/>
                  <a:gd name="T64" fmla="*/ 1 w 111"/>
                  <a:gd name="T65" fmla="*/ 1 h 15"/>
                  <a:gd name="T66" fmla="*/ 1 w 111"/>
                  <a:gd name="T67" fmla="*/ 1 h 15"/>
                  <a:gd name="T68" fmla="*/ 0 w 111"/>
                  <a:gd name="T69" fmla="*/ 1 h 15"/>
                  <a:gd name="T70" fmla="*/ 0 w 111"/>
                  <a:gd name="T71" fmla="*/ 1 h 15"/>
                  <a:gd name="T72" fmla="*/ 1 w 111"/>
                  <a:gd name="T73" fmla="*/ 1 h 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1" h="15">
                    <a:moveTo>
                      <a:pt x="1" y="7"/>
                    </a:moveTo>
                    <a:lnTo>
                      <a:pt x="1" y="7"/>
                    </a:lnTo>
                    <a:lnTo>
                      <a:pt x="8" y="6"/>
                    </a:lnTo>
                    <a:lnTo>
                      <a:pt x="13" y="6"/>
                    </a:lnTo>
                    <a:lnTo>
                      <a:pt x="23" y="6"/>
                    </a:lnTo>
                    <a:lnTo>
                      <a:pt x="31" y="6"/>
                    </a:lnTo>
                    <a:lnTo>
                      <a:pt x="40" y="6"/>
                    </a:lnTo>
                    <a:lnTo>
                      <a:pt x="49" y="6"/>
                    </a:lnTo>
                    <a:lnTo>
                      <a:pt x="57" y="7"/>
                    </a:lnTo>
                    <a:lnTo>
                      <a:pt x="66" y="8"/>
                    </a:lnTo>
                    <a:lnTo>
                      <a:pt x="74" y="10"/>
                    </a:lnTo>
                    <a:lnTo>
                      <a:pt x="84" y="11"/>
                    </a:lnTo>
                    <a:lnTo>
                      <a:pt x="91" y="12"/>
                    </a:lnTo>
                    <a:lnTo>
                      <a:pt x="96" y="12"/>
                    </a:lnTo>
                    <a:lnTo>
                      <a:pt x="102" y="13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0" y="15"/>
                    </a:lnTo>
                    <a:lnTo>
                      <a:pt x="111" y="11"/>
                    </a:lnTo>
                    <a:lnTo>
                      <a:pt x="110" y="11"/>
                    </a:lnTo>
                    <a:lnTo>
                      <a:pt x="107" y="11"/>
                    </a:lnTo>
                    <a:lnTo>
                      <a:pt x="103" y="10"/>
                    </a:lnTo>
                    <a:lnTo>
                      <a:pt x="98" y="8"/>
                    </a:lnTo>
                    <a:lnTo>
                      <a:pt x="92" y="7"/>
                    </a:lnTo>
                    <a:lnTo>
                      <a:pt x="85" y="6"/>
                    </a:lnTo>
                    <a:lnTo>
                      <a:pt x="76" y="5"/>
                    </a:lnTo>
                    <a:lnTo>
                      <a:pt x="68" y="4"/>
                    </a:lnTo>
                    <a:lnTo>
                      <a:pt x="58" y="3"/>
                    </a:lnTo>
                    <a:lnTo>
                      <a:pt x="49" y="2"/>
                    </a:lnTo>
                    <a:lnTo>
                      <a:pt x="40" y="2"/>
                    </a:lnTo>
                    <a:lnTo>
                      <a:pt x="31" y="0"/>
                    </a:lnTo>
                    <a:lnTo>
                      <a:pt x="23" y="0"/>
                    </a:lnTo>
                    <a:lnTo>
                      <a:pt x="13" y="2"/>
                    </a:lnTo>
                    <a:lnTo>
                      <a:pt x="7" y="2"/>
                    </a:lnTo>
                    <a:lnTo>
                      <a:pt x="0" y="4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7" name="Freeform 398"/>
              <p:cNvSpPr>
                <a:spLocks/>
              </p:cNvSpPr>
              <p:nvPr/>
            </p:nvSpPr>
            <p:spPr bwMode="auto">
              <a:xfrm>
                <a:off x="4955" y="1261"/>
                <a:ext cx="24" cy="9"/>
              </a:xfrm>
              <a:custGeom>
                <a:avLst/>
                <a:gdLst>
                  <a:gd name="T0" fmla="*/ 0 w 49"/>
                  <a:gd name="T1" fmla="*/ 1 h 18"/>
                  <a:gd name="T2" fmla="*/ 0 w 49"/>
                  <a:gd name="T3" fmla="*/ 1 h 18"/>
                  <a:gd name="T4" fmla="*/ 0 w 49"/>
                  <a:gd name="T5" fmla="*/ 1 h 18"/>
                  <a:gd name="T6" fmla="*/ 0 w 49"/>
                  <a:gd name="T7" fmla="*/ 1 h 18"/>
                  <a:gd name="T8" fmla="*/ 0 w 49"/>
                  <a:gd name="T9" fmla="*/ 1 h 18"/>
                  <a:gd name="T10" fmla="*/ 0 w 49"/>
                  <a:gd name="T11" fmla="*/ 1 h 18"/>
                  <a:gd name="T12" fmla="*/ 0 w 49"/>
                  <a:gd name="T13" fmla="*/ 1 h 18"/>
                  <a:gd name="T14" fmla="*/ 0 w 49"/>
                  <a:gd name="T15" fmla="*/ 1 h 18"/>
                  <a:gd name="T16" fmla="*/ 0 w 49"/>
                  <a:gd name="T17" fmla="*/ 1 h 18"/>
                  <a:gd name="T18" fmla="*/ 0 w 49"/>
                  <a:gd name="T19" fmla="*/ 1 h 18"/>
                  <a:gd name="T20" fmla="*/ 0 w 49"/>
                  <a:gd name="T21" fmla="*/ 0 h 18"/>
                  <a:gd name="T22" fmla="*/ 0 w 49"/>
                  <a:gd name="T23" fmla="*/ 1 h 18"/>
                  <a:gd name="T24" fmla="*/ 0 w 49"/>
                  <a:gd name="T25" fmla="*/ 1 h 18"/>
                  <a:gd name="T26" fmla="*/ 0 w 49"/>
                  <a:gd name="T27" fmla="*/ 1 h 18"/>
                  <a:gd name="T28" fmla="*/ 0 w 49"/>
                  <a:gd name="T29" fmla="*/ 1 h 18"/>
                  <a:gd name="T30" fmla="*/ 0 w 49"/>
                  <a:gd name="T31" fmla="*/ 1 h 18"/>
                  <a:gd name="T32" fmla="*/ 0 w 49"/>
                  <a:gd name="T33" fmla="*/ 1 h 18"/>
                  <a:gd name="T34" fmla="*/ 0 w 49"/>
                  <a:gd name="T35" fmla="*/ 1 h 18"/>
                  <a:gd name="T36" fmla="*/ 0 w 49"/>
                  <a:gd name="T37" fmla="*/ 1 h 18"/>
                  <a:gd name="T38" fmla="*/ 0 w 49"/>
                  <a:gd name="T39" fmla="*/ 1 h 18"/>
                  <a:gd name="T40" fmla="*/ 0 w 49"/>
                  <a:gd name="T41" fmla="*/ 1 h 18"/>
                  <a:gd name="T42" fmla="*/ 0 w 49"/>
                  <a:gd name="T43" fmla="*/ 1 h 18"/>
                  <a:gd name="T44" fmla="*/ 0 w 49"/>
                  <a:gd name="T45" fmla="*/ 1 h 18"/>
                  <a:gd name="T46" fmla="*/ 0 w 49"/>
                  <a:gd name="T47" fmla="*/ 1 h 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9" h="18">
                    <a:moveTo>
                      <a:pt x="0" y="18"/>
                    </a:moveTo>
                    <a:lnTo>
                      <a:pt x="2" y="18"/>
                    </a:lnTo>
                    <a:lnTo>
                      <a:pt x="5" y="17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9" y="13"/>
                    </a:lnTo>
                    <a:lnTo>
                      <a:pt x="27" y="10"/>
                    </a:lnTo>
                    <a:lnTo>
                      <a:pt x="37" y="7"/>
                    </a:lnTo>
                    <a:lnTo>
                      <a:pt x="49" y="3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6" y="6"/>
                    </a:lnTo>
                    <a:lnTo>
                      <a:pt x="18" y="8"/>
                    </a:lnTo>
                    <a:lnTo>
                      <a:pt x="11" y="10"/>
                    </a:lnTo>
                    <a:lnTo>
                      <a:pt x="7" y="11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8" name="Freeform 399"/>
              <p:cNvSpPr>
                <a:spLocks/>
              </p:cNvSpPr>
              <p:nvPr/>
            </p:nvSpPr>
            <p:spPr bwMode="auto">
              <a:xfrm>
                <a:off x="4915" y="1268"/>
                <a:ext cx="40" cy="4"/>
              </a:xfrm>
              <a:custGeom>
                <a:avLst/>
                <a:gdLst>
                  <a:gd name="T0" fmla="*/ 1 w 80"/>
                  <a:gd name="T1" fmla="*/ 0 h 9"/>
                  <a:gd name="T2" fmla="*/ 1 w 80"/>
                  <a:gd name="T3" fmla="*/ 0 h 9"/>
                  <a:gd name="T4" fmla="*/ 1 w 80"/>
                  <a:gd name="T5" fmla="*/ 0 h 9"/>
                  <a:gd name="T6" fmla="*/ 1 w 80"/>
                  <a:gd name="T7" fmla="*/ 0 h 9"/>
                  <a:gd name="T8" fmla="*/ 1 w 80"/>
                  <a:gd name="T9" fmla="*/ 0 h 9"/>
                  <a:gd name="T10" fmla="*/ 0 w 80"/>
                  <a:gd name="T11" fmla="*/ 0 h 9"/>
                  <a:gd name="T12" fmla="*/ 1 w 80"/>
                  <a:gd name="T13" fmla="*/ 0 h 9"/>
                  <a:gd name="T14" fmla="*/ 0 w 80"/>
                  <a:gd name="T15" fmla="*/ 0 h 9"/>
                  <a:gd name="T16" fmla="*/ 0 w 80"/>
                  <a:gd name="T17" fmla="*/ 0 h 9"/>
                  <a:gd name="T18" fmla="*/ 1 w 80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0" h="9">
                    <a:moveTo>
                      <a:pt x="2" y="9"/>
                    </a:moveTo>
                    <a:lnTo>
                      <a:pt x="1" y="9"/>
                    </a:lnTo>
                    <a:lnTo>
                      <a:pt x="80" y="4"/>
                    </a:lnTo>
                    <a:lnTo>
                      <a:pt x="80" y="0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69" name="Freeform 400"/>
              <p:cNvSpPr>
                <a:spLocks/>
              </p:cNvSpPr>
              <p:nvPr/>
            </p:nvSpPr>
            <p:spPr bwMode="auto">
              <a:xfrm>
                <a:off x="4900" y="1270"/>
                <a:ext cx="16" cy="20"/>
              </a:xfrm>
              <a:custGeom>
                <a:avLst/>
                <a:gdLst>
                  <a:gd name="T0" fmla="*/ 1 w 31"/>
                  <a:gd name="T1" fmla="*/ 1 h 39"/>
                  <a:gd name="T2" fmla="*/ 1 w 31"/>
                  <a:gd name="T3" fmla="*/ 1 h 39"/>
                  <a:gd name="T4" fmla="*/ 1 w 31"/>
                  <a:gd name="T5" fmla="*/ 1 h 39"/>
                  <a:gd name="T6" fmla="*/ 1 w 31"/>
                  <a:gd name="T7" fmla="*/ 1 h 39"/>
                  <a:gd name="T8" fmla="*/ 1 w 31"/>
                  <a:gd name="T9" fmla="*/ 1 h 39"/>
                  <a:gd name="T10" fmla="*/ 1 w 31"/>
                  <a:gd name="T11" fmla="*/ 1 h 39"/>
                  <a:gd name="T12" fmla="*/ 1 w 31"/>
                  <a:gd name="T13" fmla="*/ 1 h 39"/>
                  <a:gd name="T14" fmla="*/ 1 w 31"/>
                  <a:gd name="T15" fmla="*/ 1 h 39"/>
                  <a:gd name="T16" fmla="*/ 1 w 31"/>
                  <a:gd name="T17" fmla="*/ 1 h 39"/>
                  <a:gd name="T18" fmla="*/ 1 w 31"/>
                  <a:gd name="T19" fmla="*/ 1 h 39"/>
                  <a:gd name="T20" fmla="*/ 1 w 31"/>
                  <a:gd name="T21" fmla="*/ 0 h 39"/>
                  <a:gd name="T22" fmla="*/ 1 w 31"/>
                  <a:gd name="T23" fmla="*/ 1 h 39"/>
                  <a:gd name="T24" fmla="*/ 1 w 31"/>
                  <a:gd name="T25" fmla="*/ 1 h 39"/>
                  <a:gd name="T26" fmla="*/ 1 w 31"/>
                  <a:gd name="T27" fmla="*/ 1 h 39"/>
                  <a:gd name="T28" fmla="*/ 1 w 31"/>
                  <a:gd name="T29" fmla="*/ 1 h 39"/>
                  <a:gd name="T30" fmla="*/ 1 w 31"/>
                  <a:gd name="T31" fmla="*/ 1 h 39"/>
                  <a:gd name="T32" fmla="*/ 1 w 31"/>
                  <a:gd name="T33" fmla="*/ 1 h 39"/>
                  <a:gd name="T34" fmla="*/ 0 w 31"/>
                  <a:gd name="T35" fmla="*/ 1 h 39"/>
                  <a:gd name="T36" fmla="*/ 0 w 31"/>
                  <a:gd name="T37" fmla="*/ 1 h 39"/>
                  <a:gd name="T38" fmla="*/ 0 w 31"/>
                  <a:gd name="T39" fmla="*/ 1 h 39"/>
                  <a:gd name="T40" fmla="*/ 1 w 31"/>
                  <a:gd name="T41" fmla="*/ 1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" h="39">
                    <a:moveTo>
                      <a:pt x="3" y="38"/>
                    </a:moveTo>
                    <a:lnTo>
                      <a:pt x="3" y="38"/>
                    </a:lnTo>
                    <a:lnTo>
                      <a:pt x="3" y="33"/>
                    </a:lnTo>
                    <a:lnTo>
                      <a:pt x="6" y="27"/>
                    </a:lnTo>
                    <a:lnTo>
                      <a:pt x="10" y="21"/>
                    </a:lnTo>
                    <a:lnTo>
                      <a:pt x="16" y="15"/>
                    </a:lnTo>
                    <a:lnTo>
                      <a:pt x="21" y="11"/>
                    </a:lnTo>
                    <a:lnTo>
                      <a:pt x="26" y="7"/>
                    </a:lnTo>
                    <a:lnTo>
                      <a:pt x="29" y="5"/>
                    </a:lnTo>
                    <a:lnTo>
                      <a:pt x="31" y="5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3" y="4"/>
                    </a:lnTo>
                    <a:lnTo>
                      <a:pt x="18" y="7"/>
                    </a:lnTo>
                    <a:lnTo>
                      <a:pt x="13" y="12"/>
                    </a:lnTo>
                    <a:lnTo>
                      <a:pt x="7" y="18"/>
                    </a:lnTo>
                    <a:lnTo>
                      <a:pt x="2" y="24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3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0" name="Freeform 401"/>
              <p:cNvSpPr>
                <a:spLocks/>
              </p:cNvSpPr>
              <p:nvPr/>
            </p:nvSpPr>
            <p:spPr bwMode="auto">
              <a:xfrm>
                <a:off x="4900" y="1289"/>
                <a:ext cx="24" cy="20"/>
              </a:xfrm>
              <a:custGeom>
                <a:avLst/>
                <a:gdLst>
                  <a:gd name="T0" fmla="*/ 1 w 46"/>
                  <a:gd name="T1" fmla="*/ 1 h 39"/>
                  <a:gd name="T2" fmla="*/ 1 w 46"/>
                  <a:gd name="T3" fmla="*/ 1 h 39"/>
                  <a:gd name="T4" fmla="*/ 1 w 46"/>
                  <a:gd name="T5" fmla="*/ 1 h 39"/>
                  <a:gd name="T6" fmla="*/ 1 w 46"/>
                  <a:gd name="T7" fmla="*/ 1 h 39"/>
                  <a:gd name="T8" fmla="*/ 1 w 46"/>
                  <a:gd name="T9" fmla="*/ 1 h 39"/>
                  <a:gd name="T10" fmla="*/ 1 w 46"/>
                  <a:gd name="T11" fmla="*/ 1 h 39"/>
                  <a:gd name="T12" fmla="*/ 1 w 46"/>
                  <a:gd name="T13" fmla="*/ 1 h 39"/>
                  <a:gd name="T14" fmla="*/ 1 w 46"/>
                  <a:gd name="T15" fmla="*/ 1 h 39"/>
                  <a:gd name="T16" fmla="*/ 1 w 46"/>
                  <a:gd name="T17" fmla="*/ 1 h 39"/>
                  <a:gd name="T18" fmla="*/ 1 w 46"/>
                  <a:gd name="T19" fmla="*/ 0 h 39"/>
                  <a:gd name="T20" fmla="*/ 0 w 46"/>
                  <a:gd name="T21" fmla="*/ 1 h 39"/>
                  <a:gd name="T22" fmla="*/ 1 w 46"/>
                  <a:gd name="T23" fmla="*/ 1 h 39"/>
                  <a:gd name="T24" fmla="*/ 1 w 46"/>
                  <a:gd name="T25" fmla="*/ 1 h 39"/>
                  <a:gd name="T26" fmla="*/ 1 w 46"/>
                  <a:gd name="T27" fmla="*/ 1 h 39"/>
                  <a:gd name="T28" fmla="*/ 1 w 46"/>
                  <a:gd name="T29" fmla="*/ 1 h 39"/>
                  <a:gd name="T30" fmla="*/ 1 w 46"/>
                  <a:gd name="T31" fmla="*/ 1 h 39"/>
                  <a:gd name="T32" fmla="*/ 1 w 46"/>
                  <a:gd name="T33" fmla="*/ 1 h 39"/>
                  <a:gd name="T34" fmla="*/ 1 w 46"/>
                  <a:gd name="T35" fmla="*/ 1 h 39"/>
                  <a:gd name="T36" fmla="*/ 1 w 46"/>
                  <a:gd name="T37" fmla="*/ 1 h 39"/>
                  <a:gd name="T38" fmla="*/ 1 w 46"/>
                  <a:gd name="T39" fmla="*/ 1 h 39"/>
                  <a:gd name="T40" fmla="*/ 1 w 46"/>
                  <a:gd name="T41" fmla="*/ 1 h 39"/>
                  <a:gd name="T42" fmla="*/ 1 w 46"/>
                  <a:gd name="T43" fmla="*/ 1 h 39"/>
                  <a:gd name="T44" fmla="*/ 1 w 46"/>
                  <a:gd name="T45" fmla="*/ 1 h 39"/>
                  <a:gd name="T46" fmla="*/ 1 w 46"/>
                  <a:gd name="T47" fmla="*/ 1 h 3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" h="39">
                    <a:moveTo>
                      <a:pt x="45" y="39"/>
                    </a:moveTo>
                    <a:lnTo>
                      <a:pt x="45" y="36"/>
                    </a:lnTo>
                    <a:lnTo>
                      <a:pt x="43" y="35"/>
                    </a:lnTo>
                    <a:lnTo>
                      <a:pt x="38" y="30"/>
                    </a:lnTo>
                    <a:lnTo>
                      <a:pt x="31" y="24"/>
                    </a:lnTo>
                    <a:lnTo>
                      <a:pt x="24" y="19"/>
                    </a:lnTo>
                    <a:lnTo>
                      <a:pt x="16" y="12"/>
                    </a:lnTo>
                    <a:lnTo>
                      <a:pt x="10" y="6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2" y="5"/>
                    </a:lnTo>
                    <a:lnTo>
                      <a:pt x="7" y="8"/>
                    </a:lnTo>
                    <a:lnTo>
                      <a:pt x="14" y="15"/>
                    </a:lnTo>
                    <a:lnTo>
                      <a:pt x="21" y="22"/>
                    </a:lnTo>
                    <a:lnTo>
                      <a:pt x="29" y="28"/>
                    </a:lnTo>
                    <a:lnTo>
                      <a:pt x="36" y="34"/>
                    </a:lnTo>
                    <a:lnTo>
                      <a:pt x="40" y="38"/>
                    </a:lnTo>
                    <a:lnTo>
                      <a:pt x="41" y="39"/>
                    </a:lnTo>
                    <a:lnTo>
                      <a:pt x="41" y="37"/>
                    </a:lnTo>
                    <a:lnTo>
                      <a:pt x="45" y="39"/>
                    </a:lnTo>
                    <a:lnTo>
                      <a:pt x="46" y="37"/>
                    </a:lnTo>
                    <a:lnTo>
                      <a:pt x="45" y="36"/>
                    </a:lnTo>
                    <a:lnTo>
                      <a:pt x="45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1" name="Freeform 402"/>
              <p:cNvSpPr>
                <a:spLocks/>
              </p:cNvSpPr>
              <p:nvPr/>
            </p:nvSpPr>
            <p:spPr bwMode="auto">
              <a:xfrm>
                <a:off x="4914" y="1308"/>
                <a:ext cx="9" cy="15"/>
              </a:xfrm>
              <a:custGeom>
                <a:avLst/>
                <a:gdLst>
                  <a:gd name="T0" fmla="*/ 0 w 19"/>
                  <a:gd name="T1" fmla="*/ 1 h 30"/>
                  <a:gd name="T2" fmla="*/ 0 w 19"/>
                  <a:gd name="T3" fmla="*/ 1 h 30"/>
                  <a:gd name="T4" fmla="*/ 0 w 19"/>
                  <a:gd name="T5" fmla="*/ 1 h 30"/>
                  <a:gd name="T6" fmla="*/ 0 w 19"/>
                  <a:gd name="T7" fmla="*/ 0 h 30"/>
                  <a:gd name="T8" fmla="*/ 0 w 19"/>
                  <a:gd name="T9" fmla="*/ 1 h 30"/>
                  <a:gd name="T10" fmla="*/ 0 w 19"/>
                  <a:gd name="T11" fmla="*/ 1 h 30"/>
                  <a:gd name="T12" fmla="*/ 0 w 19"/>
                  <a:gd name="T13" fmla="*/ 1 h 30"/>
                  <a:gd name="T14" fmla="*/ 0 w 19"/>
                  <a:gd name="T15" fmla="*/ 1 h 30"/>
                  <a:gd name="T16" fmla="*/ 0 w 19"/>
                  <a:gd name="T17" fmla="*/ 1 h 30"/>
                  <a:gd name="T18" fmla="*/ 0 w 19"/>
                  <a:gd name="T19" fmla="*/ 1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" h="30">
                    <a:moveTo>
                      <a:pt x="5" y="29"/>
                    </a:moveTo>
                    <a:lnTo>
                      <a:pt x="5" y="30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2" y="28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5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2" name="Freeform 403"/>
              <p:cNvSpPr>
                <a:spLocks/>
              </p:cNvSpPr>
              <p:nvPr/>
            </p:nvSpPr>
            <p:spPr bwMode="auto">
              <a:xfrm>
                <a:off x="4914" y="1322"/>
                <a:ext cx="7" cy="19"/>
              </a:xfrm>
              <a:custGeom>
                <a:avLst/>
                <a:gdLst>
                  <a:gd name="T0" fmla="*/ 1 w 13"/>
                  <a:gd name="T1" fmla="*/ 1 h 38"/>
                  <a:gd name="T2" fmla="*/ 1 w 13"/>
                  <a:gd name="T3" fmla="*/ 1 h 38"/>
                  <a:gd name="T4" fmla="*/ 1 w 13"/>
                  <a:gd name="T5" fmla="*/ 0 h 38"/>
                  <a:gd name="T6" fmla="*/ 0 w 13"/>
                  <a:gd name="T7" fmla="*/ 0 h 38"/>
                  <a:gd name="T8" fmla="*/ 1 w 13"/>
                  <a:gd name="T9" fmla="*/ 1 h 38"/>
                  <a:gd name="T10" fmla="*/ 1 w 13"/>
                  <a:gd name="T11" fmla="*/ 1 h 38"/>
                  <a:gd name="T12" fmla="*/ 1 w 13"/>
                  <a:gd name="T13" fmla="*/ 1 h 38"/>
                  <a:gd name="T14" fmla="*/ 1 w 13"/>
                  <a:gd name="T15" fmla="*/ 1 h 38"/>
                  <a:gd name="T16" fmla="*/ 1 w 13"/>
                  <a:gd name="T17" fmla="*/ 1 h 38"/>
                  <a:gd name="T18" fmla="*/ 1 w 13"/>
                  <a:gd name="T19" fmla="*/ 1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" h="38">
                    <a:moveTo>
                      <a:pt x="12" y="38"/>
                    </a:moveTo>
                    <a:lnTo>
                      <a:pt x="12" y="36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9" y="37"/>
                    </a:lnTo>
                    <a:lnTo>
                      <a:pt x="9" y="36"/>
                    </a:lnTo>
                    <a:lnTo>
                      <a:pt x="12" y="38"/>
                    </a:lnTo>
                    <a:lnTo>
                      <a:pt x="13" y="37"/>
                    </a:lnTo>
                    <a:lnTo>
                      <a:pt x="12" y="36"/>
                    </a:lnTo>
                    <a:lnTo>
                      <a:pt x="12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3" name="Freeform 404"/>
              <p:cNvSpPr>
                <a:spLocks/>
              </p:cNvSpPr>
              <p:nvPr/>
            </p:nvSpPr>
            <p:spPr bwMode="auto">
              <a:xfrm>
                <a:off x="4911" y="1340"/>
                <a:ext cx="10" cy="19"/>
              </a:xfrm>
              <a:custGeom>
                <a:avLst/>
                <a:gdLst>
                  <a:gd name="T0" fmla="*/ 1 w 18"/>
                  <a:gd name="T1" fmla="*/ 0 h 39"/>
                  <a:gd name="T2" fmla="*/ 1 w 18"/>
                  <a:gd name="T3" fmla="*/ 0 h 39"/>
                  <a:gd name="T4" fmla="*/ 1 w 18"/>
                  <a:gd name="T5" fmla="*/ 0 h 39"/>
                  <a:gd name="T6" fmla="*/ 1 w 18"/>
                  <a:gd name="T7" fmla="*/ 0 h 39"/>
                  <a:gd name="T8" fmla="*/ 1 w 18"/>
                  <a:gd name="T9" fmla="*/ 0 h 39"/>
                  <a:gd name="T10" fmla="*/ 1 w 18"/>
                  <a:gd name="T11" fmla="*/ 0 h 39"/>
                  <a:gd name="T12" fmla="*/ 1 w 18"/>
                  <a:gd name="T13" fmla="*/ 0 h 39"/>
                  <a:gd name="T14" fmla="*/ 0 w 18"/>
                  <a:gd name="T15" fmla="*/ 0 h 39"/>
                  <a:gd name="T16" fmla="*/ 1 w 18"/>
                  <a:gd name="T17" fmla="*/ 0 h 39"/>
                  <a:gd name="T18" fmla="*/ 1 w 18"/>
                  <a:gd name="T19" fmla="*/ 0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39">
                    <a:moveTo>
                      <a:pt x="4" y="37"/>
                    </a:moveTo>
                    <a:lnTo>
                      <a:pt x="4" y="39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" y="37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8"/>
                    </a:lnTo>
                    <a:lnTo>
                      <a:pt x="1" y="39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4" name="Freeform 405"/>
              <p:cNvSpPr>
                <a:spLocks/>
              </p:cNvSpPr>
              <p:nvPr/>
            </p:nvSpPr>
            <p:spPr bwMode="auto">
              <a:xfrm>
                <a:off x="4912" y="1358"/>
                <a:ext cx="9" cy="18"/>
              </a:xfrm>
              <a:custGeom>
                <a:avLst/>
                <a:gdLst>
                  <a:gd name="T0" fmla="*/ 1 w 18"/>
                  <a:gd name="T1" fmla="*/ 1 h 34"/>
                  <a:gd name="T2" fmla="*/ 1 w 18"/>
                  <a:gd name="T3" fmla="*/ 1 h 34"/>
                  <a:gd name="T4" fmla="*/ 1 w 18"/>
                  <a:gd name="T5" fmla="*/ 0 h 34"/>
                  <a:gd name="T6" fmla="*/ 0 w 18"/>
                  <a:gd name="T7" fmla="*/ 1 h 34"/>
                  <a:gd name="T8" fmla="*/ 1 w 18"/>
                  <a:gd name="T9" fmla="*/ 1 h 34"/>
                  <a:gd name="T10" fmla="*/ 1 w 18"/>
                  <a:gd name="T11" fmla="*/ 1 h 34"/>
                  <a:gd name="T12" fmla="*/ 1 w 18"/>
                  <a:gd name="T13" fmla="*/ 1 h 34"/>
                  <a:gd name="T14" fmla="*/ 1 w 18"/>
                  <a:gd name="T15" fmla="*/ 1 h 34"/>
                  <a:gd name="T16" fmla="*/ 1 w 18"/>
                  <a:gd name="T17" fmla="*/ 1 h 34"/>
                  <a:gd name="T18" fmla="*/ 1 w 18"/>
                  <a:gd name="T19" fmla="*/ 1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34">
                    <a:moveTo>
                      <a:pt x="17" y="34"/>
                    </a:moveTo>
                    <a:lnTo>
                      <a:pt x="17" y="3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14" y="34"/>
                    </a:lnTo>
                    <a:lnTo>
                      <a:pt x="14" y="32"/>
                    </a:lnTo>
                    <a:lnTo>
                      <a:pt x="17" y="34"/>
                    </a:lnTo>
                    <a:lnTo>
                      <a:pt x="18" y="33"/>
                    </a:lnTo>
                    <a:lnTo>
                      <a:pt x="17" y="32"/>
                    </a:ln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5" name="Freeform 406"/>
              <p:cNvSpPr>
                <a:spLocks/>
              </p:cNvSpPr>
              <p:nvPr/>
            </p:nvSpPr>
            <p:spPr bwMode="auto">
              <a:xfrm>
                <a:off x="4911" y="1374"/>
                <a:ext cx="10" cy="20"/>
              </a:xfrm>
              <a:custGeom>
                <a:avLst/>
                <a:gdLst>
                  <a:gd name="T0" fmla="*/ 1 w 18"/>
                  <a:gd name="T1" fmla="*/ 1 h 39"/>
                  <a:gd name="T2" fmla="*/ 1 w 18"/>
                  <a:gd name="T3" fmla="*/ 1 h 39"/>
                  <a:gd name="T4" fmla="*/ 1 w 18"/>
                  <a:gd name="T5" fmla="*/ 1 h 39"/>
                  <a:gd name="T6" fmla="*/ 1 w 18"/>
                  <a:gd name="T7" fmla="*/ 0 h 39"/>
                  <a:gd name="T8" fmla="*/ 1 w 18"/>
                  <a:gd name="T9" fmla="*/ 1 h 39"/>
                  <a:gd name="T10" fmla="*/ 1 w 18"/>
                  <a:gd name="T11" fmla="*/ 1 h 39"/>
                  <a:gd name="T12" fmla="*/ 1 w 18"/>
                  <a:gd name="T13" fmla="*/ 1 h 39"/>
                  <a:gd name="T14" fmla="*/ 0 w 18"/>
                  <a:gd name="T15" fmla="*/ 1 h 39"/>
                  <a:gd name="T16" fmla="*/ 1 w 18"/>
                  <a:gd name="T17" fmla="*/ 1 h 39"/>
                  <a:gd name="T18" fmla="*/ 1 w 18"/>
                  <a:gd name="T19" fmla="*/ 1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39">
                    <a:moveTo>
                      <a:pt x="4" y="37"/>
                    </a:moveTo>
                    <a:lnTo>
                      <a:pt x="4" y="39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" y="37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8"/>
                    </a:lnTo>
                    <a:lnTo>
                      <a:pt x="1" y="39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6" name="Freeform 407"/>
              <p:cNvSpPr>
                <a:spLocks/>
              </p:cNvSpPr>
              <p:nvPr/>
            </p:nvSpPr>
            <p:spPr bwMode="auto">
              <a:xfrm>
                <a:off x="4912" y="1393"/>
                <a:ext cx="13" cy="20"/>
              </a:xfrm>
              <a:custGeom>
                <a:avLst/>
                <a:gdLst>
                  <a:gd name="T0" fmla="*/ 1 w 26"/>
                  <a:gd name="T1" fmla="*/ 1 h 40"/>
                  <a:gd name="T2" fmla="*/ 1 w 26"/>
                  <a:gd name="T3" fmla="*/ 1 h 40"/>
                  <a:gd name="T4" fmla="*/ 1 w 26"/>
                  <a:gd name="T5" fmla="*/ 0 h 40"/>
                  <a:gd name="T6" fmla="*/ 0 w 26"/>
                  <a:gd name="T7" fmla="*/ 1 h 40"/>
                  <a:gd name="T8" fmla="*/ 1 w 26"/>
                  <a:gd name="T9" fmla="*/ 1 h 40"/>
                  <a:gd name="T10" fmla="*/ 1 w 26"/>
                  <a:gd name="T11" fmla="*/ 1 h 40"/>
                  <a:gd name="T12" fmla="*/ 1 w 26"/>
                  <a:gd name="T13" fmla="*/ 1 h 40"/>
                  <a:gd name="T14" fmla="*/ 1 w 26"/>
                  <a:gd name="T15" fmla="*/ 1 h 40"/>
                  <a:gd name="T16" fmla="*/ 1 w 26"/>
                  <a:gd name="T17" fmla="*/ 1 h 40"/>
                  <a:gd name="T18" fmla="*/ 1 w 26"/>
                  <a:gd name="T19" fmla="*/ 1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" h="40">
                    <a:moveTo>
                      <a:pt x="25" y="35"/>
                    </a:moveTo>
                    <a:lnTo>
                      <a:pt x="26" y="36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23" y="39"/>
                    </a:lnTo>
                    <a:lnTo>
                      <a:pt x="24" y="40"/>
                    </a:lnTo>
                    <a:lnTo>
                      <a:pt x="23" y="39"/>
                    </a:lnTo>
                    <a:lnTo>
                      <a:pt x="23" y="40"/>
                    </a:lnTo>
                    <a:lnTo>
                      <a:pt x="24" y="40"/>
                    </a:lnTo>
                    <a:lnTo>
                      <a:pt x="2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7" name="Freeform 408"/>
              <p:cNvSpPr>
                <a:spLocks/>
              </p:cNvSpPr>
              <p:nvPr/>
            </p:nvSpPr>
            <p:spPr bwMode="auto">
              <a:xfrm>
                <a:off x="4924" y="1411"/>
                <a:ext cx="114" cy="25"/>
              </a:xfrm>
              <a:custGeom>
                <a:avLst/>
                <a:gdLst>
                  <a:gd name="T0" fmla="*/ 1 w 228"/>
                  <a:gd name="T1" fmla="*/ 0 h 51"/>
                  <a:gd name="T2" fmla="*/ 1 w 228"/>
                  <a:gd name="T3" fmla="*/ 0 h 51"/>
                  <a:gd name="T4" fmla="*/ 1 w 228"/>
                  <a:gd name="T5" fmla="*/ 0 h 51"/>
                  <a:gd name="T6" fmla="*/ 0 w 228"/>
                  <a:gd name="T7" fmla="*/ 0 h 51"/>
                  <a:gd name="T8" fmla="*/ 1 w 228"/>
                  <a:gd name="T9" fmla="*/ 0 h 51"/>
                  <a:gd name="T10" fmla="*/ 1 w 228"/>
                  <a:gd name="T11" fmla="*/ 0 h 51"/>
                  <a:gd name="T12" fmla="*/ 1 w 228"/>
                  <a:gd name="T13" fmla="*/ 0 h 51"/>
                  <a:gd name="T14" fmla="*/ 1 w 228"/>
                  <a:gd name="T15" fmla="*/ 0 h 51"/>
                  <a:gd name="T16" fmla="*/ 1 w 228"/>
                  <a:gd name="T17" fmla="*/ 0 h 51"/>
                  <a:gd name="T18" fmla="*/ 1 w 228"/>
                  <a:gd name="T19" fmla="*/ 0 h 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8" h="51">
                    <a:moveTo>
                      <a:pt x="227" y="46"/>
                    </a:moveTo>
                    <a:lnTo>
                      <a:pt x="228" y="46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27" y="51"/>
                    </a:lnTo>
                    <a:lnTo>
                      <a:pt x="227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8" name="Freeform 409"/>
              <p:cNvSpPr>
                <a:spLocks/>
              </p:cNvSpPr>
              <p:nvPr/>
            </p:nvSpPr>
            <p:spPr bwMode="auto">
              <a:xfrm>
                <a:off x="5038" y="1427"/>
                <a:ext cx="66" cy="9"/>
              </a:xfrm>
              <a:custGeom>
                <a:avLst/>
                <a:gdLst>
                  <a:gd name="T0" fmla="*/ 0 w 134"/>
                  <a:gd name="T1" fmla="*/ 1 h 18"/>
                  <a:gd name="T2" fmla="*/ 0 w 134"/>
                  <a:gd name="T3" fmla="*/ 0 h 18"/>
                  <a:gd name="T4" fmla="*/ 0 w 134"/>
                  <a:gd name="T5" fmla="*/ 1 h 18"/>
                  <a:gd name="T6" fmla="*/ 0 w 134"/>
                  <a:gd name="T7" fmla="*/ 1 h 18"/>
                  <a:gd name="T8" fmla="*/ 0 w 134"/>
                  <a:gd name="T9" fmla="*/ 1 h 18"/>
                  <a:gd name="T10" fmla="*/ 0 w 134"/>
                  <a:gd name="T11" fmla="*/ 1 h 18"/>
                  <a:gd name="T12" fmla="*/ 0 w 134"/>
                  <a:gd name="T13" fmla="*/ 1 h 18"/>
                  <a:gd name="T14" fmla="*/ 0 w 134"/>
                  <a:gd name="T15" fmla="*/ 1 h 18"/>
                  <a:gd name="T16" fmla="*/ 0 w 134"/>
                  <a:gd name="T17" fmla="*/ 1 h 18"/>
                  <a:gd name="T18" fmla="*/ 0 w 134"/>
                  <a:gd name="T19" fmla="*/ 1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4" h="18">
                    <a:moveTo>
                      <a:pt x="129" y="2"/>
                    </a:moveTo>
                    <a:lnTo>
                      <a:pt x="130" y="0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130" y="4"/>
                    </a:lnTo>
                    <a:lnTo>
                      <a:pt x="133" y="2"/>
                    </a:lnTo>
                    <a:lnTo>
                      <a:pt x="130" y="4"/>
                    </a:lnTo>
                    <a:lnTo>
                      <a:pt x="134" y="4"/>
                    </a:lnTo>
                    <a:lnTo>
                      <a:pt x="133" y="2"/>
                    </a:lnTo>
                    <a:lnTo>
                      <a:pt x="12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79" name="Freeform 410"/>
              <p:cNvSpPr>
                <a:spLocks/>
              </p:cNvSpPr>
              <p:nvPr/>
            </p:nvSpPr>
            <p:spPr bwMode="auto">
              <a:xfrm>
                <a:off x="5095" y="1327"/>
                <a:ext cx="9" cy="101"/>
              </a:xfrm>
              <a:custGeom>
                <a:avLst/>
                <a:gdLst>
                  <a:gd name="T0" fmla="*/ 0 w 19"/>
                  <a:gd name="T1" fmla="*/ 1 h 202"/>
                  <a:gd name="T2" fmla="*/ 0 w 19"/>
                  <a:gd name="T3" fmla="*/ 1 h 202"/>
                  <a:gd name="T4" fmla="*/ 0 w 19"/>
                  <a:gd name="T5" fmla="*/ 1 h 202"/>
                  <a:gd name="T6" fmla="*/ 0 w 19"/>
                  <a:gd name="T7" fmla="*/ 1 h 202"/>
                  <a:gd name="T8" fmla="*/ 0 w 19"/>
                  <a:gd name="T9" fmla="*/ 1 h 202"/>
                  <a:gd name="T10" fmla="*/ 0 w 19"/>
                  <a:gd name="T11" fmla="*/ 0 h 202"/>
                  <a:gd name="T12" fmla="*/ 0 w 19"/>
                  <a:gd name="T13" fmla="*/ 1 h 202"/>
                  <a:gd name="T14" fmla="*/ 0 w 19"/>
                  <a:gd name="T15" fmla="*/ 0 h 202"/>
                  <a:gd name="T16" fmla="*/ 0 w 19"/>
                  <a:gd name="T17" fmla="*/ 0 h 202"/>
                  <a:gd name="T18" fmla="*/ 0 w 19"/>
                  <a:gd name="T19" fmla="*/ 1 h 2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" h="202">
                    <a:moveTo>
                      <a:pt x="1" y="3"/>
                    </a:moveTo>
                    <a:lnTo>
                      <a:pt x="0" y="1"/>
                    </a:lnTo>
                    <a:lnTo>
                      <a:pt x="15" y="202"/>
                    </a:lnTo>
                    <a:lnTo>
                      <a:pt x="19" y="202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0" name="Freeform 411"/>
              <p:cNvSpPr>
                <a:spLocks/>
              </p:cNvSpPr>
              <p:nvPr/>
            </p:nvSpPr>
            <p:spPr bwMode="auto">
              <a:xfrm>
                <a:off x="4955" y="1269"/>
                <a:ext cx="31" cy="5"/>
              </a:xfrm>
              <a:custGeom>
                <a:avLst/>
                <a:gdLst>
                  <a:gd name="T0" fmla="*/ 0 w 61"/>
                  <a:gd name="T1" fmla="*/ 0 h 9"/>
                  <a:gd name="T2" fmla="*/ 1 w 61"/>
                  <a:gd name="T3" fmla="*/ 1 h 9"/>
                  <a:gd name="T4" fmla="*/ 0 w 61"/>
                  <a:gd name="T5" fmla="*/ 0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" h="9">
                    <a:moveTo>
                      <a:pt x="0" y="0"/>
                    </a:moveTo>
                    <a:lnTo>
                      <a:pt x="61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1" name="Freeform 412"/>
              <p:cNvSpPr>
                <a:spLocks/>
              </p:cNvSpPr>
              <p:nvPr/>
            </p:nvSpPr>
            <p:spPr bwMode="auto">
              <a:xfrm>
                <a:off x="4955" y="1268"/>
                <a:ext cx="31" cy="7"/>
              </a:xfrm>
              <a:custGeom>
                <a:avLst/>
                <a:gdLst>
                  <a:gd name="T0" fmla="*/ 1 w 61"/>
                  <a:gd name="T1" fmla="*/ 1 h 13"/>
                  <a:gd name="T2" fmla="*/ 1 w 61"/>
                  <a:gd name="T3" fmla="*/ 1 h 13"/>
                  <a:gd name="T4" fmla="*/ 1 w 61"/>
                  <a:gd name="T5" fmla="*/ 0 h 13"/>
                  <a:gd name="T6" fmla="*/ 0 w 61"/>
                  <a:gd name="T7" fmla="*/ 1 h 13"/>
                  <a:gd name="T8" fmla="*/ 1 w 61"/>
                  <a:gd name="T9" fmla="*/ 1 h 13"/>
                  <a:gd name="T10" fmla="*/ 1 w 61"/>
                  <a:gd name="T11" fmla="*/ 1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" h="13">
                    <a:moveTo>
                      <a:pt x="61" y="11"/>
                    </a:moveTo>
                    <a:lnTo>
                      <a:pt x="61" y="9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0" y="13"/>
                    </a:lnTo>
                    <a:lnTo>
                      <a:pt x="6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2" name="Freeform 413"/>
              <p:cNvSpPr>
                <a:spLocks/>
              </p:cNvSpPr>
              <p:nvPr/>
            </p:nvSpPr>
            <p:spPr bwMode="auto">
              <a:xfrm>
                <a:off x="5244" y="1642"/>
                <a:ext cx="63" cy="69"/>
              </a:xfrm>
              <a:custGeom>
                <a:avLst/>
                <a:gdLst>
                  <a:gd name="T0" fmla="*/ 1 w 126"/>
                  <a:gd name="T1" fmla="*/ 0 h 139"/>
                  <a:gd name="T2" fmla="*/ 0 w 126"/>
                  <a:gd name="T3" fmla="*/ 0 h 139"/>
                  <a:gd name="T4" fmla="*/ 1 w 126"/>
                  <a:gd name="T5" fmla="*/ 0 h 139"/>
                  <a:gd name="T6" fmla="*/ 1 w 126"/>
                  <a:gd name="T7" fmla="*/ 0 h 139"/>
                  <a:gd name="T8" fmla="*/ 1 w 126"/>
                  <a:gd name="T9" fmla="*/ 0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" h="139">
                    <a:moveTo>
                      <a:pt x="23" y="0"/>
                    </a:moveTo>
                    <a:lnTo>
                      <a:pt x="0" y="120"/>
                    </a:lnTo>
                    <a:lnTo>
                      <a:pt x="126" y="139"/>
                    </a:lnTo>
                    <a:lnTo>
                      <a:pt x="126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3" name="Freeform 414"/>
              <p:cNvSpPr>
                <a:spLocks/>
              </p:cNvSpPr>
              <p:nvPr/>
            </p:nvSpPr>
            <p:spPr bwMode="auto">
              <a:xfrm>
                <a:off x="5242" y="1642"/>
                <a:ext cx="14" cy="61"/>
              </a:xfrm>
              <a:custGeom>
                <a:avLst/>
                <a:gdLst>
                  <a:gd name="T0" fmla="*/ 0 w 29"/>
                  <a:gd name="T1" fmla="*/ 0 h 123"/>
                  <a:gd name="T2" fmla="*/ 0 w 29"/>
                  <a:gd name="T3" fmla="*/ 0 h 123"/>
                  <a:gd name="T4" fmla="*/ 0 w 29"/>
                  <a:gd name="T5" fmla="*/ 0 h 123"/>
                  <a:gd name="T6" fmla="*/ 0 w 29"/>
                  <a:gd name="T7" fmla="*/ 0 h 123"/>
                  <a:gd name="T8" fmla="*/ 0 w 29"/>
                  <a:gd name="T9" fmla="*/ 0 h 123"/>
                  <a:gd name="T10" fmla="*/ 0 w 29"/>
                  <a:gd name="T11" fmla="*/ 0 h 123"/>
                  <a:gd name="T12" fmla="*/ 0 w 29"/>
                  <a:gd name="T13" fmla="*/ 0 h 123"/>
                  <a:gd name="T14" fmla="*/ 0 w 29"/>
                  <a:gd name="T15" fmla="*/ 0 h 123"/>
                  <a:gd name="T16" fmla="*/ 0 w 29"/>
                  <a:gd name="T17" fmla="*/ 0 h 123"/>
                  <a:gd name="T18" fmla="*/ 0 w 29"/>
                  <a:gd name="T19" fmla="*/ 0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" h="123">
                    <a:moveTo>
                      <a:pt x="4" y="119"/>
                    </a:moveTo>
                    <a:lnTo>
                      <a:pt x="5" y="122"/>
                    </a:lnTo>
                    <a:lnTo>
                      <a:pt x="29" y="1"/>
                    </a:lnTo>
                    <a:lnTo>
                      <a:pt x="24" y="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1" y="121"/>
                    </a:lnTo>
                    <a:lnTo>
                      <a:pt x="0" y="123"/>
                    </a:lnTo>
                    <a:lnTo>
                      <a:pt x="2" y="123"/>
                    </a:lnTo>
                    <a:lnTo>
                      <a:pt x="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4" name="Freeform 415"/>
              <p:cNvSpPr>
                <a:spLocks/>
              </p:cNvSpPr>
              <p:nvPr/>
            </p:nvSpPr>
            <p:spPr bwMode="auto">
              <a:xfrm>
                <a:off x="5243" y="1701"/>
                <a:ext cx="65" cy="11"/>
              </a:xfrm>
              <a:custGeom>
                <a:avLst/>
                <a:gdLst>
                  <a:gd name="T0" fmla="*/ 0 w 131"/>
                  <a:gd name="T1" fmla="*/ 0 h 23"/>
                  <a:gd name="T2" fmla="*/ 0 w 131"/>
                  <a:gd name="T3" fmla="*/ 0 h 23"/>
                  <a:gd name="T4" fmla="*/ 0 w 131"/>
                  <a:gd name="T5" fmla="*/ 0 h 23"/>
                  <a:gd name="T6" fmla="*/ 0 w 131"/>
                  <a:gd name="T7" fmla="*/ 0 h 23"/>
                  <a:gd name="T8" fmla="*/ 0 w 131"/>
                  <a:gd name="T9" fmla="*/ 0 h 23"/>
                  <a:gd name="T10" fmla="*/ 0 w 131"/>
                  <a:gd name="T11" fmla="*/ 0 h 23"/>
                  <a:gd name="T12" fmla="*/ 0 w 131"/>
                  <a:gd name="T13" fmla="*/ 0 h 23"/>
                  <a:gd name="T14" fmla="*/ 0 w 131"/>
                  <a:gd name="T15" fmla="*/ 0 h 23"/>
                  <a:gd name="T16" fmla="*/ 0 w 131"/>
                  <a:gd name="T17" fmla="*/ 0 h 23"/>
                  <a:gd name="T18" fmla="*/ 0 w 131"/>
                  <a:gd name="T19" fmla="*/ 0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1" h="23">
                    <a:moveTo>
                      <a:pt x="126" y="21"/>
                    </a:moveTo>
                    <a:lnTo>
                      <a:pt x="128" y="1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27" y="23"/>
                    </a:lnTo>
                    <a:lnTo>
                      <a:pt x="131" y="21"/>
                    </a:lnTo>
                    <a:lnTo>
                      <a:pt x="127" y="23"/>
                    </a:lnTo>
                    <a:lnTo>
                      <a:pt x="131" y="23"/>
                    </a:lnTo>
                    <a:lnTo>
                      <a:pt x="131" y="21"/>
                    </a:lnTo>
                    <a:lnTo>
                      <a:pt x="12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5" name="Freeform 416"/>
              <p:cNvSpPr>
                <a:spLocks/>
              </p:cNvSpPr>
              <p:nvPr/>
            </p:nvSpPr>
            <p:spPr bwMode="auto">
              <a:xfrm>
                <a:off x="5306" y="1640"/>
                <a:ext cx="2" cy="71"/>
              </a:xfrm>
              <a:custGeom>
                <a:avLst/>
                <a:gdLst>
                  <a:gd name="T0" fmla="*/ 0 w 5"/>
                  <a:gd name="T1" fmla="*/ 1 h 142"/>
                  <a:gd name="T2" fmla="*/ 0 w 5"/>
                  <a:gd name="T3" fmla="*/ 1 h 142"/>
                  <a:gd name="T4" fmla="*/ 0 w 5"/>
                  <a:gd name="T5" fmla="*/ 1 h 142"/>
                  <a:gd name="T6" fmla="*/ 0 w 5"/>
                  <a:gd name="T7" fmla="*/ 1 h 142"/>
                  <a:gd name="T8" fmla="*/ 0 w 5"/>
                  <a:gd name="T9" fmla="*/ 1 h 142"/>
                  <a:gd name="T10" fmla="*/ 0 w 5"/>
                  <a:gd name="T11" fmla="*/ 0 h 142"/>
                  <a:gd name="T12" fmla="*/ 0 w 5"/>
                  <a:gd name="T13" fmla="*/ 1 h 142"/>
                  <a:gd name="T14" fmla="*/ 0 w 5"/>
                  <a:gd name="T15" fmla="*/ 0 h 142"/>
                  <a:gd name="T16" fmla="*/ 0 w 5"/>
                  <a:gd name="T17" fmla="*/ 0 h 142"/>
                  <a:gd name="T18" fmla="*/ 0 w 5"/>
                  <a:gd name="T19" fmla="*/ 1 h 1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142">
                    <a:moveTo>
                      <a:pt x="2" y="6"/>
                    </a:moveTo>
                    <a:lnTo>
                      <a:pt x="0" y="3"/>
                    </a:lnTo>
                    <a:lnTo>
                      <a:pt x="0" y="142"/>
                    </a:lnTo>
                    <a:lnTo>
                      <a:pt x="5" y="142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6" name="Freeform 417"/>
              <p:cNvSpPr>
                <a:spLocks/>
              </p:cNvSpPr>
              <p:nvPr/>
            </p:nvSpPr>
            <p:spPr bwMode="auto">
              <a:xfrm>
                <a:off x="5254" y="1640"/>
                <a:ext cx="53" cy="3"/>
              </a:xfrm>
              <a:custGeom>
                <a:avLst/>
                <a:gdLst>
                  <a:gd name="T0" fmla="*/ 1 w 106"/>
                  <a:gd name="T1" fmla="*/ 1 h 6"/>
                  <a:gd name="T2" fmla="*/ 1 w 106"/>
                  <a:gd name="T3" fmla="*/ 1 h 6"/>
                  <a:gd name="T4" fmla="*/ 1 w 106"/>
                  <a:gd name="T5" fmla="*/ 1 h 6"/>
                  <a:gd name="T6" fmla="*/ 1 w 106"/>
                  <a:gd name="T7" fmla="*/ 0 h 6"/>
                  <a:gd name="T8" fmla="*/ 1 w 106"/>
                  <a:gd name="T9" fmla="*/ 0 h 6"/>
                  <a:gd name="T10" fmla="*/ 0 w 106"/>
                  <a:gd name="T11" fmla="*/ 1 h 6"/>
                  <a:gd name="T12" fmla="*/ 1 w 106"/>
                  <a:gd name="T13" fmla="*/ 0 h 6"/>
                  <a:gd name="T14" fmla="*/ 0 w 106"/>
                  <a:gd name="T15" fmla="*/ 0 h 6"/>
                  <a:gd name="T16" fmla="*/ 0 w 106"/>
                  <a:gd name="T17" fmla="*/ 1 h 6"/>
                  <a:gd name="T18" fmla="*/ 1 w 106"/>
                  <a:gd name="T19" fmla="*/ 1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6" h="6">
                    <a:moveTo>
                      <a:pt x="5" y="3"/>
                    </a:moveTo>
                    <a:lnTo>
                      <a:pt x="3" y="6"/>
                    </a:lnTo>
                    <a:lnTo>
                      <a:pt x="106" y="6"/>
                    </a:lnTo>
                    <a:lnTo>
                      <a:pt x="106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7" name="Freeform 418"/>
              <p:cNvSpPr>
                <a:spLocks/>
              </p:cNvSpPr>
              <p:nvPr/>
            </p:nvSpPr>
            <p:spPr bwMode="auto">
              <a:xfrm>
                <a:off x="5117" y="1453"/>
                <a:ext cx="111" cy="223"/>
              </a:xfrm>
              <a:custGeom>
                <a:avLst/>
                <a:gdLst>
                  <a:gd name="T0" fmla="*/ 1 w 221"/>
                  <a:gd name="T1" fmla="*/ 0 h 444"/>
                  <a:gd name="T2" fmla="*/ 1 w 221"/>
                  <a:gd name="T3" fmla="*/ 1 h 444"/>
                  <a:gd name="T4" fmla="*/ 1 w 221"/>
                  <a:gd name="T5" fmla="*/ 1 h 444"/>
                  <a:gd name="T6" fmla="*/ 1 w 221"/>
                  <a:gd name="T7" fmla="*/ 1 h 444"/>
                  <a:gd name="T8" fmla="*/ 1 w 221"/>
                  <a:gd name="T9" fmla="*/ 1 h 444"/>
                  <a:gd name="T10" fmla="*/ 1 w 221"/>
                  <a:gd name="T11" fmla="*/ 1 h 444"/>
                  <a:gd name="T12" fmla="*/ 1 w 221"/>
                  <a:gd name="T13" fmla="*/ 1 h 444"/>
                  <a:gd name="T14" fmla="*/ 1 w 221"/>
                  <a:gd name="T15" fmla="*/ 1 h 444"/>
                  <a:gd name="T16" fmla="*/ 1 w 221"/>
                  <a:gd name="T17" fmla="*/ 1 h 444"/>
                  <a:gd name="T18" fmla="*/ 1 w 221"/>
                  <a:gd name="T19" fmla="*/ 1 h 444"/>
                  <a:gd name="T20" fmla="*/ 1 w 221"/>
                  <a:gd name="T21" fmla="*/ 1 h 444"/>
                  <a:gd name="T22" fmla="*/ 1 w 221"/>
                  <a:gd name="T23" fmla="*/ 1 h 444"/>
                  <a:gd name="T24" fmla="*/ 1 w 221"/>
                  <a:gd name="T25" fmla="*/ 1 h 444"/>
                  <a:gd name="T26" fmla="*/ 1 w 221"/>
                  <a:gd name="T27" fmla="*/ 1 h 444"/>
                  <a:gd name="T28" fmla="*/ 1 w 221"/>
                  <a:gd name="T29" fmla="*/ 1 h 444"/>
                  <a:gd name="T30" fmla="*/ 1 w 221"/>
                  <a:gd name="T31" fmla="*/ 1 h 444"/>
                  <a:gd name="T32" fmla="*/ 1 w 221"/>
                  <a:gd name="T33" fmla="*/ 1 h 444"/>
                  <a:gd name="T34" fmla="*/ 1 w 221"/>
                  <a:gd name="T35" fmla="*/ 1 h 444"/>
                  <a:gd name="T36" fmla="*/ 1 w 221"/>
                  <a:gd name="T37" fmla="*/ 1 h 444"/>
                  <a:gd name="T38" fmla="*/ 1 w 221"/>
                  <a:gd name="T39" fmla="*/ 1 h 444"/>
                  <a:gd name="T40" fmla="*/ 1 w 221"/>
                  <a:gd name="T41" fmla="*/ 1 h 444"/>
                  <a:gd name="T42" fmla="*/ 1 w 221"/>
                  <a:gd name="T43" fmla="*/ 1 h 444"/>
                  <a:gd name="T44" fmla="*/ 1 w 221"/>
                  <a:gd name="T45" fmla="*/ 1 h 444"/>
                  <a:gd name="T46" fmla="*/ 1 w 221"/>
                  <a:gd name="T47" fmla="*/ 1 h 444"/>
                  <a:gd name="T48" fmla="*/ 1 w 221"/>
                  <a:gd name="T49" fmla="*/ 1 h 444"/>
                  <a:gd name="T50" fmla="*/ 1 w 221"/>
                  <a:gd name="T51" fmla="*/ 1 h 444"/>
                  <a:gd name="T52" fmla="*/ 1 w 221"/>
                  <a:gd name="T53" fmla="*/ 1 h 444"/>
                  <a:gd name="T54" fmla="*/ 1 w 221"/>
                  <a:gd name="T55" fmla="*/ 1 h 444"/>
                  <a:gd name="T56" fmla="*/ 1 w 221"/>
                  <a:gd name="T57" fmla="*/ 1 h 444"/>
                  <a:gd name="T58" fmla="*/ 1 w 221"/>
                  <a:gd name="T59" fmla="*/ 1 h 444"/>
                  <a:gd name="T60" fmla="*/ 1 w 221"/>
                  <a:gd name="T61" fmla="*/ 1 h 444"/>
                  <a:gd name="T62" fmla="*/ 1 w 221"/>
                  <a:gd name="T63" fmla="*/ 1 h 444"/>
                  <a:gd name="T64" fmla="*/ 0 w 221"/>
                  <a:gd name="T65" fmla="*/ 1 h 444"/>
                  <a:gd name="T66" fmla="*/ 1 w 221"/>
                  <a:gd name="T67" fmla="*/ 1 h 444"/>
                  <a:gd name="T68" fmla="*/ 1 w 221"/>
                  <a:gd name="T69" fmla="*/ 1 h 444"/>
                  <a:gd name="T70" fmla="*/ 1 w 221"/>
                  <a:gd name="T71" fmla="*/ 1 h 444"/>
                  <a:gd name="T72" fmla="*/ 1 w 221"/>
                  <a:gd name="T73" fmla="*/ 1 h 444"/>
                  <a:gd name="T74" fmla="*/ 1 w 221"/>
                  <a:gd name="T75" fmla="*/ 1 h 444"/>
                  <a:gd name="T76" fmla="*/ 1 w 221"/>
                  <a:gd name="T77" fmla="*/ 1 h 444"/>
                  <a:gd name="T78" fmla="*/ 1 w 221"/>
                  <a:gd name="T79" fmla="*/ 1 h 444"/>
                  <a:gd name="T80" fmla="*/ 1 w 221"/>
                  <a:gd name="T81" fmla="*/ 1 h 444"/>
                  <a:gd name="T82" fmla="*/ 1 w 221"/>
                  <a:gd name="T83" fmla="*/ 1 h 444"/>
                  <a:gd name="T84" fmla="*/ 1 w 221"/>
                  <a:gd name="T85" fmla="*/ 1 h 444"/>
                  <a:gd name="T86" fmla="*/ 1 w 221"/>
                  <a:gd name="T87" fmla="*/ 1 h 444"/>
                  <a:gd name="T88" fmla="*/ 1 w 221"/>
                  <a:gd name="T89" fmla="*/ 1 h 444"/>
                  <a:gd name="T90" fmla="*/ 1 w 221"/>
                  <a:gd name="T91" fmla="*/ 1 h 444"/>
                  <a:gd name="T92" fmla="*/ 1 w 221"/>
                  <a:gd name="T93" fmla="*/ 1 h 444"/>
                  <a:gd name="T94" fmla="*/ 1 w 221"/>
                  <a:gd name="T95" fmla="*/ 1 h 444"/>
                  <a:gd name="T96" fmla="*/ 1 w 221"/>
                  <a:gd name="T97" fmla="*/ 1 h 444"/>
                  <a:gd name="T98" fmla="*/ 1 w 221"/>
                  <a:gd name="T99" fmla="*/ 1 h 444"/>
                  <a:gd name="T100" fmla="*/ 1 w 221"/>
                  <a:gd name="T101" fmla="*/ 0 h 44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21" h="444">
                    <a:moveTo>
                      <a:pt x="21" y="0"/>
                    </a:moveTo>
                    <a:lnTo>
                      <a:pt x="21" y="1"/>
                    </a:lnTo>
                    <a:lnTo>
                      <a:pt x="21" y="3"/>
                    </a:lnTo>
                    <a:lnTo>
                      <a:pt x="21" y="6"/>
                    </a:lnTo>
                    <a:lnTo>
                      <a:pt x="21" y="12"/>
                    </a:lnTo>
                    <a:lnTo>
                      <a:pt x="22" y="19"/>
                    </a:lnTo>
                    <a:lnTo>
                      <a:pt x="22" y="27"/>
                    </a:lnTo>
                    <a:lnTo>
                      <a:pt x="22" y="38"/>
                    </a:lnTo>
                    <a:lnTo>
                      <a:pt x="22" y="48"/>
                    </a:lnTo>
                    <a:lnTo>
                      <a:pt x="22" y="59"/>
                    </a:lnTo>
                    <a:lnTo>
                      <a:pt x="23" y="72"/>
                    </a:lnTo>
                    <a:lnTo>
                      <a:pt x="23" y="86"/>
                    </a:lnTo>
                    <a:lnTo>
                      <a:pt x="23" y="100"/>
                    </a:lnTo>
                    <a:lnTo>
                      <a:pt x="23" y="115"/>
                    </a:lnTo>
                    <a:lnTo>
                      <a:pt x="23" y="131"/>
                    </a:lnTo>
                    <a:lnTo>
                      <a:pt x="23" y="147"/>
                    </a:lnTo>
                    <a:lnTo>
                      <a:pt x="23" y="163"/>
                    </a:lnTo>
                    <a:lnTo>
                      <a:pt x="23" y="180"/>
                    </a:lnTo>
                    <a:lnTo>
                      <a:pt x="23" y="198"/>
                    </a:lnTo>
                    <a:lnTo>
                      <a:pt x="22" y="215"/>
                    </a:lnTo>
                    <a:lnTo>
                      <a:pt x="22" y="232"/>
                    </a:lnTo>
                    <a:lnTo>
                      <a:pt x="22" y="250"/>
                    </a:lnTo>
                    <a:lnTo>
                      <a:pt x="21" y="268"/>
                    </a:lnTo>
                    <a:lnTo>
                      <a:pt x="20" y="285"/>
                    </a:lnTo>
                    <a:lnTo>
                      <a:pt x="17" y="302"/>
                    </a:lnTo>
                    <a:lnTo>
                      <a:pt x="16" y="319"/>
                    </a:lnTo>
                    <a:lnTo>
                      <a:pt x="15" y="336"/>
                    </a:lnTo>
                    <a:lnTo>
                      <a:pt x="13" y="352"/>
                    </a:lnTo>
                    <a:lnTo>
                      <a:pt x="12" y="367"/>
                    </a:lnTo>
                    <a:lnTo>
                      <a:pt x="8" y="382"/>
                    </a:lnTo>
                    <a:lnTo>
                      <a:pt x="6" y="396"/>
                    </a:lnTo>
                    <a:lnTo>
                      <a:pt x="2" y="408"/>
                    </a:lnTo>
                    <a:lnTo>
                      <a:pt x="0" y="421"/>
                    </a:lnTo>
                    <a:lnTo>
                      <a:pt x="9" y="430"/>
                    </a:lnTo>
                    <a:lnTo>
                      <a:pt x="22" y="436"/>
                    </a:lnTo>
                    <a:lnTo>
                      <a:pt x="36" y="441"/>
                    </a:lnTo>
                    <a:lnTo>
                      <a:pt x="52" y="443"/>
                    </a:lnTo>
                    <a:lnTo>
                      <a:pt x="68" y="444"/>
                    </a:lnTo>
                    <a:lnTo>
                      <a:pt x="85" y="444"/>
                    </a:lnTo>
                    <a:lnTo>
                      <a:pt x="103" y="443"/>
                    </a:lnTo>
                    <a:lnTo>
                      <a:pt x="120" y="441"/>
                    </a:lnTo>
                    <a:lnTo>
                      <a:pt x="137" y="438"/>
                    </a:lnTo>
                    <a:lnTo>
                      <a:pt x="153" y="435"/>
                    </a:lnTo>
                    <a:lnTo>
                      <a:pt x="168" y="431"/>
                    </a:lnTo>
                    <a:lnTo>
                      <a:pt x="181" y="428"/>
                    </a:lnTo>
                    <a:lnTo>
                      <a:pt x="192" y="426"/>
                    </a:lnTo>
                    <a:lnTo>
                      <a:pt x="199" y="423"/>
                    </a:lnTo>
                    <a:lnTo>
                      <a:pt x="205" y="421"/>
                    </a:lnTo>
                    <a:lnTo>
                      <a:pt x="207" y="421"/>
                    </a:lnTo>
                    <a:lnTo>
                      <a:pt x="221" y="1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8" name="Freeform 419"/>
              <p:cNvSpPr>
                <a:spLocks/>
              </p:cNvSpPr>
              <p:nvPr/>
            </p:nvSpPr>
            <p:spPr bwMode="auto">
              <a:xfrm>
                <a:off x="5111" y="1453"/>
                <a:ext cx="23" cy="215"/>
              </a:xfrm>
              <a:custGeom>
                <a:avLst/>
                <a:gdLst>
                  <a:gd name="T0" fmla="*/ 0 w 48"/>
                  <a:gd name="T1" fmla="*/ 1 h 428"/>
                  <a:gd name="T2" fmla="*/ 0 w 48"/>
                  <a:gd name="T3" fmla="*/ 1 h 428"/>
                  <a:gd name="T4" fmla="*/ 0 w 48"/>
                  <a:gd name="T5" fmla="*/ 1 h 428"/>
                  <a:gd name="T6" fmla="*/ 0 w 48"/>
                  <a:gd name="T7" fmla="*/ 1 h 428"/>
                  <a:gd name="T8" fmla="*/ 0 w 48"/>
                  <a:gd name="T9" fmla="*/ 1 h 428"/>
                  <a:gd name="T10" fmla="*/ 0 w 48"/>
                  <a:gd name="T11" fmla="*/ 1 h 428"/>
                  <a:gd name="T12" fmla="*/ 0 w 48"/>
                  <a:gd name="T13" fmla="*/ 1 h 428"/>
                  <a:gd name="T14" fmla="*/ 0 w 48"/>
                  <a:gd name="T15" fmla="*/ 1 h 428"/>
                  <a:gd name="T16" fmla="*/ 0 w 48"/>
                  <a:gd name="T17" fmla="*/ 1 h 428"/>
                  <a:gd name="T18" fmla="*/ 0 w 48"/>
                  <a:gd name="T19" fmla="*/ 1 h 428"/>
                  <a:gd name="T20" fmla="*/ 0 w 48"/>
                  <a:gd name="T21" fmla="*/ 1 h 428"/>
                  <a:gd name="T22" fmla="*/ 0 w 48"/>
                  <a:gd name="T23" fmla="*/ 1 h 428"/>
                  <a:gd name="T24" fmla="*/ 0 w 48"/>
                  <a:gd name="T25" fmla="*/ 1 h 428"/>
                  <a:gd name="T26" fmla="*/ 0 w 48"/>
                  <a:gd name="T27" fmla="*/ 1 h 428"/>
                  <a:gd name="T28" fmla="*/ 0 w 48"/>
                  <a:gd name="T29" fmla="*/ 1 h 428"/>
                  <a:gd name="T30" fmla="*/ 0 w 48"/>
                  <a:gd name="T31" fmla="*/ 1 h 428"/>
                  <a:gd name="T32" fmla="*/ 0 w 48"/>
                  <a:gd name="T33" fmla="*/ 0 h 428"/>
                  <a:gd name="T34" fmla="*/ 0 w 48"/>
                  <a:gd name="T35" fmla="*/ 1 h 428"/>
                  <a:gd name="T36" fmla="*/ 0 w 48"/>
                  <a:gd name="T37" fmla="*/ 1 h 428"/>
                  <a:gd name="T38" fmla="*/ 0 w 48"/>
                  <a:gd name="T39" fmla="*/ 1 h 428"/>
                  <a:gd name="T40" fmla="*/ 0 w 48"/>
                  <a:gd name="T41" fmla="*/ 1 h 428"/>
                  <a:gd name="T42" fmla="*/ 0 w 48"/>
                  <a:gd name="T43" fmla="*/ 1 h 428"/>
                  <a:gd name="T44" fmla="*/ 0 w 48"/>
                  <a:gd name="T45" fmla="*/ 1 h 428"/>
                  <a:gd name="T46" fmla="*/ 0 w 48"/>
                  <a:gd name="T47" fmla="*/ 1 h 428"/>
                  <a:gd name="T48" fmla="*/ 0 w 48"/>
                  <a:gd name="T49" fmla="*/ 1 h 428"/>
                  <a:gd name="T50" fmla="*/ 0 w 48"/>
                  <a:gd name="T51" fmla="*/ 1 h 428"/>
                  <a:gd name="T52" fmla="*/ 0 w 48"/>
                  <a:gd name="T53" fmla="*/ 1 h 428"/>
                  <a:gd name="T54" fmla="*/ 0 w 48"/>
                  <a:gd name="T55" fmla="*/ 1 h 428"/>
                  <a:gd name="T56" fmla="*/ 0 w 48"/>
                  <a:gd name="T57" fmla="*/ 1 h 428"/>
                  <a:gd name="T58" fmla="*/ 0 w 48"/>
                  <a:gd name="T59" fmla="*/ 1 h 428"/>
                  <a:gd name="T60" fmla="*/ 0 w 48"/>
                  <a:gd name="T61" fmla="*/ 1 h 428"/>
                  <a:gd name="T62" fmla="*/ 0 w 48"/>
                  <a:gd name="T63" fmla="*/ 1 h 428"/>
                  <a:gd name="T64" fmla="*/ 0 w 48"/>
                  <a:gd name="T65" fmla="*/ 1 h 428"/>
                  <a:gd name="T66" fmla="*/ 0 w 48"/>
                  <a:gd name="T67" fmla="*/ 1 h 428"/>
                  <a:gd name="T68" fmla="*/ 0 w 48"/>
                  <a:gd name="T69" fmla="*/ 1 h 428"/>
                  <a:gd name="T70" fmla="*/ 0 w 48"/>
                  <a:gd name="T71" fmla="*/ 1 h 4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8" h="428">
                    <a:moveTo>
                      <a:pt x="21" y="414"/>
                    </a:moveTo>
                    <a:lnTo>
                      <a:pt x="23" y="425"/>
                    </a:lnTo>
                    <a:lnTo>
                      <a:pt x="26" y="411"/>
                    </a:lnTo>
                    <a:lnTo>
                      <a:pt x="29" y="398"/>
                    </a:lnTo>
                    <a:lnTo>
                      <a:pt x="33" y="384"/>
                    </a:lnTo>
                    <a:lnTo>
                      <a:pt x="35" y="369"/>
                    </a:lnTo>
                    <a:lnTo>
                      <a:pt x="37" y="353"/>
                    </a:lnTo>
                    <a:lnTo>
                      <a:pt x="38" y="337"/>
                    </a:lnTo>
                    <a:lnTo>
                      <a:pt x="41" y="320"/>
                    </a:lnTo>
                    <a:lnTo>
                      <a:pt x="42" y="304"/>
                    </a:lnTo>
                    <a:lnTo>
                      <a:pt x="43" y="286"/>
                    </a:lnTo>
                    <a:lnTo>
                      <a:pt x="44" y="268"/>
                    </a:lnTo>
                    <a:lnTo>
                      <a:pt x="45" y="251"/>
                    </a:lnTo>
                    <a:lnTo>
                      <a:pt x="45" y="233"/>
                    </a:lnTo>
                    <a:lnTo>
                      <a:pt x="46" y="216"/>
                    </a:lnTo>
                    <a:lnTo>
                      <a:pt x="46" y="198"/>
                    </a:lnTo>
                    <a:lnTo>
                      <a:pt x="48" y="180"/>
                    </a:lnTo>
                    <a:lnTo>
                      <a:pt x="48" y="163"/>
                    </a:lnTo>
                    <a:lnTo>
                      <a:pt x="48" y="147"/>
                    </a:lnTo>
                    <a:lnTo>
                      <a:pt x="48" y="131"/>
                    </a:lnTo>
                    <a:lnTo>
                      <a:pt x="48" y="115"/>
                    </a:lnTo>
                    <a:lnTo>
                      <a:pt x="48" y="100"/>
                    </a:lnTo>
                    <a:lnTo>
                      <a:pt x="46" y="86"/>
                    </a:lnTo>
                    <a:lnTo>
                      <a:pt x="46" y="72"/>
                    </a:lnTo>
                    <a:lnTo>
                      <a:pt x="46" y="59"/>
                    </a:lnTo>
                    <a:lnTo>
                      <a:pt x="45" y="48"/>
                    </a:lnTo>
                    <a:lnTo>
                      <a:pt x="45" y="38"/>
                    </a:lnTo>
                    <a:lnTo>
                      <a:pt x="45" y="27"/>
                    </a:lnTo>
                    <a:lnTo>
                      <a:pt x="45" y="19"/>
                    </a:lnTo>
                    <a:lnTo>
                      <a:pt x="45" y="12"/>
                    </a:lnTo>
                    <a:lnTo>
                      <a:pt x="45" y="6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4" y="0"/>
                    </a:lnTo>
                    <a:lnTo>
                      <a:pt x="22" y="1"/>
                    </a:lnTo>
                    <a:lnTo>
                      <a:pt x="22" y="4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20"/>
                    </a:lnTo>
                    <a:lnTo>
                      <a:pt x="23" y="28"/>
                    </a:lnTo>
                    <a:lnTo>
                      <a:pt x="25" y="38"/>
                    </a:lnTo>
                    <a:lnTo>
                      <a:pt x="25" y="48"/>
                    </a:lnTo>
                    <a:lnTo>
                      <a:pt x="25" y="61"/>
                    </a:lnTo>
                    <a:lnTo>
                      <a:pt x="25" y="72"/>
                    </a:lnTo>
                    <a:lnTo>
                      <a:pt x="25" y="86"/>
                    </a:lnTo>
                    <a:lnTo>
                      <a:pt x="26" y="100"/>
                    </a:lnTo>
                    <a:lnTo>
                      <a:pt x="26" y="115"/>
                    </a:lnTo>
                    <a:lnTo>
                      <a:pt x="26" y="131"/>
                    </a:lnTo>
                    <a:lnTo>
                      <a:pt x="26" y="147"/>
                    </a:lnTo>
                    <a:lnTo>
                      <a:pt x="26" y="163"/>
                    </a:lnTo>
                    <a:lnTo>
                      <a:pt x="26" y="180"/>
                    </a:lnTo>
                    <a:lnTo>
                      <a:pt x="25" y="198"/>
                    </a:lnTo>
                    <a:lnTo>
                      <a:pt x="25" y="215"/>
                    </a:lnTo>
                    <a:lnTo>
                      <a:pt x="25" y="232"/>
                    </a:lnTo>
                    <a:lnTo>
                      <a:pt x="23" y="250"/>
                    </a:lnTo>
                    <a:lnTo>
                      <a:pt x="22" y="267"/>
                    </a:lnTo>
                    <a:lnTo>
                      <a:pt x="21" y="284"/>
                    </a:lnTo>
                    <a:lnTo>
                      <a:pt x="20" y="301"/>
                    </a:lnTo>
                    <a:lnTo>
                      <a:pt x="19" y="317"/>
                    </a:lnTo>
                    <a:lnTo>
                      <a:pt x="17" y="335"/>
                    </a:lnTo>
                    <a:lnTo>
                      <a:pt x="15" y="351"/>
                    </a:lnTo>
                    <a:lnTo>
                      <a:pt x="13" y="366"/>
                    </a:lnTo>
                    <a:lnTo>
                      <a:pt x="11" y="380"/>
                    </a:lnTo>
                    <a:lnTo>
                      <a:pt x="8" y="393"/>
                    </a:lnTo>
                    <a:lnTo>
                      <a:pt x="5" y="406"/>
                    </a:lnTo>
                    <a:lnTo>
                      <a:pt x="3" y="418"/>
                    </a:lnTo>
                    <a:lnTo>
                      <a:pt x="4" y="428"/>
                    </a:lnTo>
                    <a:lnTo>
                      <a:pt x="3" y="418"/>
                    </a:lnTo>
                    <a:lnTo>
                      <a:pt x="0" y="423"/>
                    </a:lnTo>
                    <a:lnTo>
                      <a:pt x="4" y="428"/>
                    </a:lnTo>
                    <a:lnTo>
                      <a:pt x="21" y="4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89" name="Freeform 420"/>
              <p:cNvSpPr>
                <a:spLocks/>
              </p:cNvSpPr>
              <p:nvPr/>
            </p:nvSpPr>
            <p:spPr bwMode="auto">
              <a:xfrm>
                <a:off x="5112" y="1659"/>
                <a:ext cx="114" cy="22"/>
              </a:xfrm>
              <a:custGeom>
                <a:avLst/>
                <a:gdLst>
                  <a:gd name="T0" fmla="*/ 1 w 227"/>
                  <a:gd name="T1" fmla="*/ 0 h 45"/>
                  <a:gd name="T2" fmla="*/ 1 w 227"/>
                  <a:gd name="T3" fmla="*/ 0 h 45"/>
                  <a:gd name="T4" fmla="*/ 1 w 227"/>
                  <a:gd name="T5" fmla="*/ 0 h 45"/>
                  <a:gd name="T6" fmla="*/ 1 w 227"/>
                  <a:gd name="T7" fmla="*/ 0 h 45"/>
                  <a:gd name="T8" fmla="*/ 1 w 227"/>
                  <a:gd name="T9" fmla="*/ 0 h 45"/>
                  <a:gd name="T10" fmla="*/ 1 w 227"/>
                  <a:gd name="T11" fmla="*/ 0 h 45"/>
                  <a:gd name="T12" fmla="*/ 1 w 227"/>
                  <a:gd name="T13" fmla="*/ 0 h 45"/>
                  <a:gd name="T14" fmla="*/ 1 w 227"/>
                  <a:gd name="T15" fmla="*/ 0 h 45"/>
                  <a:gd name="T16" fmla="*/ 1 w 227"/>
                  <a:gd name="T17" fmla="*/ 0 h 45"/>
                  <a:gd name="T18" fmla="*/ 1 w 227"/>
                  <a:gd name="T19" fmla="*/ 0 h 45"/>
                  <a:gd name="T20" fmla="*/ 1 w 227"/>
                  <a:gd name="T21" fmla="*/ 0 h 45"/>
                  <a:gd name="T22" fmla="*/ 1 w 227"/>
                  <a:gd name="T23" fmla="*/ 0 h 45"/>
                  <a:gd name="T24" fmla="*/ 1 w 227"/>
                  <a:gd name="T25" fmla="*/ 0 h 45"/>
                  <a:gd name="T26" fmla="*/ 1 w 227"/>
                  <a:gd name="T27" fmla="*/ 0 h 45"/>
                  <a:gd name="T28" fmla="*/ 1 w 227"/>
                  <a:gd name="T29" fmla="*/ 0 h 45"/>
                  <a:gd name="T30" fmla="*/ 1 w 227"/>
                  <a:gd name="T31" fmla="*/ 0 h 45"/>
                  <a:gd name="T32" fmla="*/ 1 w 227"/>
                  <a:gd name="T33" fmla="*/ 0 h 45"/>
                  <a:gd name="T34" fmla="*/ 1 w 227"/>
                  <a:gd name="T35" fmla="*/ 0 h 45"/>
                  <a:gd name="T36" fmla="*/ 0 w 227"/>
                  <a:gd name="T37" fmla="*/ 0 h 45"/>
                  <a:gd name="T38" fmla="*/ 1 w 227"/>
                  <a:gd name="T39" fmla="*/ 0 h 45"/>
                  <a:gd name="T40" fmla="*/ 1 w 227"/>
                  <a:gd name="T41" fmla="*/ 0 h 45"/>
                  <a:gd name="T42" fmla="*/ 1 w 227"/>
                  <a:gd name="T43" fmla="*/ 0 h 45"/>
                  <a:gd name="T44" fmla="*/ 1 w 227"/>
                  <a:gd name="T45" fmla="*/ 0 h 45"/>
                  <a:gd name="T46" fmla="*/ 1 w 227"/>
                  <a:gd name="T47" fmla="*/ 0 h 45"/>
                  <a:gd name="T48" fmla="*/ 1 w 227"/>
                  <a:gd name="T49" fmla="*/ 0 h 45"/>
                  <a:gd name="T50" fmla="*/ 1 w 227"/>
                  <a:gd name="T51" fmla="*/ 0 h 45"/>
                  <a:gd name="T52" fmla="*/ 1 w 227"/>
                  <a:gd name="T53" fmla="*/ 0 h 45"/>
                  <a:gd name="T54" fmla="*/ 1 w 227"/>
                  <a:gd name="T55" fmla="*/ 0 h 45"/>
                  <a:gd name="T56" fmla="*/ 1 w 227"/>
                  <a:gd name="T57" fmla="*/ 0 h 45"/>
                  <a:gd name="T58" fmla="*/ 1 w 227"/>
                  <a:gd name="T59" fmla="*/ 0 h 45"/>
                  <a:gd name="T60" fmla="*/ 1 w 227"/>
                  <a:gd name="T61" fmla="*/ 0 h 45"/>
                  <a:gd name="T62" fmla="*/ 1 w 227"/>
                  <a:gd name="T63" fmla="*/ 0 h 45"/>
                  <a:gd name="T64" fmla="*/ 1 w 227"/>
                  <a:gd name="T65" fmla="*/ 0 h 45"/>
                  <a:gd name="T66" fmla="*/ 1 w 227"/>
                  <a:gd name="T67" fmla="*/ 0 h 45"/>
                  <a:gd name="T68" fmla="*/ 1 w 227"/>
                  <a:gd name="T69" fmla="*/ 0 h 45"/>
                  <a:gd name="T70" fmla="*/ 1 w 227"/>
                  <a:gd name="T71" fmla="*/ 0 h 45"/>
                  <a:gd name="T72" fmla="*/ 1 w 227"/>
                  <a:gd name="T73" fmla="*/ 0 h 45"/>
                  <a:gd name="T74" fmla="*/ 1 w 227"/>
                  <a:gd name="T75" fmla="*/ 0 h 45"/>
                  <a:gd name="T76" fmla="*/ 1 w 227"/>
                  <a:gd name="T77" fmla="*/ 0 h 45"/>
                  <a:gd name="T78" fmla="*/ 1 w 227"/>
                  <a:gd name="T79" fmla="*/ 0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27" h="45">
                    <a:moveTo>
                      <a:pt x="205" y="10"/>
                    </a:moveTo>
                    <a:lnTo>
                      <a:pt x="213" y="0"/>
                    </a:lnTo>
                    <a:lnTo>
                      <a:pt x="211" y="0"/>
                    </a:lnTo>
                    <a:lnTo>
                      <a:pt x="206" y="2"/>
                    </a:lnTo>
                    <a:lnTo>
                      <a:pt x="198" y="4"/>
                    </a:lnTo>
                    <a:lnTo>
                      <a:pt x="188" y="7"/>
                    </a:lnTo>
                    <a:lnTo>
                      <a:pt x="175" y="10"/>
                    </a:lnTo>
                    <a:lnTo>
                      <a:pt x="160" y="14"/>
                    </a:lnTo>
                    <a:lnTo>
                      <a:pt x="145" y="16"/>
                    </a:lnTo>
                    <a:lnTo>
                      <a:pt x="128" y="19"/>
                    </a:lnTo>
                    <a:lnTo>
                      <a:pt x="110" y="20"/>
                    </a:lnTo>
                    <a:lnTo>
                      <a:pt x="93" y="22"/>
                    </a:lnTo>
                    <a:lnTo>
                      <a:pt x="77" y="23"/>
                    </a:lnTo>
                    <a:lnTo>
                      <a:pt x="62" y="22"/>
                    </a:lnTo>
                    <a:lnTo>
                      <a:pt x="47" y="19"/>
                    </a:lnTo>
                    <a:lnTo>
                      <a:pt x="34" y="15"/>
                    </a:lnTo>
                    <a:lnTo>
                      <a:pt x="25" y="10"/>
                    </a:lnTo>
                    <a:lnTo>
                      <a:pt x="17" y="3"/>
                    </a:lnTo>
                    <a:lnTo>
                      <a:pt x="0" y="17"/>
                    </a:lnTo>
                    <a:lnTo>
                      <a:pt x="13" y="27"/>
                    </a:lnTo>
                    <a:lnTo>
                      <a:pt x="26" y="35"/>
                    </a:lnTo>
                    <a:lnTo>
                      <a:pt x="42" y="40"/>
                    </a:lnTo>
                    <a:lnTo>
                      <a:pt x="60" y="44"/>
                    </a:lnTo>
                    <a:lnTo>
                      <a:pt x="77" y="45"/>
                    </a:lnTo>
                    <a:lnTo>
                      <a:pt x="94" y="44"/>
                    </a:lnTo>
                    <a:lnTo>
                      <a:pt x="113" y="42"/>
                    </a:lnTo>
                    <a:lnTo>
                      <a:pt x="131" y="41"/>
                    </a:lnTo>
                    <a:lnTo>
                      <a:pt x="148" y="38"/>
                    </a:lnTo>
                    <a:lnTo>
                      <a:pt x="166" y="34"/>
                    </a:lnTo>
                    <a:lnTo>
                      <a:pt x="180" y="31"/>
                    </a:lnTo>
                    <a:lnTo>
                      <a:pt x="192" y="27"/>
                    </a:lnTo>
                    <a:lnTo>
                      <a:pt x="204" y="25"/>
                    </a:lnTo>
                    <a:lnTo>
                      <a:pt x="212" y="23"/>
                    </a:lnTo>
                    <a:lnTo>
                      <a:pt x="218" y="20"/>
                    </a:lnTo>
                    <a:lnTo>
                      <a:pt x="219" y="20"/>
                    </a:lnTo>
                    <a:lnTo>
                      <a:pt x="227" y="10"/>
                    </a:lnTo>
                    <a:lnTo>
                      <a:pt x="219" y="20"/>
                    </a:lnTo>
                    <a:lnTo>
                      <a:pt x="227" y="18"/>
                    </a:lnTo>
                    <a:lnTo>
                      <a:pt x="227" y="10"/>
                    </a:lnTo>
                    <a:lnTo>
                      <a:pt x="20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0" name="Freeform 421"/>
              <p:cNvSpPr>
                <a:spLocks/>
              </p:cNvSpPr>
              <p:nvPr/>
            </p:nvSpPr>
            <p:spPr bwMode="auto">
              <a:xfrm>
                <a:off x="5215" y="1455"/>
                <a:ext cx="18" cy="209"/>
              </a:xfrm>
              <a:custGeom>
                <a:avLst/>
                <a:gdLst>
                  <a:gd name="T0" fmla="*/ 1 w 36"/>
                  <a:gd name="T1" fmla="*/ 1 h 418"/>
                  <a:gd name="T2" fmla="*/ 1 w 36"/>
                  <a:gd name="T3" fmla="*/ 1 h 418"/>
                  <a:gd name="T4" fmla="*/ 0 w 36"/>
                  <a:gd name="T5" fmla="*/ 1 h 418"/>
                  <a:gd name="T6" fmla="*/ 1 w 36"/>
                  <a:gd name="T7" fmla="*/ 1 h 418"/>
                  <a:gd name="T8" fmla="*/ 1 w 36"/>
                  <a:gd name="T9" fmla="*/ 1 h 418"/>
                  <a:gd name="T10" fmla="*/ 1 w 36"/>
                  <a:gd name="T11" fmla="*/ 0 h 418"/>
                  <a:gd name="T12" fmla="*/ 1 w 36"/>
                  <a:gd name="T13" fmla="*/ 1 h 418"/>
                  <a:gd name="T14" fmla="*/ 1 w 36"/>
                  <a:gd name="T15" fmla="*/ 0 h 418"/>
                  <a:gd name="T16" fmla="*/ 1 w 36"/>
                  <a:gd name="T17" fmla="*/ 0 h 418"/>
                  <a:gd name="T18" fmla="*/ 1 w 36"/>
                  <a:gd name="T19" fmla="*/ 1 h 4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418">
                    <a:moveTo>
                      <a:pt x="24" y="22"/>
                    </a:moveTo>
                    <a:lnTo>
                      <a:pt x="14" y="10"/>
                    </a:lnTo>
                    <a:lnTo>
                      <a:pt x="0" y="418"/>
                    </a:lnTo>
                    <a:lnTo>
                      <a:pt x="22" y="418"/>
                    </a:lnTo>
                    <a:lnTo>
                      <a:pt x="36" y="12"/>
                    </a:lnTo>
                    <a:lnTo>
                      <a:pt x="25" y="0"/>
                    </a:lnTo>
                    <a:lnTo>
                      <a:pt x="36" y="12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1" name="Freeform 422"/>
              <p:cNvSpPr>
                <a:spLocks/>
              </p:cNvSpPr>
              <p:nvPr/>
            </p:nvSpPr>
            <p:spPr bwMode="auto">
              <a:xfrm>
                <a:off x="5122" y="1448"/>
                <a:ext cx="106" cy="18"/>
              </a:xfrm>
              <a:custGeom>
                <a:avLst/>
                <a:gdLst>
                  <a:gd name="T0" fmla="*/ 1 w 212"/>
                  <a:gd name="T1" fmla="*/ 0 h 37"/>
                  <a:gd name="T2" fmla="*/ 1 w 212"/>
                  <a:gd name="T3" fmla="*/ 0 h 37"/>
                  <a:gd name="T4" fmla="*/ 1 w 212"/>
                  <a:gd name="T5" fmla="*/ 0 h 37"/>
                  <a:gd name="T6" fmla="*/ 1 w 212"/>
                  <a:gd name="T7" fmla="*/ 0 h 37"/>
                  <a:gd name="T8" fmla="*/ 1 w 212"/>
                  <a:gd name="T9" fmla="*/ 0 h 37"/>
                  <a:gd name="T10" fmla="*/ 0 w 212"/>
                  <a:gd name="T11" fmla="*/ 0 h 37"/>
                  <a:gd name="T12" fmla="*/ 1 w 212"/>
                  <a:gd name="T13" fmla="*/ 0 h 37"/>
                  <a:gd name="T14" fmla="*/ 0 w 212"/>
                  <a:gd name="T15" fmla="*/ 0 h 37"/>
                  <a:gd name="T16" fmla="*/ 0 w 212"/>
                  <a:gd name="T17" fmla="*/ 0 h 37"/>
                  <a:gd name="T18" fmla="*/ 1 w 212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2" h="37">
                    <a:moveTo>
                      <a:pt x="22" y="12"/>
                    </a:moveTo>
                    <a:lnTo>
                      <a:pt x="11" y="23"/>
                    </a:lnTo>
                    <a:lnTo>
                      <a:pt x="211" y="37"/>
                    </a:lnTo>
                    <a:lnTo>
                      <a:pt x="212" y="15"/>
                    </a:lnTo>
                    <a:lnTo>
                      <a:pt x="12" y="1"/>
                    </a:lnTo>
                    <a:lnTo>
                      <a:pt x="0" y="13"/>
                    </a:lnTo>
                    <a:lnTo>
                      <a:pt x="12" y="1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2" name="Freeform 423"/>
              <p:cNvSpPr>
                <a:spLocks/>
              </p:cNvSpPr>
              <p:nvPr/>
            </p:nvSpPr>
            <p:spPr bwMode="auto">
              <a:xfrm>
                <a:off x="5087" y="1317"/>
                <a:ext cx="99" cy="121"/>
              </a:xfrm>
              <a:custGeom>
                <a:avLst/>
                <a:gdLst>
                  <a:gd name="T0" fmla="*/ 1 w 197"/>
                  <a:gd name="T1" fmla="*/ 1 h 242"/>
                  <a:gd name="T2" fmla="*/ 1 w 197"/>
                  <a:gd name="T3" fmla="*/ 0 h 242"/>
                  <a:gd name="T4" fmla="*/ 1 w 197"/>
                  <a:gd name="T5" fmla="*/ 0 h 242"/>
                  <a:gd name="T6" fmla="*/ 1 w 197"/>
                  <a:gd name="T7" fmla="*/ 1 h 242"/>
                  <a:gd name="T8" fmla="*/ 1 w 197"/>
                  <a:gd name="T9" fmla="*/ 1 h 242"/>
                  <a:gd name="T10" fmla="*/ 1 w 197"/>
                  <a:gd name="T11" fmla="*/ 1 h 242"/>
                  <a:gd name="T12" fmla="*/ 1 w 197"/>
                  <a:gd name="T13" fmla="*/ 1 h 242"/>
                  <a:gd name="T14" fmla="*/ 1 w 197"/>
                  <a:gd name="T15" fmla="*/ 1 h 242"/>
                  <a:gd name="T16" fmla="*/ 1 w 197"/>
                  <a:gd name="T17" fmla="*/ 1 h 242"/>
                  <a:gd name="T18" fmla="*/ 1 w 197"/>
                  <a:gd name="T19" fmla="*/ 1 h 242"/>
                  <a:gd name="T20" fmla="*/ 1 w 197"/>
                  <a:gd name="T21" fmla="*/ 1 h 242"/>
                  <a:gd name="T22" fmla="*/ 0 w 197"/>
                  <a:gd name="T23" fmla="*/ 1 h 242"/>
                  <a:gd name="T24" fmla="*/ 0 w 197"/>
                  <a:gd name="T25" fmla="*/ 1 h 242"/>
                  <a:gd name="T26" fmla="*/ 0 w 197"/>
                  <a:gd name="T27" fmla="*/ 1 h 242"/>
                  <a:gd name="T28" fmla="*/ 1 w 197"/>
                  <a:gd name="T29" fmla="*/ 1 h 242"/>
                  <a:gd name="T30" fmla="*/ 1 w 197"/>
                  <a:gd name="T31" fmla="*/ 1 h 242"/>
                  <a:gd name="T32" fmla="*/ 1 w 197"/>
                  <a:gd name="T33" fmla="*/ 1 h 242"/>
                  <a:gd name="T34" fmla="*/ 1 w 197"/>
                  <a:gd name="T35" fmla="*/ 1 h 242"/>
                  <a:gd name="T36" fmla="*/ 1 w 197"/>
                  <a:gd name="T37" fmla="*/ 1 h 242"/>
                  <a:gd name="T38" fmla="*/ 1 w 197"/>
                  <a:gd name="T39" fmla="*/ 1 h 242"/>
                  <a:gd name="T40" fmla="*/ 1 w 197"/>
                  <a:gd name="T41" fmla="*/ 1 h 242"/>
                  <a:gd name="T42" fmla="*/ 1 w 197"/>
                  <a:gd name="T43" fmla="*/ 1 h 242"/>
                  <a:gd name="T44" fmla="*/ 1 w 197"/>
                  <a:gd name="T45" fmla="*/ 1 h 242"/>
                  <a:gd name="T46" fmla="*/ 1 w 197"/>
                  <a:gd name="T47" fmla="*/ 1 h 242"/>
                  <a:gd name="T48" fmla="*/ 1 w 197"/>
                  <a:gd name="T49" fmla="*/ 1 h 242"/>
                  <a:gd name="T50" fmla="*/ 1 w 197"/>
                  <a:gd name="T51" fmla="*/ 1 h 242"/>
                  <a:gd name="T52" fmla="*/ 1 w 197"/>
                  <a:gd name="T53" fmla="*/ 1 h 242"/>
                  <a:gd name="T54" fmla="*/ 1 w 197"/>
                  <a:gd name="T55" fmla="*/ 1 h 242"/>
                  <a:gd name="T56" fmla="*/ 1 w 197"/>
                  <a:gd name="T57" fmla="*/ 1 h 242"/>
                  <a:gd name="T58" fmla="*/ 1 w 197"/>
                  <a:gd name="T59" fmla="*/ 1 h 242"/>
                  <a:gd name="T60" fmla="*/ 1 w 197"/>
                  <a:gd name="T61" fmla="*/ 1 h 242"/>
                  <a:gd name="T62" fmla="*/ 1 w 197"/>
                  <a:gd name="T63" fmla="*/ 1 h 242"/>
                  <a:gd name="T64" fmla="*/ 1 w 197"/>
                  <a:gd name="T65" fmla="*/ 1 h 242"/>
                  <a:gd name="T66" fmla="*/ 1 w 197"/>
                  <a:gd name="T67" fmla="*/ 1 h 242"/>
                  <a:gd name="T68" fmla="*/ 1 w 197"/>
                  <a:gd name="T69" fmla="*/ 1 h 24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97" h="242">
                    <a:moveTo>
                      <a:pt x="197" y="242"/>
                    </a:moveTo>
                    <a:lnTo>
                      <a:pt x="197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8" y="9"/>
                    </a:lnTo>
                    <a:lnTo>
                      <a:pt x="7" y="18"/>
                    </a:lnTo>
                    <a:lnTo>
                      <a:pt x="6" y="32"/>
                    </a:lnTo>
                    <a:lnTo>
                      <a:pt x="5" y="47"/>
                    </a:lnTo>
                    <a:lnTo>
                      <a:pt x="4" y="65"/>
                    </a:lnTo>
                    <a:lnTo>
                      <a:pt x="2" y="85"/>
                    </a:lnTo>
                    <a:lnTo>
                      <a:pt x="1" y="105"/>
                    </a:lnTo>
                    <a:lnTo>
                      <a:pt x="0" y="126"/>
                    </a:lnTo>
                    <a:lnTo>
                      <a:pt x="0" y="147"/>
                    </a:lnTo>
                    <a:lnTo>
                      <a:pt x="0" y="167"/>
                    </a:lnTo>
                    <a:lnTo>
                      <a:pt x="2" y="186"/>
                    </a:lnTo>
                    <a:lnTo>
                      <a:pt x="4" y="204"/>
                    </a:lnTo>
                    <a:lnTo>
                      <a:pt x="8" y="220"/>
                    </a:lnTo>
                    <a:lnTo>
                      <a:pt x="12" y="232"/>
                    </a:lnTo>
                    <a:lnTo>
                      <a:pt x="17" y="242"/>
                    </a:lnTo>
                    <a:lnTo>
                      <a:pt x="29" y="242"/>
                    </a:lnTo>
                    <a:lnTo>
                      <a:pt x="42" y="242"/>
                    </a:lnTo>
                    <a:lnTo>
                      <a:pt x="55" y="242"/>
                    </a:lnTo>
                    <a:lnTo>
                      <a:pt x="69" y="242"/>
                    </a:lnTo>
                    <a:lnTo>
                      <a:pt x="84" y="242"/>
                    </a:lnTo>
                    <a:lnTo>
                      <a:pt x="99" y="242"/>
                    </a:lnTo>
                    <a:lnTo>
                      <a:pt x="114" y="242"/>
                    </a:lnTo>
                    <a:lnTo>
                      <a:pt x="128" y="242"/>
                    </a:lnTo>
                    <a:lnTo>
                      <a:pt x="142" y="242"/>
                    </a:lnTo>
                    <a:lnTo>
                      <a:pt x="155" y="242"/>
                    </a:lnTo>
                    <a:lnTo>
                      <a:pt x="167" y="242"/>
                    </a:lnTo>
                    <a:lnTo>
                      <a:pt x="178" y="242"/>
                    </a:lnTo>
                    <a:lnTo>
                      <a:pt x="186" y="242"/>
                    </a:lnTo>
                    <a:lnTo>
                      <a:pt x="191" y="242"/>
                    </a:lnTo>
                    <a:lnTo>
                      <a:pt x="196" y="242"/>
                    </a:lnTo>
                    <a:lnTo>
                      <a:pt x="197" y="2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3" name="Freeform 424"/>
              <p:cNvSpPr>
                <a:spLocks/>
              </p:cNvSpPr>
              <p:nvPr/>
            </p:nvSpPr>
            <p:spPr bwMode="auto">
              <a:xfrm>
                <a:off x="5184" y="1316"/>
                <a:ext cx="3" cy="122"/>
              </a:xfrm>
              <a:custGeom>
                <a:avLst/>
                <a:gdLst>
                  <a:gd name="T0" fmla="*/ 1 w 6"/>
                  <a:gd name="T1" fmla="*/ 0 h 245"/>
                  <a:gd name="T2" fmla="*/ 0 w 6"/>
                  <a:gd name="T3" fmla="*/ 0 h 245"/>
                  <a:gd name="T4" fmla="*/ 0 w 6"/>
                  <a:gd name="T5" fmla="*/ 0 h 245"/>
                  <a:gd name="T6" fmla="*/ 1 w 6"/>
                  <a:gd name="T7" fmla="*/ 0 h 245"/>
                  <a:gd name="T8" fmla="*/ 1 w 6"/>
                  <a:gd name="T9" fmla="*/ 0 h 245"/>
                  <a:gd name="T10" fmla="*/ 1 w 6"/>
                  <a:gd name="T11" fmla="*/ 0 h 245"/>
                  <a:gd name="T12" fmla="*/ 1 w 6"/>
                  <a:gd name="T13" fmla="*/ 0 h 245"/>
                  <a:gd name="T14" fmla="*/ 1 w 6"/>
                  <a:gd name="T15" fmla="*/ 0 h 245"/>
                  <a:gd name="T16" fmla="*/ 1 w 6"/>
                  <a:gd name="T17" fmla="*/ 0 h 245"/>
                  <a:gd name="T18" fmla="*/ 1 w 6"/>
                  <a:gd name="T19" fmla="*/ 0 h 2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" h="245">
                    <a:moveTo>
                      <a:pt x="2" y="5"/>
                    </a:moveTo>
                    <a:lnTo>
                      <a:pt x="0" y="3"/>
                    </a:lnTo>
                    <a:lnTo>
                      <a:pt x="0" y="245"/>
                    </a:lnTo>
                    <a:lnTo>
                      <a:pt x="6" y="245"/>
                    </a:lnTo>
                    <a:lnTo>
                      <a:pt x="6" y="3"/>
                    </a:lnTo>
                    <a:lnTo>
                      <a:pt x="2" y="0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4" name="Freeform 425"/>
              <p:cNvSpPr>
                <a:spLocks/>
              </p:cNvSpPr>
              <p:nvPr/>
            </p:nvSpPr>
            <p:spPr bwMode="auto">
              <a:xfrm>
                <a:off x="5091" y="1316"/>
                <a:ext cx="95" cy="3"/>
              </a:xfrm>
              <a:custGeom>
                <a:avLst/>
                <a:gdLst>
                  <a:gd name="T0" fmla="*/ 1 w 190"/>
                  <a:gd name="T1" fmla="*/ 1 h 5"/>
                  <a:gd name="T2" fmla="*/ 1 w 190"/>
                  <a:gd name="T3" fmla="*/ 1 h 5"/>
                  <a:gd name="T4" fmla="*/ 1 w 190"/>
                  <a:gd name="T5" fmla="*/ 1 h 5"/>
                  <a:gd name="T6" fmla="*/ 1 w 190"/>
                  <a:gd name="T7" fmla="*/ 0 h 5"/>
                  <a:gd name="T8" fmla="*/ 1 w 190"/>
                  <a:gd name="T9" fmla="*/ 0 h 5"/>
                  <a:gd name="T10" fmla="*/ 0 w 190"/>
                  <a:gd name="T11" fmla="*/ 1 h 5"/>
                  <a:gd name="T12" fmla="*/ 1 w 190"/>
                  <a:gd name="T13" fmla="*/ 0 h 5"/>
                  <a:gd name="T14" fmla="*/ 0 w 190"/>
                  <a:gd name="T15" fmla="*/ 0 h 5"/>
                  <a:gd name="T16" fmla="*/ 0 w 190"/>
                  <a:gd name="T17" fmla="*/ 1 h 5"/>
                  <a:gd name="T18" fmla="*/ 1 w 190"/>
                  <a:gd name="T19" fmla="*/ 1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0" h="5">
                    <a:moveTo>
                      <a:pt x="5" y="3"/>
                    </a:moveTo>
                    <a:lnTo>
                      <a:pt x="2" y="5"/>
                    </a:lnTo>
                    <a:lnTo>
                      <a:pt x="190" y="5"/>
                    </a:lnTo>
                    <a:lnTo>
                      <a:pt x="190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5" name="Freeform 426"/>
              <p:cNvSpPr>
                <a:spLocks/>
              </p:cNvSpPr>
              <p:nvPr/>
            </p:nvSpPr>
            <p:spPr bwMode="auto">
              <a:xfrm>
                <a:off x="5086" y="1317"/>
                <a:ext cx="11" cy="122"/>
              </a:xfrm>
              <a:custGeom>
                <a:avLst/>
                <a:gdLst>
                  <a:gd name="T0" fmla="*/ 1 w 22"/>
                  <a:gd name="T1" fmla="*/ 0 h 245"/>
                  <a:gd name="T2" fmla="*/ 1 w 22"/>
                  <a:gd name="T3" fmla="*/ 0 h 245"/>
                  <a:gd name="T4" fmla="*/ 1 w 22"/>
                  <a:gd name="T5" fmla="*/ 0 h 245"/>
                  <a:gd name="T6" fmla="*/ 1 w 22"/>
                  <a:gd name="T7" fmla="*/ 0 h 245"/>
                  <a:gd name="T8" fmla="*/ 1 w 22"/>
                  <a:gd name="T9" fmla="*/ 0 h 245"/>
                  <a:gd name="T10" fmla="*/ 1 w 22"/>
                  <a:gd name="T11" fmla="*/ 0 h 245"/>
                  <a:gd name="T12" fmla="*/ 1 w 22"/>
                  <a:gd name="T13" fmla="*/ 0 h 245"/>
                  <a:gd name="T14" fmla="*/ 1 w 22"/>
                  <a:gd name="T15" fmla="*/ 0 h 245"/>
                  <a:gd name="T16" fmla="*/ 1 w 22"/>
                  <a:gd name="T17" fmla="*/ 0 h 245"/>
                  <a:gd name="T18" fmla="*/ 1 w 22"/>
                  <a:gd name="T19" fmla="*/ 0 h 245"/>
                  <a:gd name="T20" fmla="*/ 1 w 22"/>
                  <a:gd name="T21" fmla="*/ 0 h 245"/>
                  <a:gd name="T22" fmla="*/ 1 w 22"/>
                  <a:gd name="T23" fmla="*/ 0 h 245"/>
                  <a:gd name="T24" fmla="*/ 1 w 22"/>
                  <a:gd name="T25" fmla="*/ 0 h 245"/>
                  <a:gd name="T26" fmla="*/ 1 w 22"/>
                  <a:gd name="T27" fmla="*/ 0 h 245"/>
                  <a:gd name="T28" fmla="*/ 1 w 22"/>
                  <a:gd name="T29" fmla="*/ 0 h 245"/>
                  <a:gd name="T30" fmla="*/ 1 w 22"/>
                  <a:gd name="T31" fmla="*/ 0 h 245"/>
                  <a:gd name="T32" fmla="*/ 1 w 22"/>
                  <a:gd name="T33" fmla="*/ 0 h 245"/>
                  <a:gd name="T34" fmla="*/ 1 w 22"/>
                  <a:gd name="T35" fmla="*/ 0 h 245"/>
                  <a:gd name="T36" fmla="*/ 1 w 22"/>
                  <a:gd name="T37" fmla="*/ 0 h 245"/>
                  <a:gd name="T38" fmla="*/ 1 w 22"/>
                  <a:gd name="T39" fmla="*/ 0 h 245"/>
                  <a:gd name="T40" fmla="*/ 1 w 22"/>
                  <a:gd name="T41" fmla="*/ 0 h 245"/>
                  <a:gd name="T42" fmla="*/ 1 w 22"/>
                  <a:gd name="T43" fmla="*/ 0 h 245"/>
                  <a:gd name="T44" fmla="*/ 1 w 22"/>
                  <a:gd name="T45" fmla="*/ 0 h 245"/>
                  <a:gd name="T46" fmla="*/ 1 w 22"/>
                  <a:gd name="T47" fmla="*/ 0 h 245"/>
                  <a:gd name="T48" fmla="*/ 1 w 22"/>
                  <a:gd name="T49" fmla="*/ 0 h 245"/>
                  <a:gd name="T50" fmla="*/ 1 w 22"/>
                  <a:gd name="T51" fmla="*/ 0 h 245"/>
                  <a:gd name="T52" fmla="*/ 1 w 22"/>
                  <a:gd name="T53" fmla="*/ 0 h 245"/>
                  <a:gd name="T54" fmla="*/ 0 w 22"/>
                  <a:gd name="T55" fmla="*/ 0 h 245"/>
                  <a:gd name="T56" fmla="*/ 0 w 22"/>
                  <a:gd name="T57" fmla="*/ 0 h 245"/>
                  <a:gd name="T58" fmla="*/ 1 w 22"/>
                  <a:gd name="T59" fmla="*/ 0 h 245"/>
                  <a:gd name="T60" fmla="*/ 1 w 22"/>
                  <a:gd name="T61" fmla="*/ 0 h 245"/>
                  <a:gd name="T62" fmla="*/ 1 w 22"/>
                  <a:gd name="T63" fmla="*/ 0 h 245"/>
                  <a:gd name="T64" fmla="*/ 1 w 22"/>
                  <a:gd name="T65" fmla="*/ 0 h 245"/>
                  <a:gd name="T66" fmla="*/ 1 w 22"/>
                  <a:gd name="T67" fmla="*/ 0 h 245"/>
                  <a:gd name="T68" fmla="*/ 1 w 22"/>
                  <a:gd name="T69" fmla="*/ 0 h 245"/>
                  <a:gd name="T70" fmla="*/ 1 w 22"/>
                  <a:gd name="T71" fmla="*/ 0 h 245"/>
                  <a:gd name="T72" fmla="*/ 1 w 22"/>
                  <a:gd name="T73" fmla="*/ 0 h 245"/>
                  <a:gd name="T74" fmla="*/ 1 w 22"/>
                  <a:gd name="T75" fmla="*/ 0 h 245"/>
                  <a:gd name="T76" fmla="*/ 1 w 22"/>
                  <a:gd name="T77" fmla="*/ 0 h 245"/>
                  <a:gd name="T78" fmla="*/ 1 w 22"/>
                  <a:gd name="T79" fmla="*/ 0 h 2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2" h="245">
                    <a:moveTo>
                      <a:pt x="19" y="240"/>
                    </a:moveTo>
                    <a:lnTo>
                      <a:pt x="22" y="241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8" y="205"/>
                    </a:lnTo>
                    <a:lnTo>
                      <a:pt x="6" y="187"/>
                    </a:lnTo>
                    <a:lnTo>
                      <a:pt x="4" y="168"/>
                    </a:lnTo>
                    <a:lnTo>
                      <a:pt x="4" y="148"/>
                    </a:lnTo>
                    <a:lnTo>
                      <a:pt x="4" y="127"/>
                    </a:lnTo>
                    <a:lnTo>
                      <a:pt x="6" y="106"/>
                    </a:lnTo>
                    <a:lnTo>
                      <a:pt x="6" y="86"/>
                    </a:lnTo>
                    <a:lnTo>
                      <a:pt x="7" y="66"/>
                    </a:lnTo>
                    <a:lnTo>
                      <a:pt x="9" y="48"/>
                    </a:lnTo>
                    <a:lnTo>
                      <a:pt x="10" y="33"/>
                    </a:lnTo>
                    <a:lnTo>
                      <a:pt x="11" y="19"/>
                    </a:lnTo>
                    <a:lnTo>
                      <a:pt x="13" y="10"/>
                    </a:lnTo>
                    <a:lnTo>
                      <a:pt x="13" y="3"/>
                    </a:lnTo>
                    <a:lnTo>
                      <a:pt x="14" y="1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8" y="10"/>
                    </a:lnTo>
                    <a:lnTo>
                      <a:pt x="7" y="19"/>
                    </a:lnTo>
                    <a:lnTo>
                      <a:pt x="6" y="33"/>
                    </a:lnTo>
                    <a:lnTo>
                      <a:pt x="4" y="48"/>
                    </a:lnTo>
                    <a:lnTo>
                      <a:pt x="3" y="66"/>
                    </a:lnTo>
                    <a:lnTo>
                      <a:pt x="2" y="86"/>
                    </a:lnTo>
                    <a:lnTo>
                      <a:pt x="1" y="106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1" y="168"/>
                    </a:lnTo>
                    <a:lnTo>
                      <a:pt x="2" y="187"/>
                    </a:lnTo>
                    <a:lnTo>
                      <a:pt x="4" y="206"/>
                    </a:lnTo>
                    <a:lnTo>
                      <a:pt x="8" y="221"/>
                    </a:lnTo>
                    <a:lnTo>
                      <a:pt x="11" y="235"/>
                    </a:lnTo>
                    <a:lnTo>
                      <a:pt x="18" y="244"/>
                    </a:lnTo>
                    <a:lnTo>
                      <a:pt x="19" y="245"/>
                    </a:lnTo>
                    <a:lnTo>
                      <a:pt x="18" y="244"/>
                    </a:lnTo>
                    <a:lnTo>
                      <a:pt x="18" y="245"/>
                    </a:lnTo>
                    <a:lnTo>
                      <a:pt x="19" y="245"/>
                    </a:lnTo>
                    <a:lnTo>
                      <a:pt x="19" y="2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6" name="Freeform 427"/>
              <p:cNvSpPr>
                <a:spLocks/>
              </p:cNvSpPr>
              <p:nvPr/>
            </p:nvSpPr>
            <p:spPr bwMode="auto">
              <a:xfrm>
                <a:off x="5096" y="1437"/>
                <a:ext cx="91" cy="2"/>
              </a:xfrm>
              <a:custGeom>
                <a:avLst/>
                <a:gdLst>
                  <a:gd name="T0" fmla="*/ 0 w 184"/>
                  <a:gd name="T1" fmla="*/ 0 h 5"/>
                  <a:gd name="T2" fmla="*/ 0 w 184"/>
                  <a:gd name="T3" fmla="*/ 0 h 5"/>
                  <a:gd name="T4" fmla="*/ 0 w 184"/>
                  <a:gd name="T5" fmla="*/ 0 h 5"/>
                  <a:gd name="T6" fmla="*/ 0 w 184"/>
                  <a:gd name="T7" fmla="*/ 0 h 5"/>
                  <a:gd name="T8" fmla="*/ 0 w 184"/>
                  <a:gd name="T9" fmla="*/ 0 h 5"/>
                  <a:gd name="T10" fmla="*/ 0 w 184"/>
                  <a:gd name="T11" fmla="*/ 0 h 5"/>
                  <a:gd name="T12" fmla="*/ 0 w 184"/>
                  <a:gd name="T13" fmla="*/ 0 h 5"/>
                  <a:gd name="T14" fmla="*/ 0 w 184"/>
                  <a:gd name="T15" fmla="*/ 0 h 5"/>
                  <a:gd name="T16" fmla="*/ 0 w 184"/>
                  <a:gd name="T17" fmla="*/ 0 h 5"/>
                  <a:gd name="T18" fmla="*/ 0 w 184"/>
                  <a:gd name="T19" fmla="*/ 0 h 5"/>
                  <a:gd name="T20" fmla="*/ 0 w 184"/>
                  <a:gd name="T21" fmla="*/ 0 h 5"/>
                  <a:gd name="T22" fmla="*/ 0 w 184"/>
                  <a:gd name="T23" fmla="*/ 0 h 5"/>
                  <a:gd name="T24" fmla="*/ 0 w 184"/>
                  <a:gd name="T25" fmla="*/ 0 h 5"/>
                  <a:gd name="T26" fmla="*/ 0 w 184"/>
                  <a:gd name="T27" fmla="*/ 0 h 5"/>
                  <a:gd name="T28" fmla="*/ 0 w 184"/>
                  <a:gd name="T29" fmla="*/ 0 h 5"/>
                  <a:gd name="T30" fmla="*/ 0 w 184"/>
                  <a:gd name="T31" fmla="*/ 0 h 5"/>
                  <a:gd name="T32" fmla="*/ 0 w 184"/>
                  <a:gd name="T33" fmla="*/ 0 h 5"/>
                  <a:gd name="T34" fmla="*/ 0 w 184"/>
                  <a:gd name="T35" fmla="*/ 0 h 5"/>
                  <a:gd name="T36" fmla="*/ 0 w 184"/>
                  <a:gd name="T37" fmla="*/ 0 h 5"/>
                  <a:gd name="T38" fmla="*/ 0 w 184"/>
                  <a:gd name="T39" fmla="*/ 0 h 5"/>
                  <a:gd name="T40" fmla="*/ 0 w 184"/>
                  <a:gd name="T41" fmla="*/ 0 h 5"/>
                  <a:gd name="T42" fmla="*/ 0 w 184"/>
                  <a:gd name="T43" fmla="*/ 0 h 5"/>
                  <a:gd name="T44" fmla="*/ 0 w 184"/>
                  <a:gd name="T45" fmla="*/ 0 h 5"/>
                  <a:gd name="T46" fmla="*/ 0 w 184"/>
                  <a:gd name="T47" fmla="*/ 0 h 5"/>
                  <a:gd name="T48" fmla="*/ 0 w 184"/>
                  <a:gd name="T49" fmla="*/ 0 h 5"/>
                  <a:gd name="T50" fmla="*/ 0 w 184"/>
                  <a:gd name="T51" fmla="*/ 0 h 5"/>
                  <a:gd name="T52" fmla="*/ 0 w 184"/>
                  <a:gd name="T53" fmla="*/ 0 h 5"/>
                  <a:gd name="T54" fmla="*/ 0 w 184"/>
                  <a:gd name="T55" fmla="*/ 0 h 5"/>
                  <a:gd name="T56" fmla="*/ 0 w 184"/>
                  <a:gd name="T57" fmla="*/ 0 h 5"/>
                  <a:gd name="T58" fmla="*/ 0 w 184"/>
                  <a:gd name="T59" fmla="*/ 0 h 5"/>
                  <a:gd name="T60" fmla="*/ 0 w 184"/>
                  <a:gd name="T61" fmla="*/ 0 h 5"/>
                  <a:gd name="T62" fmla="*/ 0 w 184"/>
                  <a:gd name="T63" fmla="*/ 0 h 5"/>
                  <a:gd name="T64" fmla="*/ 0 w 184"/>
                  <a:gd name="T65" fmla="*/ 0 h 5"/>
                  <a:gd name="T66" fmla="*/ 0 w 184"/>
                  <a:gd name="T67" fmla="*/ 0 h 5"/>
                  <a:gd name="T68" fmla="*/ 0 w 184"/>
                  <a:gd name="T69" fmla="*/ 0 h 5"/>
                  <a:gd name="T70" fmla="*/ 0 w 184"/>
                  <a:gd name="T71" fmla="*/ 0 h 5"/>
                  <a:gd name="T72" fmla="*/ 0 w 184"/>
                  <a:gd name="T73" fmla="*/ 0 h 5"/>
                  <a:gd name="T74" fmla="*/ 0 w 184"/>
                  <a:gd name="T75" fmla="*/ 0 h 5"/>
                  <a:gd name="T76" fmla="*/ 0 w 184"/>
                  <a:gd name="T77" fmla="*/ 0 h 5"/>
                  <a:gd name="T78" fmla="*/ 0 w 184"/>
                  <a:gd name="T79" fmla="*/ 0 h 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4" h="5">
                    <a:moveTo>
                      <a:pt x="178" y="3"/>
                    </a:moveTo>
                    <a:lnTo>
                      <a:pt x="180" y="0"/>
                    </a:lnTo>
                    <a:lnTo>
                      <a:pt x="179" y="0"/>
                    </a:lnTo>
                    <a:lnTo>
                      <a:pt x="174" y="0"/>
                    </a:lnTo>
                    <a:lnTo>
                      <a:pt x="169" y="0"/>
                    </a:lnTo>
                    <a:lnTo>
                      <a:pt x="161" y="0"/>
                    </a:lnTo>
                    <a:lnTo>
                      <a:pt x="150" y="0"/>
                    </a:lnTo>
                    <a:lnTo>
                      <a:pt x="138" y="0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2" y="0"/>
                    </a:lnTo>
                    <a:lnTo>
                      <a:pt x="67" y="0"/>
                    </a:lnTo>
                    <a:lnTo>
                      <a:pt x="52" y="0"/>
                    </a:lnTo>
                    <a:lnTo>
                      <a:pt x="38" y="0"/>
                    </a:lnTo>
                    <a:lnTo>
                      <a:pt x="25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2" y="5"/>
                    </a:lnTo>
                    <a:lnTo>
                      <a:pt x="25" y="5"/>
                    </a:lnTo>
                    <a:lnTo>
                      <a:pt x="38" y="5"/>
                    </a:lnTo>
                    <a:lnTo>
                      <a:pt x="52" y="5"/>
                    </a:lnTo>
                    <a:lnTo>
                      <a:pt x="67" y="5"/>
                    </a:lnTo>
                    <a:lnTo>
                      <a:pt x="82" y="5"/>
                    </a:lnTo>
                    <a:lnTo>
                      <a:pt x="97" y="5"/>
                    </a:lnTo>
                    <a:lnTo>
                      <a:pt x="111" y="5"/>
                    </a:lnTo>
                    <a:lnTo>
                      <a:pt x="125" y="5"/>
                    </a:lnTo>
                    <a:lnTo>
                      <a:pt x="138" y="5"/>
                    </a:lnTo>
                    <a:lnTo>
                      <a:pt x="150" y="5"/>
                    </a:lnTo>
                    <a:lnTo>
                      <a:pt x="161" y="5"/>
                    </a:lnTo>
                    <a:lnTo>
                      <a:pt x="169" y="5"/>
                    </a:lnTo>
                    <a:lnTo>
                      <a:pt x="174" y="5"/>
                    </a:lnTo>
                    <a:lnTo>
                      <a:pt x="179" y="5"/>
                    </a:lnTo>
                    <a:lnTo>
                      <a:pt x="180" y="5"/>
                    </a:lnTo>
                    <a:lnTo>
                      <a:pt x="184" y="3"/>
                    </a:lnTo>
                    <a:lnTo>
                      <a:pt x="180" y="5"/>
                    </a:lnTo>
                    <a:lnTo>
                      <a:pt x="184" y="5"/>
                    </a:lnTo>
                    <a:lnTo>
                      <a:pt x="184" y="3"/>
                    </a:lnTo>
                    <a:lnTo>
                      <a:pt x="178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7" name="Freeform 428"/>
              <p:cNvSpPr>
                <a:spLocks/>
              </p:cNvSpPr>
              <p:nvPr/>
            </p:nvSpPr>
            <p:spPr bwMode="auto">
              <a:xfrm>
                <a:off x="5107" y="885"/>
                <a:ext cx="456" cy="620"/>
              </a:xfrm>
              <a:custGeom>
                <a:avLst/>
                <a:gdLst>
                  <a:gd name="T0" fmla="*/ 1 w 911"/>
                  <a:gd name="T1" fmla="*/ 1 h 1240"/>
                  <a:gd name="T2" fmla="*/ 1 w 911"/>
                  <a:gd name="T3" fmla="*/ 1 h 1240"/>
                  <a:gd name="T4" fmla="*/ 1 w 911"/>
                  <a:gd name="T5" fmla="*/ 1 h 1240"/>
                  <a:gd name="T6" fmla="*/ 1 w 911"/>
                  <a:gd name="T7" fmla="*/ 1 h 1240"/>
                  <a:gd name="T8" fmla="*/ 1 w 911"/>
                  <a:gd name="T9" fmla="*/ 1 h 1240"/>
                  <a:gd name="T10" fmla="*/ 1 w 911"/>
                  <a:gd name="T11" fmla="*/ 1 h 1240"/>
                  <a:gd name="T12" fmla="*/ 1 w 911"/>
                  <a:gd name="T13" fmla="*/ 1 h 1240"/>
                  <a:gd name="T14" fmla="*/ 1 w 911"/>
                  <a:gd name="T15" fmla="*/ 1 h 1240"/>
                  <a:gd name="T16" fmla="*/ 1 w 911"/>
                  <a:gd name="T17" fmla="*/ 1 h 1240"/>
                  <a:gd name="T18" fmla="*/ 1 w 911"/>
                  <a:gd name="T19" fmla="*/ 1 h 1240"/>
                  <a:gd name="T20" fmla="*/ 1 w 911"/>
                  <a:gd name="T21" fmla="*/ 1 h 1240"/>
                  <a:gd name="T22" fmla="*/ 1 w 911"/>
                  <a:gd name="T23" fmla="*/ 1 h 1240"/>
                  <a:gd name="T24" fmla="*/ 1 w 911"/>
                  <a:gd name="T25" fmla="*/ 1 h 1240"/>
                  <a:gd name="T26" fmla="*/ 1 w 911"/>
                  <a:gd name="T27" fmla="*/ 1 h 1240"/>
                  <a:gd name="T28" fmla="*/ 1 w 911"/>
                  <a:gd name="T29" fmla="*/ 1 h 1240"/>
                  <a:gd name="T30" fmla="*/ 1 w 911"/>
                  <a:gd name="T31" fmla="*/ 1 h 1240"/>
                  <a:gd name="T32" fmla="*/ 1 w 911"/>
                  <a:gd name="T33" fmla="*/ 1 h 1240"/>
                  <a:gd name="T34" fmla="*/ 1 w 911"/>
                  <a:gd name="T35" fmla="*/ 1 h 1240"/>
                  <a:gd name="T36" fmla="*/ 1 w 911"/>
                  <a:gd name="T37" fmla="*/ 1 h 1240"/>
                  <a:gd name="T38" fmla="*/ 1 w 911"/>
                  <a:gd name="T39" fmla="*/ 1 h 1240"/>
                  <a:gd name="T40" fmla="*/ 1 w 911"/>
                  <a:gd name="T41" fmla="*/ 1 h 1240"/>
                  <a:gd name="T42" fmla="*/ 1 w 911"/>
                  <a:gd name="T43" fmla="*/ 1 h 1240"/>
                  <a:gd name="T44" fmla="*/ 1 w 911"/>
                  <a:gd name="T45" fmla="*/ 1 h 1240"/>
                  <a:gd name="T46" fmla="*/ 1 w 911"/>
                  <a:gd name="T47" fmla="*/ 1 h 1240"/>
                  <a:gd name="T48" fmla="*/ 1 w 911"/>
                  <a:gd name="T49" fmla="*/ 1 h 1240"/>
                  <a:gd name="T50" fmla="*/ 1 w 911"/>
                  <a:gd name="T51" fmla="*/ 1 h 1240"/>
                  <a:gd name="T52" fmla="*/ 1 w 911"/>
                  <a:gd name="T53" fmla="*/ 1 h 1240"/>
                  <a:gd name="T54" fmla="*/ 1 w 911"/>
                  <a:gd name="T55" fmla="*/ 1 h 1240"/>
                  <a:gd name="T56" fmla="*/ 1 w 911"/>
                  <a:gd name="T57" fmla="*/ 1 h 1240"/>
                  <a:gd name="T58" fmla="*/ 1 w 911"/>
                  <a:gd name="T59" fmla="*/ 1 h 1240"/>
                  <a:gd name="T60" fmla="*/ 0 w 911"/>
                  <a:gd name="T61" fmla="*/ 1 h 1240"/>
                  <a:gd name="T62" fmla="*/ 1 w 911"/>
                  <a:gd name="T63" fmla="*/ 1 h 1240"/>
                  <a:gd name="T64" fmla="*/ 1 w 911"/>
                  <a:gd name="T65" fmla="*/ 1 h 1240"/>
                  <a:gd name="T66" fmla="*/ 1 w 911"/>
                  <a:gd name="T67" fmla="*/ 1 h 1240"/>
                  <a:gd name="T68" fmla="*/ 1 w 911"/>
                  <a:gd name="T69" fmla="*/ 1 h 1240"/>
                  <a:gd name="T70" fmla="*/ 1 w 911"/>
                  <a:gd name="T71" fmla="*/ 1 h 1240"/>
                  <a:gd name="T72" fmla="*/ 1 w 911"/>
                  <a:gd name="T73" fmla="*/ 1 h 1240"/>
                  <a:gd name="T74" fmla="*/ 1 w 911"/>
                  <a:gd name="T75" fmla="*/ 1 h 1240"/>
                  <a:gd name="T76" fmla="*/ 1 w 911"/>
                  <a:gd name="T77" fmla="*/ 1 h 1240"/>
                  <a:gd name="T78" fmla="*/ 1 w 911"/>
                  <a:gd name="T79" fmla="*/ 1 h 1240"/>
                  <a:gd name="T80" fmla="*/ 1 w 911"/>
                  <a:gd name="T81" fmla="*/ 1 h 1240"/>
                  <a:gd name="T82" fmla="*/ 1 w 911"/>
                  <a:gd name="T83" fmla="*/ 1 h 1240"/>
                  <a:gd name="T84" fmla="*/ 1 w 911"/>
                  <a:gd name="T85" fmla="*/ 1 h 1240"/>
                  <a:gd name="T86" fmla="*/ 1 w 911"/>
                  <a:gd name="T87" fmla="*/ 0 h 124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911" h="1240">
                    <a:moveTo>
                      <a:pt x="745" y="1"/>
                    </a:moveTo>
                    <a:lnTo>
                      <a:pt x="748" y="5"/>
                    </a:lnTo>
                    <a:lnTo>
                      <a:pt x="752" y="14"/>
                    </a:lnTo>
                    <a:lnTo>
                      <a:pt x="756" y="23"/>
                    </a:lnTo>
                    <a:lnTo>
                      <a:pt x="760" y="35"/>
                    </a:lnTo>
                    <a:lnTo>
                      <a:pt x="764" y="49"/>
                    </a:lnTo>
                    <a:lnTo>
                      <a:pt x="768" y="67"/>
                    </a:lnTo>
                    <a:lnTo>
                      <a:pt x="772" y="85"/>
                    </a:lnTo>
                    <a:lnTo>
                      <a:pt x="777" y="106"/>
                    </a:lnTo>
                    <a:lnTo>
                      <a:pt x="782" y="128"/>
                    </a:lnTo>
                    <a:lnTo>
                      <a:pt x="787" y="149"/>
                    </a:lnTo>
                    <a:lnTo>
                      <a:pt x="792" y="174"/>
                    </a:lnTo>
                    <a:lnTo>
                      <a:pt x="797" y="199"/>
                    </a:lnTo>
                    <a:lnTo>
                      <a:pt x="801" y="224"/>
                    </a:lnTo>
                    <a:lnTo>
                      <a:pt x="806" y="251"/>
                    </a:lnTo>
                    <a:lnTo>
                      <a:pt x="810" y="277"/>
                    </a:lnTo>
                    <a:lnTo>
                      <a:pt x="815" y="304"/>
                    </a:lnTo>
                    <a:lnTo>
                      <a:pt x="820" y="329"/>
                    </a:lnTo>
                    <a:lnTo>
                      <a:pt x="824" y="356"/>
                    </a:lnTo>
                    <a:lnTo>
                      <a:pt x="829" y="381"/>
                    </a:lnTo>
                    <a:lnTo>
                      <a:pt x="832" y="406"/>
                    </a:lnTo>
                    <a:lnTo>
                      <a:pt x="837" y="430"/>
                    </a:lnTo>
                    <a:lnTo>
                      <a:pt x="840" y="454"/>
                    </a:lnTo>
                    <a:lnTo>
                      <a:pt x="844" y="474"/>
                    </a:lnTo>
                    <a:lnTo>
                      <a:pt x="847" y="495"/>
                    </a:lnTo>
                    <a:lnTo>
                      <a:pt x="850" y="513"/>
                    </a:lnTo>
                    <a:lnTo>
                      <a:pt x="852" y="531"/>
                    </a:lnTo>
                    <a:lnTo>
                      <a:pt x="854" y="545"/>
                    </a:lnTo>
                    <a:lnTo>
                      <a:pt x="857" y="557"/>
                    </a:lnTo>
                    <a:lnTo>
                      <a:pt x="858" y="568"/>
                    </a:lnTo>
                    <a:lnTo>
                      <a:pt x="859" y="574"/>
                    </a:lnTo>
                    <a:lnTo>
                      <a:pt x="860" y="579"/>
                    </a:lnTo>
                    <a:lnTo>
                      <a:pt x="860" y="581"/>
                    </a:lnTo>
                    <a:lnTo>
                      <a:pt x="911" y="966"/>
                    </a:lnTo>
                    <a:lnTo>
                      <a:pt x="805" y="1164"/>
                    </a:lnTo>
                    <a:lnTo>
                      <a:pt x="802" y="1165"/>
                    </a:lnTo>
                    <a:lnTo>
                      <a:pt x="798" y="1169"/>
                    </a:lnTo>
                    <a:lnTo>
                      <a:pt x="792" y="1173"/>
                    </a:lnTo>
                    <a:lnTo>
                      <a:pt x="782" y="1179"/>
                    </a:lnTo>
                    <a:lnTo>
                      <a:pt x="771" y="1185"/>
                    </a:lnTo>
                    <a:lnTo>
                      <a:pt x="759" y="1193"/>
                    </a:lnTo>
                    <a:lnTo>
                      <a:pt x="745" y="1201"/>
                    </a:lnTo>
                    <a:lnTo>
                      <a:pt x="731" y="1209"/>
                    </a:lnTo>
                    <a:lnTo>
                      <a:pt x="716" y="1216"/>
                    </a:lnTo>
                    <a:lnTo>
                      <a:pt x="701" y="1223"/>
                    </a:lnTo>
                    <a:lnTo>
                      <a:pt x="687" y="1230"/>
                    </a:lnTo>
                    <a:lnTo>
                      <a:pt x="673" y="1234"/>
                    </a:lnTo>
                    <a:lnTo>
                      <a:pt x="660" y="1238"/>
                    </a:lnTo>
                    <a:lnTo>
                      <a:pt x="649" y="1240"/>
                    </a:lnTo>
                    <a:lnTo>
                      <a:pt x="639" y="1240"/>
                    </a:lnTo>
                    <a:lnTo>
                      <a:pt x="632" y="1238"/>
                    </a:lnTo>
                    <a:lnTo>
                      <a:pt x="612" y="1234"/>
                    </a:lnTo>
                    <a:lnTo>
                      <a:pt x="592" y="1230"/>
                    </a:lnTo>
                    <a:lnTo>
                      <a:pt x="571" y="1226"/>
                    </a:lnTo>
                    <a:lnTo>
                      <a:pt x="549" y="1222"/>
                    </a:lnTo>
                    <a:lnTo>
                      <a:pt x="525" y="1218"/>
                    </a:lnTo>
                    <a:lnTo>
                      <a:pt x="502" y="1215"/>
                    </a:lnTo>
                    <a:lnTo>
                      <a:pt x="476" y="1210"/>
                    </a:lnTo>
                    <a:lnTo>
                      <a:pt x="452" y="1207"/>
                    </a:lnTo>
                    <a:lnTo>
                      <a:pt x="427" y="1203"/>
                    </a:lnTo>
                    <a:lnTo>
                      <a:pt x="402" y="1200"/>
                    </a:lnTo>
                    <a:lnTo>
                      <a:pt x="376" y="1196"/>
                    </a:lnTo>
                    <a:lnTo>
                      <a:pt x="351" y="1193"/>
                    </a:lnTo>
                    <a:lnTo>
                      <a:pt x="326" y="1190"/>
                    </a:lnTo>
                    <a:lnTo>
                      <a:pt x="300" y="1187"/>
                    </a:lnTo>
                    <a:lnTo>
                      <a:pt x="275" y="1184"/>
                    </a:lnTo>
                    <a:lnTo>
                      <a:pt x="251" y="1180"/>
                    </a:lnTo>
                    <a:lnTo>
                      <a:pt x="228" y="1178"/>
                    </a:lnTo>
                    <a:lnTo>
                      <a:pt x="205" y="1175"/>
                    </a:lnTo>
                    <a:lnTo>
                      <a:pt x="182" y="1172"/>
                    </a:lnTo>
                    <a:lnTo>
                      <a:pt x="160" y="1170"/>
                    </a:lnTo>
                    <a:lnTo>
                      <a:pt x="140" y="1168"/>
                    </a:lnTo>
                    <a:lnTo>
                      <a:pt x="120" y="1165"/>
                    </a:lnTo>
                    <a:lnTo>
                      <a:pt x="103" y="1164"/>
                    </a:lnTo>
                    <a:lnTo>
                      <a:pt x="87" y="1162"/>
                    </a:lnTo>
                    <a:lnTo>
                      <a:pt x="72" y="1161"/>
                    </a:lnTo>
                    <a:lnTo>
                      <a:pt x="58" y="1158"/>
                    </a:lnTo>
                    <a:lnTo>
                      <a:pt x="47" y="1158"/>
                    </a:lnTo>
                    <a:lnTo>
                      <a:pt x="36" y="1157"/>
                    </a:lnTo>
                    <a:lnTo>
                      <a:pt x="29" y="1156"/>
                    </a:lnTo>
                    <a:lnTo>
                      <a:pt x="24" y="1155"/>
                    </a:lnTo>
                    <a:lnTo>
                      <a:pt x="20" y="1155"/>
                    </a:lnTo>
                    <a:lnTo>
                      <a:pt x="19" y="1155"/>
                    </a:lnTo>
                    <a:lnTo>
                      <a:pt x="18" y="1153"/>
                    </a:lnTo>
                    <a:lnTo>
                      <a:pt x="17" y="1143"/>
                    </a:lnTo>
                    <a:lnTo>
                      <a:pt x="14" y="1132"/>
                    </a:lnTo>
                    <a:lnTo>
                      <a:pt x="12" y="1116"/>
                    </a:lnTo>
                    <a:lnTo>
                      <a:pt x="10" y="1096"/>
                    </a:lnTo>
                    <a:lnTo>
                      <a:pt x="6" y="1073"/>
                    </a:lnTo>
                    <a:lnTo>
                      <a:pt x="4" y="1049"/>
                    </a:lnTo>
                    <a:lnTo>
                      <a:pt x="2" y="1024"/>
                    </a:lnTo>
                    <a:lnTo>
                      <a:pt x="0" y="997"/>
                    </a:lnTo>
                    <a:lnTo>
                      <a:pt x="0" y="971"/>
                    </a:lnTo>
                    <a:lnTo>
                      <a:pt x="0" y="945"/>
                    </a:lnTo>
                    <a:lnTo>
                      <a:pt x="1" y="920"/>
                    </a:lnTo>
                    <a:lnTo>
                      <a:pt x="3" y="897"/>
                    </a:lnTo>
                    <a:lnTo>
                      <a:pt x="8" y="877"/>
                    </a:lnTo>
                    <a:lnTo>
                      <a:pt x="14" y="859"/>
                    </a:lnTo>
                    <a:lnTo>
                      <a:pt x="23" y="846"/>
                    </a:lnTo>
                    <a:lnTo>
                      <a:pt x="620" y="849"/>
                    </a:lnTo>
                    <a:lnTo>
                      <a:pt x="626" y="594"/>
                    </a:lnTo>
                    <a:lnTo>
                      <a:pt x="626" y="593"/>
                    </a:lnTo>
                    <a:lnTo>
                      <a:pt x="627" y="588"/>
                    </a:lnTo>
                    <a:lnTo>
                      <a:pt x="628" y="579"/>
                    </a:lnTo>
                    <a:lnTo>
                      <a:pt x="631" y="568"/>
                    </a:lnTo>
                    <a:lnTo>
                      <a:pt x="632" y="554"/>
                    </a:lnTo>
                    <a:lnTo>
                      <a:pt x="634" y="538"/>
                    </a:lnTo>
                    <a:lnTo>
                      <a:pt x="638" y="519"/>
                    </a:lnTo>
                    <a:lnTo>
                      <a:pt x="640" y="497"/>
                    </a:lnTo>
                    <a:lnTo>
                      <a:pt x="643" y="475"/>
                    </a:lnTo>
                    <a:lnTo>
                      <a:pt x="647" y="451"/>
                    </a:lnTo>
                    <a:lnTo>
                      <a:pt x="652" y="426"/>
                    </a:lnTo>
                    <a:lnTo>
                      <a:pt x="655" y="398"/>
                    </a:lnTo>
                    <a:lnTo>
                      <a:pt x="660" y="371"/>
                    </a:lnTo>
                    <a:lnTo>
                      <a:pt x="663" y="343"/>
                    </a:lnTo>
                    <a:lnTo>
                      <a:pt x="668" y="314"/>
                    </a:lnTo>
                    <a:lnTo>
                      <a:pt x="673" y="287"/>
                    </a:lnTo>
                    <a:lnTo>
                      <a:pt x="678" y="258"/>
                    </a:lnTo>
                    <a:lnTo>
                      <a:pt x="683" y="230"/>
                    </a:lnTo>
                    <a:lnTo>
                      <a:pt x="687" y="202"/>
                    </a:lnTo>
                    <a:lnTo>
                      <a:pt x="693" y="175"/>
                    </a:lnTo>
                    <a:lnTo>
                      <a:pt x="698" y="149"/>
                    </a:lnTo>
                    <a:lnTo>
                      <a:pt x="702" y="125"/>
                    </a:lnTo>
                    <a:lnTo>
                      <a:pt x="707" y="101"/>
                    </a:lnTo>
                    <a:lnTo>
                      <a:pt x="713" y="80"/>
                    </a:lnTo>
                    <a:lnTo>
                      <a:pt x="717" y="61"/>
                    </a:lnTo>
                    <a:lnTo>
                      <a:pt x="721" y="45"/>
                    </a:lnTo>
                    <a:lnTo>
                      <a:pt x="725" y="30"/>
                    </a:lnTo>
                    <a:lnTo>
                      <a:pt x="730" y="18"/>
                    </a:lnTo>
                    <a:lnTo>
                      <a:pt x="734" y="8"/>
                    </a:lnTo>
                    <a:lnTo>
                      <a:pt x="738" y="3"/>
                    </a:lnTo>
                    <a:lnTo>
                      <a:pt x="741" y="0"/>
                    </a:lnTo>
                    <a:lnTo>
                      <a:pt x="74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8" name="Freeform 429"/>
              <p:cNvSpPr>
                <a:spLocks/>
              </p:cNvSpPr>
              <p:nvPr/>
            </p:nvSpPr>
            <p:spPr bwMode="auto">
              <a:xfrm>
                <a:off x="5479" y="885"/>
                <a:ext cx="60" cy="291"/>
              </a:xfrm>
              <a:custGeom>
                <a:avLst/>
                <a:gdLst>
                  <a:gd name="T0" fmla="*/ 1 w 118"/>
                  <a:gd name="T1" fmla="*/ 1 h 581"/>
                  <a:gd name="T2" fmla="*/ 1 w 118"/>
                  <a:gd name="T3" fmla="*/ 1 h 581"/>
                  <a:gd name="T4" fmla="*/ 1 w 118"/>
                  <a:gd name="T5" fmla="*/ 1 h 581"/>
                  <a:gd name="T6" fmla="*/ 1 w 118"/>
                  <a:gd name="T7" fmla="*/ 1 h 581"/>
                  <a:gd name="T8" fmla="*/ 1 w 118"/>
                  <a:gd name="T9" fmla="*/ 1 h 581"/>
                  <a:gd name="T10" fmla="*/ 1 w 118"/>
                  <a:gd name="T11" fmla="*/ 1 h 581"/>
                  <a:gd name="T12" fmla="*/ 1 w 118"/>
                  <a:gd name="T13" fmla="*/ 1 h 581"/>
                  <a:gd name="T14" fmla="*/ 1 w 118"/>
                  <a:gd name="T15" fmla="*/ 1 h 581"/>
                  <a:gd name="T16" fmla="*/ 1 w 118"/>
                  <a:gd name="T17" fmla="*/ 1 h 581"/>
                  <a:gd name="T18" fmla="*/ 1 w 118"/>
                  <a:gd name="T19" fmla="*/ 1 h 581"/>
                  <a:gd name="T20" fmla="*/ 1 w 118"/>
                  <a:gd name="T21" fmla="*/ 1 h 581"/>
                  <a:gd name="T22" fmla="*/ 1 w 118"/>
                  <a:gd name="T23" fmla="*/ 1 h 581"/>
                  <a:gd name="T24" fmla="*/ 1 w 118"/>
                  <a:gd name="T25" fmla="*/ 1 h 581"/>
                  <a:gd name="T26" fmla="*/ 1 w 118"/>
                  <a:gd name="T27" fmla="*/ 1 h 581"/>
                  <a:gd name="T28" fmla="*/ 1 w 118"/>
                  <a:gd name="T29" fmla="*/ 1 h 581"/>
                  <a:gd name="T30" fmla="*/ 1 w 118"/>
                  <a:gd name="T31" fmla="*/ 1 h 581"/>
                  <a:gd name="T32" fmla="*/ 1 w 118"/>
                  <a:gd name="T33" fmla="*/ 0 h 581"/>
                  <a:gd name="T34" fmla="*/ 1 w 118"/>
                  <a:gd name="T35" fmla="*/ 1 h 581"/>
                  <a:gd name="T36" fmla="*/ 1 w 118"/>
                  <a:gd name="T37" fmla="*/ 1 h 581"/>
                  <a:gd name="T38" fmla="*/ 1 w 118"/>
                  <a:gd name="T39" fmla="*/ 1 h 581"/>
                  <a:gd name="T40" fmla="*/ 1 w 118"/>
                  <a:gd name="T41" fmla="*/ 1 h 581"/>
                  <a:gd name="T42" fmla="*/ 1 w 118"/>
                  <a:gd name="T43" fmla="*/ 1 h 581"/>
                  <a:gd name="T44" fmla="*/ 1 w 118"/>
                  <a:gd name="T45" fmla="*/ 1 h 581"/>
                  <a:gd name="T46" fmla="*/ 1 w 118"/>
                  <a:gd name="T47" fmla="*/ 1 h 581"/>
                  <a:gd name="T48" fmla="*/ 1 w 118"/>
                  <a:gd name="T49" fmla="*/ 1 h 581"/>
                  <a:gd name="T50" fmla="*/ 1 w 118"/>
                  <a:gd name="T51" fmla="*/ 1 h 581"/>
                  <a:gd name="T52" fmla="*/ 1 w 118"/>
                  <a:gd name="T53" fmla="*/ 1 h 581"/>
                  <a:gd name="T54" fmla="*/ 1 w 118"/>
                  <a:gd name="T55" fmla="*/ 1 h 581"/>
                  <a:gd name="T56" fmla="*/ 1 w 118"/>
                  <a:gd name="T57" fmla="*/ 1 h 581"/>
                  <a:gd name="T58" fmla="*/ 1 w 118"/>
                  <a:gd name="T59" fmla="*/ 1 h 581"/>
                  <a:gd name="T60" fmla="*/ 1 w 118"/>
                  <a:gd name="T61" fmla="*/ 1 h 581"/>
                  <a:gd name="T62" fmla="*/ 1 w 118"/>
                  <a:gd name="T63" fmla="*/ 1 h 581"/>
                  <a:gd name="T64" fmla="*/ 1 w 118"/>
                  <a:gd name="T65" fmla="*/ 1 h 581"/>
                  <a:gd name="T66" fmla="*/ 1 w 118"/>
                  <a:gd name="T67" fmla="*/ 1 h 581"/>
                  <a:gd name="T68" fmla="*/ 1 w 118"/>
                  <a:gd name="T69" fmla="*/ 1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18" h="581">
                    <a:moveTo>
                      <a:pt x="118" y="580"/>
                    </a:moveTo>
                    <a:lnTo>
                      <a:pt x="118" y="580"/>
                    </a:lnTo>
                    <a:lnTo>
                      <a:pt x="118" y="579"/>
                    </a:lnTo>
                    <a:lnTo>
                      <a:pt x="117" y="574"/>
                    </a:lnTo>
                    <a:lnTo>
                      <a:pt x="116" y="568"/>
                    </a:lnTo>
                    <a:lnTo>
                      <a:pt x="115" y="557"/>
                    </a:lnTo>
                    <a:lnTo>
                      <a:pt x="113" y="545"/>
                    </a:lnTo>
                    <a:lnTo>
                      <a:pt x="110" y="530"/>
                    </a:lnTo>
                    <a:lnTo>
                      <a:pt x="108" y="513"/>
                    </a:lnTo>
                    <a:lnTo>
                      <a:pt x="106" y="495"/>
                    </a:lnTo>
                    <a:lnTo>
                      <a:pt x="101" y="474"/>
                    </a:lnTo>
                    <a:lnTo>
                      <a:pt x="99" y="452"/>
                    </a:lnTo>
                    <a:lnTo>
                      <a:pt x="95" y="429"/>
                    </a:lnTo>
                    <a:lnTo>
                      <a:pt x="91" y="405"/>
                    </a:lnTo>
                    <a:lnTo>
                      <a:pt x="86" y="381"/>
                    </a:lnTo>
                    <a:lnTo>
                      <a:pt x="83" y="356"/>
                    </a:lnTo>
                    <a:lnTo>
                      <a:pt x="78" y="329"/>
                    </a:lnTo>
                    <a:lnTo>
                      <a:pt x="73" y="303"/>
                    </a:lnTo>
                    <a:lnTo>
                      <a:pt x="69" y="276"/>
                    </a:lnTo>
                    <a:lnTo>
                      <a:pt x="64" y="250"/>
                    </a:lnTo>
                    <a:lnTo>
                      <a:pt x="60" y="224"/>
                    </a:lnTo>
                    <a:lnTo>
                      <a:pt x="54" y="198"/>
                    </a:lnTo>
                    <a:lnTo>
                      <a:pt x="49" y="174"/>
                    </a:lnTo>
                    <a:lnTo>
                      <a:pt x="45" y="149"/>
                    </a:lnTo>
                    <a:lnTo>
                      <a:pt x="40" y="126"/>
                    </a:lnTo>
                    <a:lnTo>
                      <a:pt x="35" y="105"/>
                    </a:lnTo>
                    <a:lnTo>
                      <a:pt x="31" y="85"/>
                    </a:lnTo>
                    <a:lnTo>
                      <a:pt x="26" y="65"/>
                    </a:lnTo>
                    <a:lnTo>
                      <a:pt x="23" y="49"/>
                    </a:lnTo>
                    <a:lnTo>
                      <a:pt x="17" y="34"/>
                    </a:lnTo>
                    <a:lnTo>
                      <a:pt x="13" y="23"/>
                    </a:lnTo>
                    <a:lnTo>
                      <a:pt x="10" y="12"/>
                    </a:lnTo>
                    <a:lnTo>
                      <a:pt x="7" y="4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7"/>
                    </a:lnTo>
                    <a:lnTo>
                      <a:pt x="5" y="14"/>
                    </a:lnTo>
                    <a:lnTo>
                      <a:pt x="10" y="24"/>
                    </a:lnTo>
                    <a:lnTo>
                      <a:pt x="13" y="35"/>
                    </a:lnTo>
                    <a:lnTo>
                      <a:pt x="18" y="50"/>
                    </a:lnTo>
                    <a:lnTo>
                      <a:pt x="23" y="67"/>
                    </a:lnTo>
                    <a:lnTo>
                      <a:pt x="27" y="86"/>
                    </a:lnTo>
                    <a:lnTo>
                      <a:pt x="32" y="106"/>
                    </a:lnTo>
                    <a:lnTo>
                      <a:pt x="37" y="128"/>
                    </a:lnTo>
                    <a:lnTo>
                      <a:pt x="41" y="151"/>
                    </a:lnTo>
                    <a:lnTo>
                      <a:pt x="46" y="174"/>
                    </a:lnTo>
                    <a:lnTo>
                      <a:pt x="50" y="199"/>
                    </a:lnTo>
                    <a:lnTo>
                      <a:pt x="55" y="225"/>
                    </a:lnTo>
                    <a:lnTo>
                      <a:pt x="60" y="251"/>
                    </a:lnTo>
                    <a:lnTo>
                      <a:pt x="64" y="277"/>
                    </a:lnTo>
                    <a:lnTo>
                      <a:pt x="69" y="304"/>
                    </a:lnTo>
                    <a:lnTo>
                      <a:pt x="75" y="330"/>
                    </a:lnTo>
                    <a:lnTo>
                      <a:pt x="78" y="356"/>
                    </a:lnTo>
                    <a:lnTo>
                      <a:pt x="83" y="381"/>
                    </a:lnTo>
                    <a:lnTo>
                      <a:pt x="86" y="406"/>
                    </a:lnTo>
                    <a:lnTo>
                      <a:pt x="91" y="430"/>
                    </a:lnTo>
                    <a:lnTo>
                      <a:pt x="94" y="454"/>
                    </a:lnTo>
                    <a:lnTo>
                      <a:pt x="98" y="475"/>
                    </a:lnTo>
                    <a:lnTo>
                      <a:pt x="101" y="495"/>
                    </a:lnTo>
                    <a:lnTo>
                      <a:pt x="103" y="515"/>
                    </a:lnTo>
                    <a:lnTo>
                      <a:pt x="106" y="531"/>
                    </a:lnTo>
                    <a:lnTo>
                      <a:pt x="109" y="546"/>
                    </a:lnTo>
                    <a:lnTo>
                      <a:pt x="110" y="557"/>
                    </a:lnTo>
                    <a:lnTo>
                      <a:pt x="111" y="568"/>
                    </a:lnTo>
                    <a:lnTo>
                      <a:pt x="113" y="576"/>
                    </a:lnTo>
                    <a:lnTo>
                      <a:pt x="114" y="580"/>
                    </a:lnTo>
                    <a:lnTo>
                      <a:pt x="114" y="581"/>
                    </a:lnTo>
                    <a:lnTo>
                      <a:pt x="118" y="5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99" name="Freeform 430"/>
              <p:cNvSpPr>
                <a:spLocks/>
              </p:cNvSpPr>
              <p:nvPr/>
            </p:nvSpPr>
            <p:spPr bwMode="auto">
              <a:xfrm>
                <a:off x="5536" y="1175"/>
                <a:ext cx="28" cy="194"/>
              </a:xfrm>
              <a:custGeom>
                <a:avLst/>
                <a:gdLst>
                  <a:gd name="T0" fmla="*/ 1 w 55"/>
                  <a:gd name="T1" fmla="*/ 1 h 387"/>
                  <a:gd name="T2" fmla="*/ 1 w 55"/>
                  <a:gd name="T3" fmla="*/ 1 h 387"/>
                  <a:gd name="T4" fmla="*/ 1 w 55"/>
                  <a:gd name="T5" fmla="*/ 0 h 387"/>
                  <a:gd name="T6" fmla="*/ 0 w 55"/>
                  <a:gd name="T7" fmla="*/ 1 h 387"/>
                  <a:gd name="T8" fmla="*/ 1 w 55"/>
                  <a:gd name="T9" fmla="*/ 1 h 387"/>
                  <a:gd name="T10" fmla="*/ 1 w 55"/>
                  <a:gd name="T11" fmla="*/ 1 h 387"/>
                  <a:gd name="T12" fmla="*/ 1 w 55"/>
                  <a:gd name="T13" fmla="*/ 1 h 387"/>
                  <a:gd name="T14" fmla="*/ 1 w 55"/>
                  <a:gd name="T15" fmla="*/ 1 h 387"/>
                  <a:gd name="T16" fmla="*/ 1 w 55"/>
                  <a:gd name="T17" fmla="*/ 1 h 387"/>
                  <a:gd name="T18" fmla="*/ 1 w 55"/>
                  <a:gd name="T19" fmla="*/ 1 h 3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" h="387">
                    <a:moveTo>
                      <a:pt x="54" y="387"/>
                    </a:moveTo>
                    <a:lnTo>
                      <a:pt x="54" y="385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50" y="386"/>
                    </a:lnTo>
                    <a:lnTo>
                      <a:pt x="50" y="385"/>
                    </a:lnTo>
                    <a:lnTo>
                      <a:pt x="54" y="387"/>
                    </a:lnTo>
                    <a:lnTo>
                      <a:pt x="55" y="386"/>
                    </a:lnTo>
                    <a:lnTo>
                      <a:pt x="54" y="385"/>
                    </a:lnTo>
                    <a:lnTo>
                      <a:pt x="54" y="3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0" name="Freeform 431"/>
              <p:cNvSpPr>
                <a:spLocks/>
              </p:cNvSpPr>
              <p:nvPr/>
            </p:nvSpPr>
            <p:spPr bwMode="auto">
              <a:xfrm>
                <a:off x="5509" y="1367"/>
                <a:ext cx="54" cy="101"/>
              </a:xfrm>
              <a:custGeom>
                <a:avLst/>
                <a:gdLst>
                  <a:gd name="T0" fmla="*/ 0 w 110"/>
                  <a:gd name="T1" fmla="*/ 1 h 202"/>
                  <a:gd name="T2" fmla="*/ 0 w 110"/>
                  <a:gd name="T3" fmla="*/ 1 h 202"/>
                  <a:gd name="T4" fmla="*/ 0 w 110"/>
                  <a:gd name="T5" fmla="*/ 1 h 202"/>
                  <a:gd name="T6" fmla="*/ 0 w 110"/>
                  <a:gd name="T7" fmla="*/ 0 h 202"/>
                  <a:gd name="T8" fmla="*/ 0 w 110"/>
                  <a:gd name="T9" fmla="*/ 1 h 202"/>
                  <a:gd name="T10" fmla="*/ 0 w 110"/>
                  <a:gd name="T11" fmla="*/ 1 h 202"/>
                  <a:gd name="T12" fmla="*/ 0 w 110"/>
                  <a:gd name="T13" fmla="*/ 1 h 202"/>
                  <a:gd name="T14" fmla="*/ 0 w 110"/>
                  <a:gd name="T15" fmla="*/ 1 h 202"/>
                  <a:gd name="T16" fmla="*/ 0 w 110"/>
                  <a:gd name="T17" fmla="*/ 1 h 202"/>
                  <a:gd name="T18" fmla="*/ 0 w 110"/>
                  <a:gd name="T19" fmla="*/ 1 h 2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" h="202">
                    <a:moveTo>
                      <a:pt x="4" y="202"/>
                    </a:moveTo>
                    <a:lnTo>
                      <a:pt x="5" y="200"/>
                    </a:lnTo>
                    <a:lnTo>
                      <a:pt x="110" y="2"/>
                    </a:lnTo>
                    <a:lnTo>
                      <a:pt x="106" y="0"/>
                    </a:lnTo>
                    <a:lnTo>
                      <a:pt x="0" y="199"/>
                    </a:lnTo>
                    <a:lnTo>
                      <a:pt x="2" y="198"/>
                    </a:lnTo>
                    <a:lnTo>
                      <a:pt x="4" y="202"/>
                    </a:lnTo>
                    <a:lnTo>
                      <a:pt x="5" y="200"/>
                    </a:lnTo>
                    <a:lnTo>
                      <a:pt x="4" y="2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1" name="Freeform 432"/>
              <p:cNvSpPr>
                <a:spLocks/>
              </p:cNvSpPr>
              <p:nvPr/>
            </p:nvSpPr>
            <p:spPr bwMode="auto">
              <a:xfrm>
                <a:off x="5423" y="1467"/>
                <a:ext cx="87" cy="39"/>
              </a:xfrm>
              <a:custGeom>
                <a:avLst/>
                <a:gdLst>
                  <a:gd name="T0" fmla="*/ 0 w 175"/>
                  <a:gd name="T1" fmla="*/ 0 h 80"/>
                  <a:gd name="T2" fmla="*/ 0 w 175"/>
                  <a:gd name="T3" fmla="*/ 0 h 80"/>
                  <a:gd name="T4" fmla="*/ 0 w 175"/>
                  <a:gd name="T5" fmla="*/ 0 h 80"/>
                  <a:gd name="T6" fmla="*/ 0 w 175"/>
                  <a:gd name="T7" fmla="*/ 0 h 80"/>
                  <a:gd name="T8" fmla="*/ 0 w 175"/>
                  <a:gd name="T9" fmla="*/ 0 h 80"/>
                  <a:gd name="T10" fmla="*/ 0 w 175"/>
                  <a:gd name="T11" fmla="*/ 0 h 80"/>
                  <a:gd name="T12" fmla="*/ 0 w 175"/>
                  <a:gd name="T13" fmla="*/ 0 h 80"/>
                  <a:gd name="T14" fmla="*/ 0 w 175"/>
                  <a:gd name="T15" fmla="*/ 0 h 80"/>
                  <a:gd name="T16" fmla="*/ 0 w 175"/>
                  <a:gd name="T17" fmla="*/ 0 h 80"/>
                  <a:gd name="T18" fmla="*/ 0 w 175"/>
                  <a:gd name="T19" fmla="*/ 0 h 80"/>
                  <a:gd name="T20" fmla="*/ 0 w 175"/>
                  <a:gd name="T21" fmla="*/ 0 h 80"/>
                  <a:gd name="T22" fmla="*/ 0 w 175"/>
                  <a:gd name="T23" fmla="*/ 0 h 80"/>
                  <a:gd name="T24" fmla="*/ 0 w 175"/>
                  <a:gd name="T25" fmla="*/ 0 h 80"/>
                  <a:gd name="T26" fmla="*/ 0 w 175"/>
                  <a:gd name="T27" fmla="*/ 0 h 80"/>
                  <a:gd name="T28" fmla="*/ 0 w 175"/>
                  <a:gd name="T29" fmla="*/ 0 h 80"/>
                  <a:gd name="T30" fmla="*/ 0 w 175"/>
                  <a:gd name="T31" fmla="*/ 0 h 80"/>
                  <a:gd name="T32" fmla="*/ 0 w 175"/>
                  <a:gd name="T33" fmla="*/ 0 h 80"/>
                  <a:gd name="T34" fmla="*/ 0 w 175"/>
                  <a:gd name="T35" fmla="*/ 0 h 80"/>
                  <a:gd name="T36" fmla="*/ 0 w 175"/>
                  <a:gd name="T37" fmla="*/ 0 h 80"/>
                  <a:gd name="T38" fmla="*/ 0 w 175"/>
                  <a:gd name="T39" fmla="*/ 0 h 80"/>
                  <a:gd name="T40" fmla="*/ 0 w 175"/>
                  <a:gd name="T41" fmla="*/ 0 h 80"/>
                  <a:gd name="T42" fmla="*/ 0 w 175"/>
                  <a:gd name="T43" fmla="*/ 0 h 80"/>
                  <a:gd name="T44" fmla="*/ 0 w 175"/>
                  <a:gd name="T45" fmla="*/ 0 h 80"/>
                  <a:gd name="T46" fmla="*/ 0 w 175"/>
                  <a:gd name="T47" fmla="*/ 0 h 80"/>
                  <a:gd name="T48" fmla="*/ 0 w 175"/>
                  <a:gd name="T49" fmla="*/ 0 h 80"/>
                  <a:gd name="T50" fmla="*/ 0 w 175"/>
                  <a:gd name="T51" fmla="*/ 0 h 80"/>
                  <a:gd name="T52" fmla="*/ 0 w 175"/>
                  <a:gd name="T53" fmla="*/ 0 h 80"/>
                  <a:gd name="T54" fmla="*/ 0 w 175"/>
                  <a:gd name="T55" fmla="*/ 0 h 80"/>
                  <a:gd name="T56" fmla="*/ 0 w 175"/>
                  <a:gd name="T57" fmla="*/ 0 h 80"/>
                  <a:gd name="T58" fmla="*/ 0 w 175"/>
                  <a:gd name="T59" fmla="*/ 0 h 80"/>
                  <a:gd name="T60" fmla="*/ 0 w 175"/>
                  <a:gd name="T61" fmla="*/ 0 h 80"/>
                  <a:gd name="T62" fmla="*/ 0 w 175"/>
                  <a:gd name="T63" fmla="*/ 0 h 80"/>
                  <a:gd name="T64" fmla="*/ 0 w 175"/>
                  <a:gd name="T65" fmla="*/ 0 h 80"/>
                  <a:gd name="T66" fmla="*/ 0 w 175"/>
                  <a:gd name="T67" fmla="*/ 0 h 80"/>
                  <a:gd name="T68" fmla="*/ 0 w 175"/>
                  <a:gd name="T69" fmla="*/ 0 h 80"/>
                  <a:gd name="T70" fmla="*/ 0 w 175"/>
                  <a:gd name="T71" fmla="*/ 0 h 80"/>
                  <a:gd name="T72" fmla="*/ 0 w 175"/>
                  <a:gd name="T73" fmla="*/ 0 h 80"/>
                  <a:gd name="T74" fmla="*/ 0 w 175"/>
                  <a:gd name="T75" fmla="*/ 0 h 80"/>
                  <a:gd name="T76" fmla="*/ 0 w 175"/>
                  <a:gd name="T77" fmla="*/ 0 h 80"/>
                  <a:gd name="T78" fmla="*/ 0 w 175"/>
                  <a:gd name="T79" fmla="*/ 0 h 8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75" h="80">
                    <a:moveTo>
                      <a:pt x="1" y="77"/>
                    </a:moveTo>
                    <a:lnTo>
                      <a:pt x="0" y="77"/>
                    </a:lnTo>
                    <a:lnTo>
                      <a:pt x="8" y="80"/>
                    </a:lnTo>
                    <a:lnTo>
                      <a:pt x="18" y="80"/>
                    </a:lnTo>
                    <a:lnTo>
                      <a:pt x="30" y="77"/>
                    </a:lnTo>
                    <a:lnTo>
                      <a:pt x="42" y="74"/>
                    </a:lnTo>
                    <a:lnTo>
                      <a:pt x="57" y="68"/>
                    </a:lnTo>
                    <a:lnTo>
                      <a:pt x="71" y="62"/>
                    </a:lnTo>
                    <a:lnTo>
                      <a:pt x="86" y="55"/>
                    </a:lnTo>
                    <a:lnTo>
                      <a:pt x="101" y="47"/>
                    </a:lnTo>
                    <a:lnTo>
                      <a:pt x="115" y="40"/>
                    </a:lnTo>
                    <a:lnTo>
                      <a:pt x="129" y="32"/>
                    </a:lnTo>
                    <a:lnTo>
                      <a:pt x="141" y="24"/>
                    </a:lnTo>
                    <a:lnTo>
                      <a:pt x="152" y="17"/>
                    </a:lnTo>
                    <a:lnTo>
                      <a:pt x="161" y="12"/>
                    </a:lnTo>
                    <a:lnTo>
                      <a:pt x="168" y="8"/>
                    </a:lnTo>
                    <a:lnTo>
                      <a:pt x="173" y="5"/>
                    </a:lnTo>
                    <a:lnTo>
                      <a:pt x="175" y="4"/>
                    </a:lnTo>
                    <a:lnTo>
                      <a:pt x="173" y="0"/>
                    </a:lnTo>
                    <a:lnTo>
                      <a:pt x="171" y="1"/>
                    </a:lnTo>
                    <a:lnTo>
                      <a:pt x="167" y="4"/>
                    </a:lnTo>
                    <a:lnTo>
                      <a:pt x="160" y="8"/>
                    </a:lnTo>
                    <a:lnTo>
                      <a:pt x="151" y="14"/>
                    </a:lnTo>
                    <a:lnTo>
                      <a:pt x="139" y="21"/>
                    </a:lnTo>
                    <a:lnTo>
                      <a:pt x="126" y="28"/>
                    </a:lnTo>
                    <a:lnTo>
                      <a:pt x="113" y="36"/>
                    </a:lnTo>
                    <a:lnTo>
                      <a:pt x="99" y="44"/>
                    </a:lnTo>
                    <a:lnTo>
                      <a:pt x="84" y="51"/>
                    </a:lnTo>
                    <a:lnTo>
                      <a:pt x="69" y="58"/>
                    </a:lnTo>
                    <a:lnTo>
                      <a:pt x="55" y="65"/>
                    </a:lnTo>
                    <a:lnTo>
                      <a:pt x="41" y="69"/>
                    </a:lnTo>
                    <a:lnTo>
                      <a:pt x="29" y="74"/>
                    </a:lnTo>
                    <a:lnTo>
                      <a:pt x="18" y="75"/>
                    </a:lnTo>
                    <a:lnTo>
                      <a:pt x="9" y="75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1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2" name="Freeform 433"/>
              <p:cNvSpPr>
                <a:spLocks/>
              </p:cNvSpPr>
              <p:nvPr/>
            </p:nvSpPr>
            <p:spPr bwMode="auto">
              <a:xfrm>
                <a:off x="5116" y="1461"/>
                <a:ext cx="307" cy="44"/>
              </a:xfrm>
              <a:custGeom>
                <a:avLst/>
                <a:gdLst>
                  <a:gd name="T0" fmla="*/ 0 w 615"/>
                  <a:gd name="T1" fmla="*/ 1 h 87"/>
                  <a:gd name="T2" fmla="*/ 0 w 615"/>
                  <a:gd name="T3" fmla="*/ 1 h 87"/>
                  <a:gd name="T4" fmla="*/ 0 w 615"/>
                  <a:gd name="T5" fmla="*/ 1 h 87"/>
                  <a:gd name="T6" fmla="*/ 0 w 615"/>
                  <a:gd name="T7" fmla="*/ 1 h 87"/>
                  <a:gd name="T8" fmla="*/ 0 w 615"/>
                  <a:gd name="T9" fmla="*/ 1 h 87"/>
                  <a:gd name="T10" fmla="*/ 0 w 615"/>
                  <a:gd name="T11" fmla="*/ 1 h 87"/>
                  <a:gd name="T12" fmla="*/ 0 w 615"/>
                  <a:gd name="T13" fmla="*/ 1 h 87"/>
                  <a:gd name="T14" fmla="*/ 0 w 615"/>
                  <a:gd name="T15" fmla="*/ 1 h 87"/>
                  <a:gd name="T16" fmla="*/ 0 w 615"/>
                  <a:gd name="T17" fmla="*/ 1 h 87"/>
                  <a:gd name="T18" fmla="*/ 0 w 615"/>
                  <a:gd name="T19" fmla="*/ 1 h 87"/>
                  <a:gd name="T20" fmla="*/ 0 w 615"/>
                  <a:gd name="T21" fmla="*/ 1 h 87"/>
                  <a:gd name="T22" fmla="*/ 0 w 615"/>
                  <a:gd name="T23" fmla="*/ 1 h 87"/>
                  <a:gd name="T24" fmla="*/ 0 w 615"/>
                  <a:gd name="T25" fmla="*/ 1 h 87"/>
                  <a:gd name="T26" fmla="*/ 0 w 615"/>
                  <a:gd name="T27" fmla="*/ 1 h 87"/>
                  <a:gd name="T28" fmla="*/ 0 w 615"/>
                  <a:gd name="T29" fmla="*/ 1 h 87"/>
                  <a:gd name="T30" fmla="*/ 0 w 615"/>
                  <a:gd name="T31" fmla="*/ 1 h 87"/>
                  <a:gd name="T32" fmla="*/ 0 w 615"/>
                  <a:gd name="T33" fmla="*/ 1 h 87"/>
                  <a:gd name="T34" fmla="*/ 0 w 615"/>
                  <a:gd name="T35" fmla="*/ 1 h 87"/>
                  <a:gd name="T36" fmla="*/ 0 w 615"/>
                  <a:gd name="T37" fmla="*/ 1 h 87"/>
                  <a:gd name="T38" fmla="*/ 0 w 615"/>
                  <a:gd name="T39" fmla="*/ 1 h 87"/>
                  <a:gd name="T40" fmla="*/ 0 w 615"/>
                  <a:gd name="T41" fmla="*/ 1 h 87"/>
                  <a:gd name="T42" fmla="*/ 0 w 615"/>
                  <a:gd name="T43" fmla="*/ 1 h 87"/>
                  <a:gd name="T44" fmla="*/ 0 w 615"/>
                  <a:gd name="T45" fmla="*/ 1 h 87"/>
                  <a:gd name="T46" fmla="*/ 0 w 615"/>
                  <a:gd name="T47" fmla="*/ 1 h 87"/>
                  <a:gd name="T48" fmla="*/ 0 w 615"/>
                  <a:gd name="T49" fmla="*/ 1 h 87"/>
                  <a:gd name="T50" fmla="*/ 0 w 615"/>
                  <a:gd name="T51" fmla="*/ 1 h 87"/>
                  <a:gd name="T52" fmla="*/ 0 w 615"/>
                  <a:gd name="T53" fmla="*/ 1 h 87"/>
                  <a:gd name="T54" fmla="*/ 0 w 615"/>
                  <a:gd name="T55" fmla="*/ 1 h 87"/>
                  <a:gd name="T56" fmla="*/ 0 w 615"/>
                  <a:gd name="T57" fmla="*/ 1 h 87"/>
                  <a:gd name="T58" fmla="*/ 0 w 615"/>
                  <a:gd name="T59" fmla="*/ 1 h 87"/>
                  <a:gd name="T60" fmla="*/ 0 w 615"/>
                  <a:gd name="T61" fmla="*/ 1 h 87"/>
                  <a:gd name="T62" fmla="*/ 0 w 615"/>
                  <a:gd name="T63" fmla="*/ 1 h 87"/>
                  <a:gd name="T64" fmla="*/ 0 w 615"/>
                  <a:gd name="T65" fmla="*/ 0 h 87"/>
                  <a:gd name="T66" fmla="*/ 0 w 615"/>
                  <a:gd name="T67" fmla="*/ 1 h 87"/>
                  <a:gd name="T68" fmla="*/ 0 w 615"/>
                  <a:gd name="T69" fmla="*/ 1 h 87"/>
                  <a:gd name="T70" fmla="*/ 0 w 615"/>
                  <a:gd name="T71" fmla="*/ 1 h 8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15" h="87">
                    <a:moveTo>
                      <a:pt x="0" y="2"/>
                    </a:moveTo>
                    <a:lnTo>
                      <a:pt x="2" y="4"/>
                    </a:lnTo>
                    <a:lnTo>
                      <a:pt x="3" y="4"/>
                    </a:lnTo>
                    <a:lnTo>
                      <a:pt x="7" y="4"/>
                    </a:lnTo>
                    <a:lnTo>
                      <a:pt x="11" y="5"/>
                    </a:lnTo>
                    <a:lnTo>
                      <a:pt x="19" y="5"/>
                    </a:lnTo>
                    <a:lnTo>
                      <a:pt x="30" y="7"/>
                    </a:lnTo>
                    <a:lnTo>
                      <a:pt x="41" y="8"/>
                    </a:lnTo>
                    <a:lnTo>
                      <a:pt x="55" y="10"/>
                    </a:lnTo>
                    <a:lnTo>
                      <a:pt x="70" y="11"/>
                    </a:lnTo>
                    <a:lnTo>
                      <a:pt x="86" y="12"/>
                    </a:lnTo>
                    <a:lnTo>
                      <a:pt x="103" y="15"/>
                    </a:lnTo>
                    <a:lnTo>
                      <a:pt x="122" y="17"/>
                    </a:lnTo>
                    <a:lnTo>
                      <a:pt x="143" y="19"/>
                    </a:lnTo>
                    <a:lnTo>
                      <a:pt x="165" y="22"/>
                    </a:lnTo>
                    <a:lnTo>
                      <a:pt x="186" y="24"/>
                    </a:lnTo>
                    <a:lnTo>
                      <a:pt x="209" y="26"/>
                    </a:lnTo>
                    <a:lnTo>
                      <a:pt x="234" y="30"/>
                    </a:lnTo>
                    <a:lnTo>
                      <a:pt x="258" y="33"/>
                    </a:lnTo>
                    <a:lnTo>
                      <a:pt x="283" y="37"/>
                    </a:lnTo>
                    <a:lnTo>
                      <a:pt x="309" y="39"/>
                    </a:lnTo>
                    <a:lnTo>
                      <a:pt x="334" y="42"/>
                    </a:lnTo>
                    <a:lnTo>
                      <a:pt x="359" y="46"/>
                    </a:lnTo>
                    <a:lnTo>
                      <a:pt x="385" y="49"/>
                    </a:lnTo>
                    <a:lnTo>
                      <a:pt x="409" y="53"/>
                    </a:lnTo>
                    <a:lnTo>
                      <a:pt x="434" y="56"/>
                    </a:lnTo>
                    <a:lnTo>
                      <a:pt x="459" y="60"/>
                    </a:lnTo>
                    <a:lnTo>
                      <a:pt x="484" y="64"/>
                    </a:lnTo>
                    <a:lnTo>
                      <a:pt x="508" y="68"/>
                    </a:lnTo>
                    <a:lnTo>
                      <a:pt x="531" y="71"/>
                    </a:lnTo>
                    <a:lnTo>
                      <a:pt x="553" y="76"/>
                    </a:lnTo>
                    <a:lnTo>
                      <a:pt x="575" y="79"/>
                    </a:lnTo>
                    <a:lnTo>
                      <a:pt x="595" y="84"/>
                    </a:lnTo>
                    <a:lnTo>
                      <a:pt x="615" y="87"/>
                    </a:lnTo>
                    <a:lnTo>
                      <a:pt x="615" y="83"/>
                    </a:lnTo>
                    <a:lnTo>
                      <a:pt x="596" y="79"/>
                    </a:lnTo>
                    <a:lnTo>
                      <a:pt x="576" y="75"/>
                    </a:lnTo>
                    <a:lnTo>
                      <a:pt x="554" y="71"/>
                    </a:lnTo>
                    <a:lnTo>
                      <a:pt x="532" y="68"/>
                    </a:lnTo>
                    <a:lnTo>
                      <a:pt x="509" y="63"/>
                    </a:lnTo>
                    <a:lnTo>
                      <a:pt x="485" y="60"/>
                    </a:lnTo>
                    <a:lnTo>
                      <a:pt x="461" y="56"/>
                    </a:lnTo>
                    <a:lnTo>
                      <a:pt x="435" y="53"/>
                    </a:lnTo>
                    <a:lnTo>
                      <a:pt x="410" y="48"/>
                    </a:lnTo>
                    <a:lnTo>
                      <a:pt x="386" y="45"/>
                    </a:lnTo>
                    <a:lnTo>
                      <a:pt x="360" y="42"/>
                    </a:lnTo>
                    <a:lnTo>
                      <a:pt x="335" y="38"/>
                    </a:lnTo>
                    <a:lnTo>
                      <a:pt x="309" y="35"/>
                    </a:lnTo>
                    <a:lnTo>
                      <a:pt x="283" y="32"/>
                    </a:lnTo>
                    <a:lnTo>
                      <a:pt x="259" y="28"/>
                    </a:lnTo>
                    <a:lnTo>
                      <a:pt x="235" y="26"/>
                    </a:lnTo>
                    <a:lnTo>
                      <a:pt x="211" y="23"/>
                    </a:lnTo>
                    <a:lnTo>
                      <a:pt x="188" y="20"/>
                    </a:lnTo>
                    <a:lnTo>
                      <a:pt x="165" y="17"/>
                    </a:lnTo>
                    <a:lnTo>
                      <a:pt x="143" y="16"/>
                    </a:lnTo>
                    <a:lnTo>
                      <a:pt x="123" y="12"/>
                    </a:lnTo>
                    <a:lnTo>
                      <a:pt x="103" y="11"/>
                    </a:lnTo>
                    <a:lnTo>
                      <a:pt x="86" y="9"/>
                    </a:lnTo>
                    <a:lnTo>
                      <a:pt x="70" y="7"/>
                    </a:lnTo>
                    <a:lnTo>
                      <a:pt x="55" y="5"/>
                    </a:lnTo>
                    <a:lnTo>
                      <a:pt x="41" y="4"/>
                    </a:lnTo>
                    <a:lnTo>
                      <a:pt x="30" y="3"/>
                    </a:lnTo>
                    <a:lnTo>
                      <a:pt x="21" y="2"/>
                    </a:lnTo>
                    <a:lnTo>
                      <a:pt x="12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3" name="Freeform 434"/>
              <p:cNvSpPr>
                <a:spLocks/>
              </p:cNvSpPr>
              <p:nvPr/>
            </p:nvSpPr>
            <p:spPr bwMode="auto">
              <a:xfrm>
                <a:off x="5106" y="1306"/>
                <a:ext cx="14" cy="156"/>
              </a:xfrm>
              <a:custGeom>
                <a:avLst/>
                <a:gdLst>
                  <a:gd name="T0" fmla="*/ 0 w 29"/>
                  <a:gd name="T1" fmla="*/ 0 h 312"/>
                  <a:gd name="T2" fmla="*/ 0 w 29"/>
                  <a:gd name="T3" fmla="*/ 1 h 312"/>
                  <a:gd name="T4" fmla="*/ 0 w 29"/>
                  <a:gd name="T5" fmla="*/ 1 h 312"/>
                  <a:gd name="T6" fmla="*/ 0 w 29"/>
                  <a:gd name="T7" fmla="*/ 1 h 312"/>
                  <a:gd name="T8" fmla="*/ 0 w 29"/>
                  <a:gd name="T9" fmla="*/ 1 h 312"/>
                  <a:gd name="T10" fmla="*/ 0 w 29"/>
                  <a:gd name="T11" fmla="*/ 1 h 312"/>
                  <a:gd name="T12" fmla="*/ 0 w 29"/>
                  <a:gd name="T13" fmla="*/ 1 h 312"/>
                  <a:gd name="T14" fmla="*/ 0 w 29"/>
                  <a:gd name="T15" fmla="*/ 1 h 312"/>
                  <a:gd name="T16" fmla="*/ 0 w 29"/>
                  <a:gd name="T17" fmla="*/ 1 h 312"/>
                  <a:gd name="T18" fmla="*/ 0 w 29"/>
                  <a:gd name="T19" fmla="*/ 1 h 312"/>
                  <a:gd name="T20" fmla="*/ 0 w 29"/>
                  <a:gd name="T21" fmla="*/ 1 h 312"/>
                  <a:gd name="T22" fmla="*/ 0 w 29"/>
                  <a:gd name="T23" fmla="*/ 1 h 312"/>
                  <a:gd name="T24" fmla="*/ 0 w 29"/>
                  <a:gd name="T25" fmla="*/ 1 h 312"/>
                  <a:gd name="T26" fmla="*/ 0 w 29"/>
                  <a:gd name="T27" fmla="*/ 1 h 312"/>
                  <a:gd name="T28" fmla="*/ 0 w 29"/>
                  <a:gd name="T29" fmla="*/ 1 h 312"/>
                  <a:gd name="T30" fmla="*/ 0 w 29"/>
                  <a:gd name="T31" fmla="*/ 1 h 312"/>
                  <a:gd name="T32" fmla="*/ 0 w 29"/>
                  <a:gd name="T33" fmla="*/ 1 h 312"/>
                  <a:gd name="T34" fmla="*/ 0 w 29"/>
                  <a:gd name="T35" fmla="*/ 1 h 312"/>
                  <a:gd name="T36" fmla="*/ 0 w 29"/>
                  <a:gd name="T37" fmla="*/ 1 h 312"/>
                  <a:gd name="T38" fmla="*/ 0 w 29"/>
                  <a:gd name="T39" fmla="*/ 1 h 312"/>
                  <a:gd name="T40" fmla="*/ 0 w 29"/>
                  <a:gd name="T41" fmla="*/ 1 h 312"/>
                  <a:gd name="T42" fmla="*/ 0 w 29"/>
                  <a:gd name="T43" fmla="*/ 1 h 312"/>
                  <a:gd name="T44" fmla="*/ 0 w 29"/>
                  <a:gd name="T45" fmla="*/ 1 h 312"/>
                  <a:gd name="T46" fmla="*/ 0 w 29"/>
                  <a:gd name="T47" fmla="*/ 1 h 312"/>
                  <a:gd name="T48" fmla="*/ 0 w 29"/>
                  <a:gd name="T49" fmla="*/ 1 h 312"/>
                  <a:gd name="T50" fmla="*/ 0 w 29"/>
                  <a:gd name="T51" fmla="*/ 1 h 312"/>
                  <a:gd name="T52" fmla="*/ 0 w 29"/>
                  <a:gd name="T53" fmla="*/ 1 h 312"/>
                  <a:gd name="T54" fmla="*/ 0 w 29"/>
                  <a:gd name="T55" fmla="*/ 1 h 312"/>
                  <a:gd name="T56" fmla="*/ 0 w 29"/>
                  <a:gd name="T57" fmla="*/ 1 h 312"/>
                  <a:gd name="T58" fmla="*/ 0 w 29"/>
                  <a:gd name="T59" fmla="*/ 1 h 312"/>
                  <a:gd name="T60" fmla="*/ 0 w 29"/>
                  <a:gd name="T61" fmla="*/ 1 h 312"/>
                  <a:gd name="T62" fmla="*/ 0 w 29"/>
                  <a:gd name="T63" fmla="*/ 1 h 312"/>
                  <a:gd name="T64" fmla="*/ 0 w 29"/>
                  <a:gd name="T65" fmla="*/ 1 h 312"/>
                  <a:gd name="T66" fmla="*/ 0 w 29"/>
                  <a:gd name="T67" fmla="*/ 1 h 312"/>
                  <a:gd name="T68" fmla="*/ 0 w 29"/>
                  <a:gd name="T69" fmla="*/ 1 h 312"/>
                  <a:gd name="T70" fmla="*/ 0 w 29"/>
                  <a:gd name="T71" fmla="*/ 1 h 312"/>
                  <a:gd name="T72" fmla="*/ 0 w 29"/>
                  <a:gd name="T73" fmla="*/ 0 h 312"/>
                  <a:gd name="T74" fmla="*/ 0 w 29"/>
                  <a:gd name="T75" fmla="*/ 0 h 312"/>
                  <a:gd name="T76" fmla="*/ 0 w 29"/>
                  <a:gd name="T77" fmla="*/ 1 h 312"/>
                  <a:gd name="T78" fmla="*/ 0 w 29"/>
                  <a:gd name="T79" fmla="*/ 0 h 31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9" h="312">
                    <a:moveTo>
                      <a:pt x="27" y="0"/>
                    </a:moveTo>
                    <a:lnTo>
                      <a:pt x="25" y="1"/>
                    </a:lnTo>
                    <a:lnTo>
                      <a:pt x="16" y="15"/>
                    </a:lnTo>
                    <a:lnTo>
                      <a:pt x="9" y="33"/>
                    </a:lnTo>
                    <a:lnTo>
                      <a:pt x="5" y="54"/>
                    </a:lnTo>
                    <a:lnTo>
                      <a:pt x="2" y="77"/>
                    </a:lnTo>
                    <a:lnTo>
                      <a:pt x="1" y="102"/>
                    </a:lnTo>
                    <a:lnTo>
                      <a:pt x="0" y="128"/>
                    </a:lnTo>
                    <a:lnTo>
                      <a:pt x="2" y="154"/>
                    </a:lnTo>
                    <a:lnTo>
                      <a:pt x="4" y="181"/>
                    </a:lnTo>
                    <a:lnTo>
                      <a:pt x="6" y="206"/>
                    </a:lnTo>
                    <a:lnTo>
                      <a:pt x="8" y="231"/>
                    </a:lnTo>
                    <a:lnTo>
                      <a:pt x="12" y="253"/>
                    </a:lnTo>
                    <a:lnTo>
                      <a:pt x="14" y="273"/>
                    </a:lnTo>
                    <a:lnTo>
                      <a:pt x="16" y="289"/>
                    </a:lnTo>
                    <a:lnTo>
                      <a:pt x="18" y="302"/>
                    </a:lnTo>
                    <a:lnTo>
                      <a:pt x="20" y="310"/>
                    </a:lnTo>
                    <a:lnTo>
                      <a:pt x="21" y="312"/>
                    </a:lnTo>
                    <a:lnTo>
                      <a:pt x="24" y="311"/>
                    </a:lnTo>
                    <a:lnTo>
                      <a:pt x="24" y="309"/>
                    </a:lnTo>
                    <a:lnTo>
                      <a:pt x="23" y="300"/>
                    </a:lnTo>
                    <a:lnTo>
                      <a:pt x="21" y="288"/>
                    </a:lnTo>
                    <a:lnTo>
                      <a:pt x="18" y="272"/>
                    </a:lnTo>
                    <a:lnTo>
                      <a:pt x="15" y="252"/>
                    </a:lnTo>
                    <a:lnTo>
                      <a:pt x="13" y="230"/>
                    </a:lnTo>
                    <a:lnTo>
                      <a:pt x="9" y="206"/>
                    </a:lnTo>
                    <a:lnTo>
                      <a:pt x="8" y="181"/>
                    </a:lnTo>
                    <a:lnTo>
                      <a:pt x="6" y="154"/>
                    </a:lnTo>
                    <a:lnTo>
                      <a:pt x="6" y="128"/>
                    </a:lnTo>
                    <a:lnTo>
                      <a:pt x="5" y="102"/>
                    </a:lnTo>
                    <a:lnTo>
                      <a:pt x="7" y="77"/>
                    </a:lnTo>
                    <a:lnTo>
                      <a:pt x="9" y="55"/>
                    </a:lnTo>
                    <a:lnTo>
                      <a:pt x="14" y="34"/>
                    </a:lnTo>
                    <a:lnTo>
                      <a:pt x="21" y="17"/>
                    </a:lnTo>
                    <a:lnTo>
                      <a:pt x="29" y="4"/>
                    </a:lnTo>
                    <a:lnTo>
                      <a:pt x="27" y="6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5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4" name="Freeform 435"/>
              <p:cNvSpPr>
                <a:spLocks/>
              </p:cNvSpPr>
              <p:nvPr/>
            </p:nvSpPr>
            <p:spPr bwMode="auto">
              <a:xfrm>
                <a:off x="5119" y="1306"/>
                <a:ext cx="299" cy="4"/>
              </a:xfrm>
              <a:custGeom>
                <a:avLst/>
                <a:gdLst>
                  <a:gd name="T0" fmla="*/ 0 w 599"/>
                  <a:gd name="T1" fmla="*/ 1 h 8"/>
                  <a:gd name="T2" fmla="*/ 0 w 599"/>
                  <a:gd name="T3" fmla="*/ 1 h 8"/>
                  <a:gd name="T4" fmla="*/ 0 w 599"/>
                  <a:gd name="T5" fmla="*/ 0 h 8"/>
                  <a:gd name="T6" fmla="*/ 0 w 599"/>
                  <a:gd name="T7" fmla="*/ 1 h 8"/>
                  <a:gd name="T8" fmla="*/ 0 w 599"/>
                  <a:gd name="T9" fmla="*/ 1 h 8"/>
                  <a:gd name="T10" fmla="*/ 0 w 599"/>
                  <a:gd name="T11" fmla="*/ 1 h 8"/>
                  <a:gd name="T12" fmla="*/ 0 w 599"/>
                  <a:gd name="T13" fmla="*/ 1 h 8"/>
                  <a:gd name="T14" fmla="*/ 0 w 599"/>
                  <a:gd name="T15" fmla="*/ 1 h 8"/>
                  <a:gd name="T16" fmla="*/ 0 w 599"/>
                  <a:gd name="T17" fmla="*/ 1 h 8"/>
                  <a:gd name="T18" fmla="*/ 0 w 599"/>
                  <a:gd name="T19" fmla="*/ 1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9" h="8">
                    <a:moveTo>
                      <a:pt x="595" y="6"/>
                    </a:moveTo>
                    <a:lnTo>
                      <a:pt x="597" y="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597" y="8"/>
                    </a:lnTo>
                    <a:lnTo>
                      <a:pt x="599" y="6"/>
                    </a:lnTo>
                    <a:lnTo>
                      <a:pt x="597" y="8"/>
                    </a:lnTo>
                    <a:lnTo>
                      <a:pt x="599" y="8"/>
                    </a:lnTo>
                    <a:lnTo>
                      <a:pt x="599" y="6"/>
                    </a:lnTo>
                    <a:lnTo>
                      <a:pt x="59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5" name="Freeform 436"/>
              <p:cNvSpPr>
                <a:spLocks/>
              </p:cNvSpPr>
              <p:nvPr/>
            </p:nvSpPr>
            <p:spPr bwMode="auto">
              <a:xfrm>
                <a:off x="5417" y="1182"/>
                <a:ext cx="5" cy="127"/>
              </a:xfrm>
              <a:custGeom>
                <a:avLst/>
                <a:gdLst>
                  <a:gd name="T0" fmla="*/ 1 w 10"/>
                  <a:gd name="T1" fmla="*/ 0 h 255"/>
                  <a:gd name="T2" fmla="*/ 1 w 10"/>
                  <a:gd name="T3" fmla="*/ 0 h 255"/>
                  <a:gd name="T4" fmla="*/ 0 w 10"/>
                  <a:gd name="T5" fmla="*/ 0 h 255"/>
                  <a:gd name="T6" fmla="*/ 1 w 10"/>
                  <a:gd name="T7" fmla="*/ 0 h 255"/>
                  <a:gd name="T8" fmla="*/ 1 w 10"/>
                  <a:gd name="T9" fmla="*/ 0 h 255"/>
                  <a:gd name="T10" fmla="*/ 1 w 10"/>
                  <a:gd name="T11" fmla="*/ 0 h 255"/>
                  <a:gd name="T12" fmla="*/ 1 w 10"/>
                  <a:gd name="T13" fmla="*/ 0 h 255"/>
                  <a:gd name="T14" fmla="*/ 1 w 10"/>
                  <a:gd name="T15" fmla="*/ 0 h 255"/>
                  <a:gd name="T16" fmla="*/ 1 w 10"/>
                  <a:gd name="T17" fmla="*/ 0 h 255"/>
                  <a:gd name="T18" fmla="*/ 1 w 10"/>
                  <a:gd name="T19" fmla="*/ 0 h 2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255">
                    <a:moveTo>
                      <a:pt x="7" y="0"/>
                    </a:moveTo>
                    <a:lnTo>
                      <a:pt x="7" y="0"/>
                    </a:lnTo>
                    <a:lnTo>
                      <a:pt x="0" y="255"/>
                    </a:lnTo>
                    <a:lnTo>
                      <a:pt x="4" y="255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6" name="Freeform 437"/>
              <p:cNvSpPr>
                <a:spLocks/>
              </p:cNvSpPr>
              <p:nvPr/>
            </p:nvSpPr>
            <p:spPr bwMode="auto">
              <a:xfrm>
                <a:off x="5420" y="884"/>
                <a:ext cx="60" cy="299"/>
              </a:xfrm>
              <a:custGeom>
                <a:avLst/>
                <a:gdLst>
                  <a:gd name="T0" fmla="*/ 0 w 121"/>
                  <a:gd name="T1" fmla="*/ 1 h 598"/>
                  <a:gd name="T2" fmla="*/ 0 w 121"/>
                  <a:gd name="T3" fmla="*/ 1 h 598"/>
                  <a:gd name="T4" fmla="*/ 0 w 121"/>
                  <a:gd name="T5" fmla="*/ 1 h 598"/>
                  <a:gd name="T6" fmla="*/ 0 w 121"/>
                  <a:gd name="T7" fmla="*/ 1 h 598"/>
                  <a:gd name="T8" fmla="*/ 0 w 121"/>
                  <a:gd name="T9" fmla="*/ 1 h 598"/>
                  <a:gd name="T10" fmla="*/ 0 w 121"/>
                  <a:gd name="T11" fmla="*/ 1 h 598"/>
                  <a:gd name="T12" fmla="*/ 0 w 121"/>
                  <a:gd name="T13" fmla="*/ 1 h 598"/>
                  <a:gd name="T14" fmla="*/ 0 w 121"/>
                  <a:gd name="T15" fmla="*/ 1 h 598"/>
                  <a:gd name="T16" fmla="*/ 0 w 121"/>
                  <a:gd name="T17" fmla="*/ 1 h 598"/>
                  <a:gd name="T18" fmla="*/ 0 w 121"/>
                  <a:gd name="T19" fmla="*/ 1 h 598"/>
                  <a:gd name="T20" fmla="*/ 0 w 121"/>
                  <a:gd name="T21" fmla="*/ 1 h 598"/>
                  <a:gd name="T22" fmla="*/ 0 w 121"/>
                  <a:gd name="T23" fmla="*/ 1 h 598"/>
                  <a:gd name="T24" fmla="*/ 0 w 121"/>
                  <a:gd name="T25" fmla="*/ 1 h 598"/>
                  <a:gd name="T26" fmla="*/ 0 w 121"/>
                  <a:gd name="T27" fmla="*/ 1 h 598"/>
                  <a:gd name="T28" fmla="*/ 0 w 121"/>
                  <a:gd name="T29" fmla="*/ 1 h 598"/>
                  <a:gd name="T30" fmla="*/ 0 w 121"/>
                  <a:gd name="T31" fmla="*/ 1 h 598"/>
                  <a:gd name="T32" fmla="*/ 0 w 121"/>
                  <a:gd name="T33" fmla="*/ 1 h 598"/>
                  <a:gd name="T34" fmla="*/ 0 w 121"/>
                  <a:gd name="T35" fmla="*/ 1 h 598"/>
                  <a:gd name="T36" fmla="*/ 0 w 121"/>
                  <a:gd name="T37" fmla="*/ 1 h 598"/>
                  <a:gd name="T38" fmla="*/ 0 w 121"/>
                  <a:gd name="T39" fmla="*/ 1 h 598"/>
                  <a:gd name="T40" fmla="*/ 0 w 121"/>
                  <a:gd name="T41" fmla="*/ 1 h 598"/>
                  <a:gd name="T42" fmla="*/ 0 w 121"/>
                  <a:gd name="T43" fmla="*/ 1 h 598"/>
                  <a:gd name="T44" fmla="*/ 0 w 121"/>
                  <a:gd name="T45" fmla="*/ 1 h 598"/>
                  <a:gd name="T46" fmla="*/ 0 w 121"/>
                  <a:gd name="T47" fmla="*/ 1 h 598"/>
                  <a:gd name="T48" fmla="*/ 0 w 121"/>
                  <a:gd name="T49" fmla="*/ 1 h 598"/>
                  <a:gd name="T50" fmla="*/ 0 w 121"/>
                  <a:gd name="T51" fmla="*/ 1 h 598"/>
                  <a:gd name="T52" fmla="*/ 0 w 121"/>
                  <a:gd name="T53" fmla="*/ 1 h 598"/>
                  <a:gd name="T54" fmla="*/ 0 w 121"/>
                  <a:gd name="T55" fmla="*/ 1 h 598"/>
                  <a:gd name="T56" fmla="*/ 0 w 121"/>
                  <a:gd name="T57" fmla="*/ 1 h 598"/>
                  <a:gd name="T58" fmla="*/ 0 w 121"/>
                  <a:gd name="T59" fmla="*/ 1 h 598"/>
                  <a:gd name="T60" fmla="*/ 0 w 121"/>
                  <a:gd name="T61" fmla="*/ 1 h 598"/>
                  <a:gd name="T62" fmla="*/ 0 w 121"/>
                  <a:gd name="T63" fmla="*/ 1 h 598"/>
                  <a:gd name="T64" fmla="*/ 0 w 121"/>
                  <a:gd name="T65" fmla="*/ 1 h 598"/>
                  <a:gd name="T66" fmla="*/ 0 w 121"/>
                  <a:gd name="T67" fmla="*/ 1 h 5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1" h="598">
                    <a:moveTo>
                      <a:pt x="121" y="3"/>
                    </a:moveTo>
                    <a:lnTo>
                      <a:pt x="121" y="3"/>
                    </a:lnTo>
                    <a:lnTo>
                      <a:pt x="116" y="0"/>
                    </a:lnTo>
                    <a:lnTo>
                      <a:pt x="112" y="4"/>
                    </a:lnTo>
                    <a:lnTo>
                      <a:pt x="107" y="11"/>
                    </a:lnTo>
                    <a:lnTo>
                      <a:pt x="103" y="20"/>
                    </a:lnTo>
                    <a:lnTo>
                      <a:pt x="99" y="32"/>
                    </a:lnTo>
                    <a:lnTo>
                      <a:pt x="94" y="46"/>
                    </a:lnTo>
                    <a:lnTo>
                      <a:pt x="90" y="64"/>
                    </a:lnTo>
                    <a:lnTo>
                      <a:pt x="85" y="83"/>
                    </a:lnTo>
                    <a:lnTo>
                      <a:pt x="79" y="104"/>
                    </a:lnTo>
                    <a:lnTo>
                      <a:pt x="75" y="127"/>
                    </a:lnTo>
                    <a:lnTo>
                      <a:pt x="70" y="151"/>
                    </a:lnTo>
                    <a:lnTo>
                      <a:pt x="66" y="178"/>
                    </a:lnTo>
                    <a:lnTo>
                      <a:pt x="60" y="204"/>
                    </a:lnTo>
                    <a:lnTo>
                      <a:pt x="55" y="232"/>
                    </a:lnTo>
                    <a:lnTo>
                      <a:pt x="51" y="260"/>
                    </a:lnTo>
                    <a:lnTo>
                      <a:pt x="46" y="288"/>
                    </a:lnTo>
                    <a:lnTo>
                      <a:pt x="41" y="317"/>
                    </a:lnTo>
                    <a:lnTo>
                      <a:pt x="37" y="346"/>
                    </a:lnTo>
                    <a:lnTo>
                      <a:pt x="32" y="374"/>
                    </a:lnTo>
                    <a:lnTo>
                      <a:pt x="28" y="401"/>
                    </a:lnTo>
                    <a:lnTo>
                      <a:pt x="24" y="428"/>
                    </a:lnTo>
                    <a:lnTo>
                      <a:pt x="21" y="453"/>
                    </a:lnTo>
                    <a:lnTo>
                      <a:pt x="17" y="477"/>
                    </a:lnTo>
                    <a:lnTo>
                      <a:pt x="13" y="500"/>
                    </a:lnTo>
                    <a:lnTo>
                      <a:pt x="10" y="521"/>
                    </a:lnTo>
                    <a:lnTo>
                      <a:pt x="7" y="539"/>
                    </a:lnTo>
                    <a:lnTo>
                      <a:pt x="6" y="557"/>
                    </a:lnTo>
                    <a:lnTo>
                      <a:pt x="3" y="571"/>
                    </a:lnTo>
                    <a:lnTo>
                      <a:pt x="1" y="582"/>
                    </a:lnTo>
                    <a:lnTo>
                      <a:pt x="1" y="590"/>
                    </a:lnTo>
                    <a:lnTo>
                      <a:pt x="0" y="596"/>
                    </a:lnTo>
                    <a:lnTo>
                      <a:pt x="0" y="597"/>
                    </a:lnTo>
                    <a:lnTo>
                      <a:pt x="3" y="598"/>
                    </a:lnTo>
                    <a:lnTo>
                      <a:pt x="3" y="597"/>
                    </a:lnTo>
                    <a:lnTo>
                      <a:pt x="5" y="591"/>
                    </a:lnTo>
                    <a:lnTo>
                      <a:pt x="6" y="583"/>
                    </a:lnTo>
                    <a:lnTo>
                      <a:pt x="7" y="572"/>
                    </a:lnTo>
                    <a:lnTo>
                      <a:pt x="9" y="558"/>
                    </a:lnTo>
                    <a:lnTo>
                      <a:pt x="12" y="541"/>
                    </a:lnTo>
                    <a:lnTo>
                      <a:pt x="15" y="522"/>
                    </a:lnTo>
                    <a:lnTo>
                      <a:pt x="17" y="501"/>
                    </a:lnTo>
                    <a:lnTo>
                      <a:pt x="21" y="478"/>
                    </a:lnTo>
                    <a:lnTo>
                      <a:pt x="24" y="454"/>
                    </a:lnTo>
                    <a:lnTo>
                      <a:pt x="28" y="429"/>
                    </a:lnTo>
                    <a:lnTo>
                      <a:pt x="32" y="402"/>
                    </a:lnTo>
                    <a:lnTo>
                      <a:pt x="37" y="375"/>
                    </a:lnTo>
                    <a:lnTo>
                      <a:pt x="40" y="347"/>
                    </a:lnTo>
                    <a:lnTo>
                      <a:pt x="45" y="318"/>
                    </a:lnTo>
                    <a:lnTo>
                      <a:pt x="50" y="290"/>
                    </a:lnTo>
                    <a:lnTo>
                      <a:pt x="54" y="261"/>
                    </a:lnTo>
                    <a:lnTo>
                      <a:pt x="60" y="233"/>
                    </a:lnTo>
                    <a:lnTo>
                      <a:pt x="65" y="205"/>
                    </a:lnTo>
                    <a:lnTo>
                      <a:pt x="69" y="179"/>
                    </a:lnTo>
                    <a:lnTo>
                      <a:pt x="74" y="152"/>
                    </a:lnTo>
                    <a:lnTo>
                      <a:pt x="79" y="128"/>
                    </a:lnTo>
                    <a:lnTo>
                      <a:pt x="84" y="105"/>
                    </a:lnTo>
                    <a:lnTo>
                      <a:pt x="90" y="83"/>
                    </a:lnTo>
                    <a:lnTo>
                      <a:pt x="94" y="65"/>
                    </a:lnTo>
                    <a:lnTo>
                      <a:pt x="98" y="48"/>
                    </a:lnTo>
                    <a:lnTo>
                      <a:pt x="103" y="33"/>
                    </a:lnTo>
                    <a:lnTo>
                      <a:pt x="107" y="21"/>
                    </a:lnTo>
                    <a:lnTo>
                      <a:pt x="111" y="12"/>
                    </a:lnTo>
                    <a:lnTo>
                      <a:pt x="115" y="7"/>
                    </a:lnTo>
                    <a:lnTo>
                      <a:pt x="118" y="5"/>
                    </a:lnTo>
                    <a:lnTo>
                      <a:pt x="119" y="6"/>
                    </a:lnTo>
                    <a:lnTo>
                      <a:pt x="1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7" name="Freeform 438"/>
              <p:cNvSpPr>
                <a:spLocks/>
              </p:cNvSpPr>
              <p:nvPr/>
            </p:nvSpPr>
            <p:spPr bwMode="auto">
              <a:xfrm>
                <a:off x="5123" y="1301"/>
                <a:ext cx="301" cy="423"/>
              </a:xfrm>
              <a:custGeom>
                <a:avLst/>
                <a:gdLst>
                  <a:gd name="T0" fmla="*/ 0 w 601"/>
                  <a:gd name="T1" fmla="*/ 1 h 846"/>
                  <a:gd name="T2" fmla="*/ 1 w 601"/>
                  <a:gd name="T3" fmla="*/ 0 h 846"/>
                  <a:gd name="T4" fmla="*/ 1 w 601"/>
                  <a:gd name="T5" fmla="*/ 1 h 846"/>
                  <a:gd name="T6" fmla="*/ 1 w 601"/>
                  <a:gd name="T7" fmla="*/ 1 h 846"/>
                  <a:gd name="T8" fmla="*/ 1 w 601"/>
                  <a:gd name="T9" fmla="*/ 1 h 846"/>
                  <a:gd name="T10" fmla="*/ 1 w 601"/>
                  <a:gd name="T11" fmla="*/ 1 h 846"/>
                  <a:gd name="T12" fmla="*/ 1 w 601"/>
                  <a:gd name="T13" fmla="*/ 1 h 846"/>
                  <a:gd name="T14" fmla="*/ 1 w 601"/>
                  <a:gd name="T15" fmla="*/ 1 h 846"/>
                  <a:gd name="T16" fmla="*/ 1 w 601"/>
                  <a:gd name="T17" fmla="*/ 1 h 846"/>
                  <a:gd name="T18" fmla="*/ 1 w 601"/>
                  <a:gd name="T19" fmla="*/ 1 h 846"/>
                  <a:gd name="T20" fmla="*/ 1 w 601"/>
                  <a:gd name="T21" fmla="*/ 1 h 846"/>
                  <a:gd name="T22" fmla="*/ 1 w 601"/>
                  <a:gd name="T23" fmla="*/ 1 h 846"/>
                  <a:gd name="T24" fmla="*/ 1 w 601"/>
                  <a:gd name="T25" fmla="*/ 1 h 846"/>
                  <a:gd name="T26" fmla="*/ 1 w 601"/>
                  <a:gd name="T27" fmla="*/ 1 h 846"/>
                  <a:gd name="T28" fmla="*/ 1 w 601"/>
                  <a:gd name="T29" fmla="*/ 1 h 846"/>
                  <a:gd name="T30" fmla="*/ 1 w 601"/>
                  <a:gd name="T31" fmla="*/ 1 h 846"/>
                  <a:gd name="T32" fmla="*/ 1 w 601"/>
                  <a:gd name="T33" fmla="*/ 1 h 846"/>
                  <a:gd name="T34" fmla="*/ 1 w 601"/>
                  <a:gd name="T35" fmla="*/ 1 h 846"/>
                  <a:gd name="T36" fmla="*/ 1 w 601"/>
                  <a:gd name="T37" fmla="*/ 1 h 846"/>
                  <a:gd name="T38" fmla="*/ 1 w 601"/>
                  <a:gd name="T39" fmla="*/ 1 h 846"/>
                  <a:gd name="T40" fmla="*/ 1 w 601"/>
                  <a:gd name="T41" fmla="*/ 1 h 846"/>
                  <a:gd name="T42" fmla="*/ 1 w 601"/>
                  <a:gd name="T43" fmla="*/ 1 h 846"/>
                  <a:gd name="T44" fmla="*/ 1 w 601"/>
                  <a:gd name="T45" fmla="*/ 1 h 846"/>
                  <a:gd name="T46" fmla="*/ 1 w 601"/>
                  <a:gd name="T47" fmla="*/ 1 h 846"/>
                  <a:gd name="T48" fmla="*/ 1 w 601"/>
                  <a:gd name="T49" fmla="*/ 1 h 846"/>
                  <a:gd name="T50" fmla="*/ 1 w 601"/>
                  <a:gd name="T51" fmla="*/ 1 h 846"/>
                  <a:gd name="T52" fmla="*/ 1 w 601"/>
                  <a:gd name="T53" fmla="*/ 1 h 846"/>
                  <a:gd name="T54" fmla="*/ 1 w 601"/>
                  <a:gd name="T55" fmla="*/ 1 h 846"/>
                  <a:gd name="T56" fmla="*/ 1 w 601"/>
                  <a:gd name="T57" fmla="*/ 1 h 846"/>
                  <a:gd name="T58" fmla="*/ 1 w 601"/>
                  <a:gd name="T59" fmla="*/ 1 h 846"/>
                  <a:gd name="T60" fmla="*/ 1 w 601"/>
                  <a:gd name="T61" fmla="*/ 1 h 846"/>
                  <a:gd name="T62" fmla="*/ 1 w 601"/>
                  <a:gd name="T63" fmla="*/ 1 h 846"/>
                  <a:gd name="T64" fmla="*/ 1 w 601"/>
                  <a:gd name="T65" fmla="*/ 1 h 846"/>
                  <a:gd name="T66" fmla="*/ 1 w 601"/>
                  <a:gd name="T67" fmla="*/ 1 h 846"/>
                  <a:gd name="T68" fmla="*/ 1 w 601"/>
                  <a:gd name="T69" fmla="*/ 1 h 846"/>
                  <a:gd name="T70" fmla="*/ 1 w 601"/>
                  <a:gd name="T71" fmla="*/ 1 h 846"/>
                  <a:gd name="T72" fmla="*/ 1 w 601"/>
                  <a:gd name="T73" fmla="*/ 1 h 846"/>
                  <a:gd name="T74" fmla="*/ 1 w 601"/>
                  <a:gd name="T75" fmla="*/ 1 h 846"/>
                  <a:gd name="T76" fmla="*/ 1 w 601"/>
                  <a:gd name="T77" fmla="*/ 1 h 846"/>
                  <a:gd name="T78" fmla="*/ 1 w 601"/>
                  <a:gd name="T79" fmla="*/ 1 h 846"/>
                  <a:gd name="T80" fmla="*/ 1 w 601"/>
                  <a:gd name="T81" fmla="*/ 1 h 846"/>
                  <a:gd name="T82" fmla="*/ 1 w 601"/>
                  <a:gd name="T83" fmla="*/ 1 h 846"/>
                  <a:gd name="T84" fmla="*/ 1 w 601"/>
                  <a:gd name="T85" fmla="*/ 1 h 846"/>
                  <a:gd name="T86" fmla="*/ 1 w 601"/>
                  <a:gd name="T87" fmla="*/ 1 h 846"/>
                  <a:gd name="T88" fmla="*/ 1 w 601"/>
                  <a:gd name="T89" fmla="*/ 1 h 846"/>
                  <a:gd name="T90" fmla="*/ 1 w 601"/>
                  <a:gd name="T91" fmla="*/ 1 h 846"/>
                  <a:gd name="T92" fmla="*/ 1 w 601"/>
                  <a:gd name="T93" fmla="*/ 1 h 846"/>
                  <a:gd name="T94" fmla="*/ 1 w 601"/>
                  <a:gd name="T95" fmla="*/ 1 h 846"/>
                  <a:gd name="T96" fmla="*/ 1 w 601"/>
                  <a:gd name="T97" fmla="*/ 1 h 846"/>
                  <a:gd name="T98" fmla="*/ 1 w 601"/>
                  <a:gd name="T99" fmla="*/ 1 h 846"/>
                  <a:gd name="T100" fmla="*/ 1 w 601"/>
                  <a:gd name="T101" fmla="*/ 1 h 846"/>
                  <a:gd name="T102" fmla="*/ 1 w 601"/>
                  <a:gd name="T103" fmla="*/ 1 h 846"/>
                  <a:gd name="T104" fmla="*/ 1 w 601"/>
                  <a:gd name="T105" fmla="*/ 1 h 846"/>
                  <a:gd name="T106" fmla="*/ 0 w 601"/>
                  <a:gd name="T107" fmla="*/ 1 h 84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1" h="846">
                    <a:moveTo>
                      <a:pt x="0" y="7"/>
                    </a:moveTo>
                    <a:lnTo>
                      <a:pt x="573" y="0"/>
                    </a:lnTo>
                    <a:lnTo>
                      <a:pt x="601" y="139"/>
                    </a:lnTo>
                    <a:lnTo>
                      <a:pt x="601" y="781"/>
                    </a:lnTo>
                    <a:lnTo>
                      <a:pt x="598" y="781"/>
                    </a:lnTo>
                    <a:lnTo>
                      <a:pt x="588" y="780"/>
                    </a:lnTo>
                    <a:lnTo>
                      <a:pt x="573" y="779"/>
                    </a:lnTo>
                    <a:lnTo>
                      <a:pt x="553" y="778"/>
                    </a:lnTo>
                    <a:lnTo>
                      <a:pt x="529" y="777"/>
                    </a:lnTo>
                    <a:lnTo>
                      <a:pt x="502" y="775"/>
                    </a:lnTo>
                    <a:lnTo>
                      <a:pt x="474" y="773"/>
                    </a:lnTo>
                    <a:lnTo>
                      <a:pt x="444" y="772"/>
                    </a:lnTo>
                    <a:lnTo>
                      <a:pt x="416" y="772"/>
                    </a:lnTo>
                    <a:lnTo>
                      <a:pt x="387" y="772"/>
                    </a:lnTo>
                    <a:lnTo>
                      <a:pt x="361" y="772"/>
                    </a:lnTo>
                    <a:lnTo>
                      <a:pt x="336" y="773"/>
                    </a:lnTo>
                    <a:lnTo>
                      <a:pt x="315" y="776"/>
                    </a:lnTo>
                    <a:lnTo>
                      <a:pt x="299" y="778"/>
                    </a:lnTo>
                    <a:lnTo>
                      <a:pt x="289" y="783"/>
                    </a:lnTo>
                    <a:lnTo>
                      <a:pt x="283" y="788"/>
                    </a:lnTo>
                    <a:lnTo>
                      <a:pt x="283" y="794"/>
                    </a:lnTo>
                    <a:lnTo>
                      <a:pt x="285" y="799"/>
                    </a:lnTo>
                    <a:lnTo>
                      <a:pt x="289" y="801"/>
                    </a:lnTo>
                    <a:lnTo>
                      <a:pt x="295" y="803"/>
                    </a:lnTo>
                    <a:lnTo>
                      <a:pt x="300" y="804"/>
                    </a:lnTo>
                    <a:lnTo>
                      <a:pt x="308" y="806"/>
                    </a:lnTo>
                    <a:lnTo>
                      <a:pt x="315" y="807"/>
                    </a:lnTo>
                    <a:lnTo>
                      <a:pt x="323" y="807"/>
                    </a:lnTo>
                    <a:lnTo>
                      <a:pt x="332" y="808"/>
                    </a:lnTo>
                    <a:lnTo>
                      <a:pt x="340" y="808"/>
                    </a:lnTo>
                    <a:lnTo>
                      <a:pt x="345" y="809"/>
                    </a:lnTo>
                    <a:lnTo>
                      <a:pt x="351" y="811"/>
                    </a:lnTo>
                    <a:lnTo>
                      <a:pt x="356" y="814"/>
                    </a:lnTo>
                    <a:lnTo>
                      <a:pt x="359" y="818"/>
                    </a:lnTo>
                    <a:lnTo>
                      <a:pt x="361" y="823"/>
                    </a:lnTo>
                    <a:lnTo>
                      <a:pt x="360" y="830"/>
                    </a:lnTo>
                    <a:lnTo>
                      <a:pt x="355" y="837"/>
                    </a:lnTo>
                    <a:lnTo>
                      <a:pt x="344" y="841"/>
                    </a:lnTo>
                    <a:lnTo>
                      <a:pt x="328" y="844"/>
                    </a:lnTo>
                    <a:lnTo>
                      <a:pt x="307" y="845"/>
                    </a:lnTo>
                    <a:lnTo>
                      <a:pt x="284" y="846"/>
                    </a:lnTo>
                    <a:lnTo>
                      <a:pt x="259" y="845"/>
                    </a:lnTo>
                    <a:lnTo>
                      <a:pt x="231" y="844"/>
                    </a:lnTo>
                    <a:lnTo>
                      <a:pt x="204" y="841"/>
                    </a:lnTo>
                    <a:lnTo>
                      <a:pt x="176" y="839"/>
                    </a:lnTo>
                    <a:lnTo>
                      <a:pt x="148" y="836"/>
                    </a:lnTo>
                    <a:lnTo>
                      <a:pt x="124" y="833"/>
                    </a:lnTo>
                    <a:lnTo>
                      <a:pt x="102" y="830"/>
                    </a:lnTo>
                    <a:lnTo>
                      <a:pt x="83" y="827"/>
                    </a:lnTo>
                    <a:lnTo>
                      <a:pt x="68" y="825"/>
                    </a:lnTo>
                    <a:lnTo>
                      <a:pt x="59" y="824"/>
                    </a:lnTo>
                    <a:lnTo>
                      <a:pt x="55" y="823"/>
                    </a:lnTo>
                    <a:lnTo>
                      <a:pt x="29" y="83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8" name="Freeform 439"/>
              <p:cNvSpPr>
                <a:spLocks/>
              </p:cNvSpPr>
              <p:nvPr/>
            </p:nvSpPr>
            <p:spPr bwMode="auto">
              <a:xfrm>
                <a:off x="5123" y="1296"/>
                <a:ext cx="293" cy="14"/>
              </a:xfrm>
              <a:custGeom>
                <a:avLst/>
                <a:gdLst>
                  <a:gd name="T0" fmla="*/ 1 w 585"/>
                  <a:gd name="T1" fmla="*/ 1 h 28"/>
                  <a:gd name="T2" fmla="*/ 1 w 585"/>
                  <a:gd name="T3" fmla="*/ 0 h 28"/>
                  <a:gd name="T4" fmla="*/ 0 w 585"/>
                  <a:gd name="T5" fmla="*/ 1 h 28"/>
                  <a:gd name="T6" fmla="*/ 0 w 585"/>
                  <a:gd name="T7" fmla="*/ 1 h 28"/>
                  <a:gd name="T8" fmla="*/ 1 w 585"/>
                  <a:gd name="T9" fmla="*/ 1 h 28"/>
                  <a:gd name="T10" fmla="*/ 1 w 585"/>
                  <a:gd name="T11" fmla="*/ 1 h 28"/>
                  <a:gd name="T12" fmla="*/ 1 w 585"/>
                  <a:gd name="T13" fmla="*/ 1 h 28"/>
                  <a:gd name="T14" fmla="*/ 1 w 585"/>
                  <a:gd name="T15" fmla="*/ 0 h 28"/>
                  <a:gd name="T16" fmla="*/ 1 w 585"/>
                  <a:gd name="T17" fmla="*/ 0 h 28"/>
                  <a:gd name="T18" fmla="*/ 1 w 585"/>
                  <a:gd name="T19" fmla="*/ 1 h 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5" h="28">
                    <a:moveTo>
                      <a:pt x="585" y="8"/>
                    </a:moveTo>
                    <a:lnTo>
                      <a:pt x="573" y="0"/>
                    </a:lnTo>
                    <a:lnTo>
                      <a:pt x="0" y="6"/>
                    </a:lnTo>
                    <a:lnTo>
                      <a:pt x="0" y="28"/>
                    </a:lnTo>
                    <a:lnTo>
                      <a:pt x="573" y="21"/>
                    </a:lnTo>
                    <a:lnTo>
                      <a:pt x="563" y="13"/>
                    </a:lnTo>
                    <a:lnTo>
                      <a:pt x="585" y="8"/>
                    </a:lnTo>
                    <a:lnTo>
                      <a:pt x="583" y="0"/>
                    </a:lnTo>
                    <a:lnTo>
                      <a:pt x="573" y="0"/>
                    </a:lnTo>
                    <a:lnTo>
                      <a:pt x="585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09" name="Freeform 440"/>
              <p:cNvSpPr>
                <a:spLocks/>
              </p:cNvSpPr>
              <p:nvPr/>
            </p:nvSpPr>
            <p:spPr bwMode="auto">
              <a:xfrm>
                <a:off x="5405" y="1300"/>
                <a:ext cx="25" cy="71"/>
              </a:xfrm>
              <a:custGeom>
                <a:avLst/>
                <a:gdLst>
                  <a:gd name="T0" fmla="*/ 1 w 50"/>
                  <a:gd name="T1" fmla="*/ 1 h 142"/>
                  <a:gd name="T2" fmla="*/ 1 w 50"/>
                  <a:gd name="T3" fmla="*/ 1 h 142"/>
                  <a:gd name="T4" fmla="*/ 1 w 50"/>
                  <a:gd name="T5" fmla="*/ 0 h 142"/>
                  <a:gd name="T6" fmla="*/ 0 w 50"/>
                  <a:gd name="T7" fmla="*/ 1 h 142"/>
                  <a:gd name="T8" fmla="*/ 1 w 50"/>
                  <a:gd name="T9" fmla="*/ 1 h 142"/>
                  <a:gd name="T10" fmla="*/ 1 w 50"/>
                  <a:gd name="T11" fmla="*/ 1 h 142"/>
                  <a:gd name="T12" fmla="*/ 1 w 50"/>
                  <a:gd name="T13" fmla="*/ 1 h 142"/>
                  <a:gd name="T14" fmla="*/ 1 w 50"/>
                  <a:gd name="T15" fmla="*/ 1 h 142"/>
                  <a:gd name="T16" fmla="*/ 1 w 50"/>
                  <a:gd name="T17" fmla="*/ 1 h 142"/>
                  <a:gd name="T18" fmla="*/ 1 w 50"/>
                  <a:gd name="T19" fmla="*/ 1 h 1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" h="142">
                    <a:moveTo>
                      <a:pt x="50" y="141"/>
                    </a:moveTo>
                    <a:lnTo>
                      <a:pt x="50" y="138"/>
                    </a:lnTo>
                    <a:lnTo>
                      <a:pt x="22" y="0"/>
                    </a:lnTo>
                    <a:lnTo>
                      <a:pt x="0" y="5"/>
                    </a:lnTo>
                    <a:lnTo>
                      <a:pt x="28" y="142"/>
                    </a:lnTo>
                    <a:lnTo>
                      <a:pt x="28" y="141"/>
                    </a:lnTo>
                    <a:lnTo>
                      <a:pt x="50" y="141"/>
                    </a:lnTo>
                    <a:lnTo>
                      <a:pt x="50" y="140"/>
                    </a:lnTo>
                    <a:lnTo>
                      <a:pt x="50" y="138"/>
                    </a:lnTo>
                    <a:lnTo>
                      <a:pt x="50" y="1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0" name="Freeform 441"/>
              <p:cNvSpPr>
                <a:spLocks/>
              </p:cNvSpPr>
              <p:nvPr/>
            </p:nvSpPr>
            <p:spPr bwMode="auto">
              <a:xfrm>
                <a:off x="5419" y="1370"/>
                <a:ext cx="11" cy="327"/>
              </a:xfrm>
              <a:custGeom>
                <a:avLst/>
                <a:gdLst>
                  <a:gd name="T0" fmla="*/ 1 w 22"/>
                  <a:gd name="T1" fmla="*/ 1 h 654"/>
                  <a:gd name="T2" fmla="*/ 1 w 22"/>
                  <a:gd name="T3" fmla="*/ 1 h 654"/>
                  <a:gd name="T4" fmla="*/ 1 w 22"/>
                  <a:gd name="T5" fmla="*/ 0 h 654"/>
                  <a:gd name="T6" fmla="*/ 0 w 22"/>
                  <a:gd name="T7" fmla="*/ 0 h 654"/>
                  <a:gd name="T8" fmla="*/ 0 w 22"/>
                  <a:gd name="T9" fmla="*/ 1 h 654"/>
                  <a:gd name="T10" fmla="*/ 1 w 22"/>
                  <a:gd name="T11" fmla="*/ 1 h 654"/>
                  <a:gd name="T12" fmla="*/ 1 w 22"/>
                  <a:gd name="T13" fmla="*/ 1 h 654"/>
                  <a:gd name="T14" fmla="*/ 1 w 22"/>
                  <a:gd name="T15" fmla="*/ 1 h 654"/>
                  <a:gd name="T16" fmla="*/ 1 w 22"/>
                  <a:gd name="T17" fmla="*/ 1 h 654"/>
                  <a:gd name="T18" fmla="*/ 1 w 22"/>
                  <a:gd name="T19" fmla="*/ 1 h 6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" h="654">
                    <a:moveTo>
                      <a:pt x="9" y="654"/>
                    </a:moveTo>
                    <a:lnTo>
                      <a:pt x="22" y="642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642"/>
                    </a:lnTo>
                    <a:lnTo>
                      <a:pt x="11" y="632"/>
                    </a:lnTo>
                    <a:lnTo>
                      <a:pt x="9" y="654"/>
                    </a:lnTo>
                    <a:lnTo>
                      <a:pt x="22" y="654"/>
                    </a:lnTo>
                    <a:lnTo>
                      <a:pt x="22" y="642"/>
                    </a:lnTo>
                    <a:lnTo>
                      <a:pt x="9" y="6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1" name="Freeform 442"/>
              <p:cNvSpPr>
                <a:spLocks/>
              </p:cNvSpPr>
              <p:nvPr/>
            </p:nvSpPr>
            <p:spPr bwMode="auto">
              <a:xfrm>
                <a:off x="5260" y="1681"/>
                <a:ext cx="165" cy="16"/>
              </a:xfrm>
              <a:custGeom>
                <a:avLst/>
                <a:gdLst>
                  <a:gd name="T0" fmla="*/ 1 w 329"/>
                  <a:gd name="T1" fmla="*/ 1 h 32"/>
                  <a:gd name="T2" fmla="*/ 1 w 329"/>
                  <a:gd name="T3" fmla="*/ 1 h 32"/>
                  <a:gd name="T4" fmla="*/ 1 w 329"/>
                  <a:gd name="T5" fmla="*/ 1 h 32"/>
                  <a:gd name="T6" fmla="*/ 1 w 329"/>
                  <a:gd name="T7" fmla="*/ 1 h 32"/>
                  <a:gd name="T8" fmla="*/ 1 w 329"/>
                  <a:gd name="T9" fmla="*/ 1 h 32"/>
                  <a:gd name="T10" fmla="*/ 1 w 329"/>
                  <a:gd name="T11" fmla="*/ 1 h 32"/>
                  <a:gd name="T12" fmla="*/ 1 w 329"/>
                  <a:gd name="T13" fmla="*/ 1 h 32"/>
                  <a:gd name="T14" fmla="*/ 1 w 329"/>
                  <a:gd name="T15" fmla="*/ 1 h 32"/>
                  <a:gd name="T16" fmla="*/ 1 w 329"/>
                  <a:gd name="T17" fmla="*/ 1 h 32"/>
                  <a:gd name="T18" fmla="*/ 1 w 329"/>
                  <a:gd name="T19" fmla="*/ 1 h 32"/>
                  <a:gd name="T20" fmla="*/ 1 w 329"/>
                  <a:gd name="T21" fmla="*/ 1 h 32"/>
                  <a:gd name="T22" fmla="*/ 1 w 329"/>
                  <a:gd name="T23" fmla="*/ 1 h 32"/>
                  <a:gd name="T24" fmla="*/ 1 w 329"/>
                  <a:gd name="T25" fmla="*/ 1 h 32"/>
                  <a:gd name="T26" fmla="*/ 1 w 329"/>
                  <a:gd name="T27" fmla="*/ 1 h 32"/>
                  <a:gd name="T28" fmla="*/ 1 w 329"/>
                  <a:gd name="T29" fmla="*/ 1 h 32"/>
                  <a:gd name="T30" fmla="*/ 1 w 329"/>
                  <a:gd name="T31" fmla="*/ 1 h 32"/>
                  <a:gd name="T32" fmla="*/ 1 w 329"/>
                  <a:gd name="T33" fmla="*/ 1 h 32"/>
                  <a:gd name="T34" fmla="*/ 1 w 329"/>
                  <a:gd name="T35" fmla="*/ 1 h 32"/>
                  <a:gd name="T36" fmla="*/ 1 w 329"/>
                  <a:gd name="T37" fmla="*/ 1 h 32"/>
                  <a:gd name="T38" fmla="*/ 1 w 329"/>
                  <a:gd name="T39" fmla="*/ 1 h 32"/>
                  <a:gd name="T40" fmla="*/ 1 w 329"/>
                  <a:gd name="T41" fmla="*/ 1 h 32"/>
                  <a:gd name="T42" fmla="*/ 1 w 329"/>
                  <a:gd name="T43" fmla="*/ 1 h 32"/>
                  <a:gd name="T44" fmla="*/ 1 w 329"/>
                  <a:gd name="T45" fmla="*/ 1 h 32"/>
                  <a:gd name="T46" fmla="*/ 1 w 329"/>
                  <a:gd name="T47" fmla="*/ 1 h 32"/>
                  <a:gd name="T48" fmla="*/ 1 w 329"/>
                  <a:gd name="T49" fmla="*/ 1 h 32"/>
                  <a:gd name="T50" fmla="*/ 1 w 329"/>
                  <a:gd name="T51" fmla="*/ 1 h 32"/>
                  <a:gd name="T52" fmla="*/ 1 w 329"/>
                  <a:gd name="T53" fmla="*/ 1 h 32"/>
                  <a:gd name="T54" fmla="*/ 1 w 329"/>
                  <a:gd name="T55" fmla="*/ 0 h 32"/>
                  <a:gd name="T56" fmla="*/ 1 w 329"/>
                  <a:gd name="T57" fmla="*/ 0 h 32"/>
                  <a:gd name="T58" fmla="*/ 1 w 329"/>
                  <a:gd name="T59" fmla="*/ 1 h 32"/>
                  <a:gd name="T60" fmla="*/ 1 w 329"/>
                  <a:gd name="T61" fmla="*/ 1 h 32"/>
                  <a:gd name="T62" fmla="*/ 1 w 329"/>
                  <a:gd name="T63" fmla="*/ 1 h 32"/>
                  <a:gd name="T64" fmla="*/ 1 w 329"/>
                  <a:gd name="T65" fmla="*/ 1 h 32"/>
                  <a:gd name="T66" fmla="*/ 1 w 329"/>
                  <a:gd name="T67" fmla="*/ 1 h 32"/>
                  <a:gd name="T68" fmla="*/ 0 w 329"/>
                  <a:gd name="T69" fmla="*/ 1 h 32"/>
                  <a:gd name="T70" fmla="*/ 0 w 329"/>
                  <a:gd name="T71" fmla="*/ 1 h 32"/>
                  <a:gd name="T72" fmla="*/ 1 w 329"/>
                  <a:gd name="T73" fmla="*/ 1 h 3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9" h="32">
                    <a:moveTo>
                      <a:pt x="22" y="30"/>
                    </a:moveTo>
                    <a:lnTo>
                      <a:pt x="22" y="30"/>
                    </a:lnTo>
                    <a:lnTo>
                      <a:pt x="21" y="31"/>
                    </a:lnTo>
                    <a:lnTo>
                      <a:pt x="29" y="27"/>
                    </a:lnTo>
                    <a:lnTo>
                      <a:pt x="45" y="25"/>
                    </a:lnTo>
                    <a:lnTo>
                      <a:pt x="64" y="23"/>
                    </a:lnTo>
                    <a:lnTo>
                      <a:pt x="88" y="22"/>
                    </a:lnTo>
                    <a:lnTo>
                      <a:pt x="114" y="22"/>
                    </a:lnTo>
                    <a:lnTo>
                      <a:pt x="143" y="22"/>
                    </a:lnTo>
                    <a:lnTo>
                      <a:pt x="171" y="22"/>
                    </a:lnTo>
                    <a:lnTo>
                      <a:pt x="201" y="24"/>
                    </a:lnTo>
                    <a:lnTo>
                      <a:pt x="229" y="25"/>
                    </a:lnTo>
                    <a:lnTo>
                      <a:pt x="256" y="26"/>
                    </a:lnTo>
                    <a:lnTo>
                      <a:pt x="280" y="27"/>
                    </a:lnTo>
                    <a:lnTo>
                      <a:pt x="299" y="30"/>
                    </a:lnTo>
                    <a:lnTo>
                      <a:pt x="314" y="31"/>
                    </a:lnTo>
                    <a:lnTo>
                      <a:pt x="323" y="31"/>
                    </a:lnTo>
                    <a:lnTo>
                      <a:pt x="327" y="32"/>
                    </a:lnTo>
                    <a:lnTo>
                      <a:pt x="329" y="10"/>
                    </a:lnTo>
                    <a:lnTo>
                      <a:pt x="326" y="9"/>
                    </a:lnTo>
                    <a:lnTo>
                      <a:pt x="315" y="9"/>
                    </a:lnTo>
                    <a:lnTo>
                      <a:pt x="300" y="8"/>
                    </a:lnTo>
                    <a:lnTo>
                      <a:pt x="280" y="7"/>
                    </a:lnTo>
                    <a:lnTo>
                      <a:pt x="257" y="4"/>
                    </a:lnTo>
                    <a:lnTo>
                      <a:pt x="230" y="3"/>
                    </a:lnTo>
                    <a:lnTo>
                      <a:pt x="203" y="2"/>
                    </a:lnTo>
                    <a:lnTo>
                      <a:pt x="173" y="1"/>
                    </a:lnTo>
                    <a:lnTo>
                      <a:pt x="143" y="0"/>
                    </a:lnTo>
                    <a:lnTo>
                      <a:pt x="114" y="0"/>
                    </a:lnTo>
                    <a:lnTo>
                      <a:pt x="87" y="1"/>
                    </a:lnTo>
                    <a:lnTo>
                      <a:pt x="63" y="1"/>
                    </a:lnTo>
                    <a:lnTo>
                      <a:pt x="41" y="3"/>
                    </a:lnTo>
                    <a:lnTo>
                      <a:pt x="24" y="7"/>
                    </a:lnTo>
                    <a:lnTo>
                      <a:pt x="10" y="12"/>
                    </a:lnTo>
                    <a:lnTo>
                      <a:pt x="0" y="25"/>
                    </a:lnTo>
                    <a:lnTo>
                      <a:pt x="22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2" name="Freeform 443"/>
              <p:cNvSpPr>
                <a:spLocks/>
              </p:cNvSpPr>
              <p:nvPr/>
            </p:nvSpPr>
            <p:spPr bwMode="auto">
              <a:xfrm>
                <a:off x="5260" y="1694"/>
                <a:ext cx="49" cy="24"/>
              </a:xfrm>
              <a:custGeom>
                <a:avLst/>
                <a:gdLst>
                  <a:gd name="T0" fmla="*/ 0 w 99"/>
                  <a:gd name="T1" fmla="*/ 1 h 47"/>
                  <a:gd name="T2" fmla="*/ 0 w 99"/>
                  <a:gd name="T3" fmla="*/ 1 h 47"/>
                  <a:gd name="T4" fmla="*/ 0 w 99"/>
                  <a:gd name="T5" fmla="*/ 1 h 47"/>
                  <a:gd name="T6" fmla="*/ 0 w 99"/>
                  <a:gd name="T7" fmla="*/ 1 h 47"/>
                  <a:gd name="T8" fmla="*/ 0 w 99"/>
                  <a:gd name="T9" fmla="*/ 1 h 47"/>
                  <a:gd name="T10" fmla="*/ 0 w 99"/>
                  <a:gd name="T11" fmla="*/ 1 h 47"/>
                  <a:gd name="T12" fmla="*/ 0 w 99"/>
                  <a:gd name="T13" fmla="*/ 1 h 47"/>
                  <a:gd name="T14" fmla="*/ 0 w 99"/>
                  <a:gd name="T15" fmla="*/ 1 h 47"/>
                  <a:gd name="T16" fmla="*/ 0 w 99"/>
                  <a:gd name="T17" fmla="*/ 1 h 47"/>
                  <a:gd name="T18" fmla="*/ 0 w 99"/>
                  <a:gd name="T19" fmla="*/ 1 h 47"/>
                  <a:gd name="T20" fmla="*/ 0 w 99"/>
                  <a:gd name="T21" fmla="*/ 1 h 47"/>
                  <a:gd name="T22" fmla="*/ 0 w 99"/>
                  <a:gd name="T23" fmla="*/ 1 h 47"/>
                  <a:gd name="T24" fmla="*/ 0 w 99"/>
                  <a:gd name="T25" fmla="*/ 1 h 47"/>
                  <a:gd name="T26" fmla="*/ 0 w 99"/>
                  <a:gd name="T27" fmla="*/ 1 h 47"/>
                  <a:gd name="T28" fmla="*/ 0 w 99"/>
                  <a:gd name="T29" fmla="*/ 1 h 47"/>
                  <a:gd name="T30" fmla="*/ 0 w 99"/>
                  <a:gd name="T31" fmla="*/ 1 h 47"/>
                  <a:gd name="T32" fmla="*/ 0 w 99"/>
                  <a:gd name="T33" fmla="*/ 1 h 47"/>
                  <a:gd name="T34" fmla="*/ 0 w 99"/>
                  <a:gd name="T35" fmla="*/ 1 h 47"/>
                  <a:gd name="T36" fmla="*/ 0 w 99"/>
                  <a:gd name="T37" fmla="*/ 0 h 47"/>
                  <a:gd name="T38" fmla="*/ 0 w 99"/>
                  <a:gd name="T39" fmla="*/ 1 h 47"/>
                  <a:gd name="T40" fmla="*/ 0 w 99"/>
                  <a:gd name="T41" fmla="*/ 1 h 47"/>
                  <a:gd name="T42" fmla="*/ 0 w 99"/>
                  <a:gd name="T43" fmla="*/ 1 h 47"/>
                  <a:gd name="T44" fmla="*/ 0 w 99"/>
                  <a:gd name="T45" fmla="*/ 1 h 47"/>
                  <a:gd name="T46" fmla="*/ 0 w 99"/>
                  <a:gd name="T47" fmla="*/ 1 h 47"/>
                  <a:gd name="T48" fmla="*/ 0 w 99"/>
                  <a:gd name="T49" fmla="*/ 1 h 47"/>
                  <a:gd name="T50" fmla="*/ 0 w 99"/>
                  <a:gd name="T51" fmla="*/ 1 h 47"/>
                  <a:gd name="T52" fmla="*/ 0 w 99"/>
                  <a:gd name="T53" fmla="*/ 1 h 47"/>
                  <a:gd name="T54" fmla="*/ 0 w 99"/>
                  <a:gd name="T55" fmla="*/ 1 h 47"/>
                  <a:gd name="T56" fmla="*/ 0 w 99"/>
                  <a:gd name="T57" fmla="*/ 1 h 47"/>
                  <a:gd name="T58" fmla="*/ 0 w 99"/>
                  <a:gd name="T59" fmla="*/ 1 h 47"/>
                  <a:gd name="T60" fmla="*/ 0 w 99"/>
                  <a:gd name="T61" fmla="*/ 1 h 47"/>
                  <a:gd name="T62" fmla="*/ 0 w 99"/>
                  <a:gd name="T63" fmla="*/ 1 h 47"/>
                  <a:gd name="T64" fmla="*/ 0 w 99"/>
                  <a:gd name="T65" fmla="*/ 1 h 47"/>
                  <a:gd name="T66" fmla="*/ 0 w 99"/>
                  <a:gd name="T67" fmla="*/ 1 h 47"/>
                  <a:gd name="T68" fmla="*/ 0 w 99"/>
                  <a:gd name="T69" fmla="*/ 1 h 47"/>
                  <a:gd name="T70" fmla="*/ 0 w 99"/>
                  <a:gd name="T71" fmla="*/ 1 h 47"/>
                  <a:gd name="T72" fmla="*/ 0 w 99"/>
                  <a:gd name="T73" fmla="*/ 1 h 4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9" h="47">
                    <a:moveTo>
                      <a:pt x="98" y="46"/>
                    </a:moveTo>
                    <a:lnTo>
                      <a:pt x="98" y="47"/>
                    </a:lnTo>
                    <a:lnTo>
                      <a:pt x="99" y="37"/>
                    </a:lnTo>
                    <a:lnTo>
                      <a:pt x="97" y="27"/>
                    </a:lnTo>
                    <a:lnTo>
                      <a:pt x="91" y="20"/>
                    </a:lnTo>
                    <a:lnTo>
                      <a:pt x="83" y="15"/>
                    </a:lnTo>
                    <a:lnTo>
                      <a:pt x="76" y="13"/>
                    </a:lnTo>
                    <a:lnTo>
                      <a:pt x="68" y="12"/>
                    </a:lnTo>
                    <a:lnTo>
                      <a:pt x="60" y="10"/>
                    </a:lnTo>
                    <a:lnTo>
                      <a:pt x="52" y="9"/>
                    </a:lnTo>
                    <a:lnTo>
                      <a:pt x="42" y="9"/>
                    </a:lnTo>
                    <a:lnTo>
                      <a:pt x="37" y="8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2" y="6"/>
                    </a:lnTo>
                    <a:lnTo>
                      <a:pt x="21" y="6"/>
                    </a:lnTo>
                    <a:lnTo>
                      <a:pt x="22" y="7"/>
                    </a:lnTo>
                    <a:lnTo>
                      <a:pt x="22" y="5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11" y="24"/>
                    </a:lnTo>
                    <a:lnTo>
                      <a:pt x="18" y="28"/>
                    </a:lnTo>
                    <a:lnTo>
                      <a:pt x="26" y="30"/>
                    </a:lnTo>
                    <a:lnTo>
                      <a:pt x="34" y="30"/>
                    </a:lnTo>
                    <a:lnTo>
                      <a:pt x="41" y="31"/>
                    </a:lnTo>
                    <a:lnTo>
                      <a:pt x="50" y="31"/>
                    </a:lnTo>
                    <a:lnTo>
                      <a:pt x="57" y="32"/>
                    </a:lnTo>
                    <a:lnTo>
                      <a:pt x="64" y="33"/>
                    </a:lnTo>
                    <a:lnTo>
                      <a:pt x="70" y="33"/>
                    </a:lnTo>
                    <a:lnTo>
                      <a:pt x="73" y="35"/>
                    </a:lnTo>
                    <a:lnTo>
                      <a:pt x="76" y="37"/>
                    </a:lnTo>
                    <a:lnTo>
                      <a:pt x="77" y="37"/>
                    </a:lnTo>
                    <a:lnTo>
                      <a:pt x="77" y="38"/>
                    </a:lnTo>
                    <a:lnTo>
                      <a:pt x="77" y="40"/>
                    </a:lnTo>
                    <a:lnTo>
                      <a:pt x="77" y="41"/>
                    </a:lnTo>
                    <a:lnTo>
                      <a:pt x="98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3" name="Freeform 444"/>
              <p:cNvSpPr>
                <a:spLocks/>
              </p:cNvSpPr>
              <p:nvPr/>
            </p:nvSpPr>
            <p:spPr bwMode="auto">
              <a:xfrm>
                <a:off x="5146" y="1707"/>
                <a:ext cx="163" cy="22"/>
              </a:xfrm>
              <a:custGeom>
                <a:avLst/>
                <a:gdLst>
                  <a:gd name="T0" fmla="*/ 0 w 326"/>
                  <a:gd name="T1" fmla="*/ 1 h 43"/>
                  <a:gd name="T2" fmla="*/ 1 w 326"/>
                  <a:gd name="T3" fmla="*/ 1 h 43"/>
                  <a:gd name="T4" fmla="*/ 1 w 326"/>
                  <a:gd name="T5" fmla="*/ 1 h 43"/>
                  <a:gd name="T6" fmla="*/ 1 w 326"/>
                  <a:gd name="T7" fmla="*/ 1 h 43"/>
                  <a:gd name="T8" fmla="*/ 1 w 326"/>
                  <a:gd name="T9" fmla="*/ 1 h 43"/>
                  <a:gd name="T10" fmla="*/ 1 w 326"/>
                  <a:gd name="T11" fmla="*/ 1 h 43"/>
                  <a:gd name="T12" fmla="*/ 1 w 326"/>
                  <a:gd name="T13" fmla="*/ 1 h 43"/>
                  <a:gd name="T14" fmla="*/ 1 w 326"/>
                  <a:gd name="T15" fmla="*/ 1 h 43"/>
                  <a:gd name="T16" fmla="*/ 1 w 326"/>
                  <a:gd name="T17" fmla="*/ 1 h 43"/>
                  <a:gd name="T18" fmla="*/ 1 w 326"/>
                  <a:gd name="T19" fmla="*/ 1 h 43"/>
                  <a:gd name="T20" fmla="*/ 1 w 326"/>
                  <a:gd name="T21" fmla="*/ 1 h 43"/>
                  <a:gd name="T22" fmla="*/ 1 w 326"/>
                  <a:gd name="T23" fmla="*/ 1 h 43"/>
                  <a:gd name="T24" fmla="*/ 1 w 326"/>
                  <a:gd name="T25" fmla="*/ 1 h 43"/>
                  <a:gd name="T26" fmla="*/ 1 w 326"/>
                  <a:gd name="T27" fmla="*/ 1 h 43"/>
                  <a:gd name="T28" fmla="*/ 1 w 326"/>
                  <a:gd name="T29" fmla="*/ 1 h 43"/>
                  <a:gd name="T30" fmla="*/ 1 w 326"/>
                  <a:gd name="T31" fmla="*/ 1 h 43"/>
                  <a:gd name="T32" fmla="*/ 1 w 326"/>
                  <a:gd name="T33" fmla="*/ 1 h 43"/>
                  <a:gd name="T34" fmla="*/ 1 w 326"/>
                  <a:gd name="T35" fmla="*/ 1 h 43"/>
                  <a:gd name="T36" fmla="*/ 1 w 326"/>
                  <a:gd name="T37" fmla="*/ 1 h 43"/>
                  <a:gd name="T38" fmla="*/ 1 w 326"/>
                  <a:gd name="T39" fmla="*/ 1 h 43"/>
                  <a:gd name="T40" fmla="*/ 1 w 326"/>
                  <a:gd name="T41" fmla="*/ 1 h 43"/>
                  <a:gd name="T42" fmla="*/ 1 w 326"/>
                  <a:gd name="T43" fmla="*/ 1 h 43"/>
                  <a:gd name="T44" fmla="*/ 1 w 326"/>
                  <a:gd name="T45" fmla="*/ 1 h 43"/>
                  <a:gd name="T46" fmla="*/ 1 w 326"/>
                  <a:gd name="T47" fmla="*/ 1 h 43"/>
                  <a:gd name="T48" fmla="*/ 1 w 326"/>
                  <a:gd name="T49" fmla="*/ 1 h 43"/>
                  <a:gd name="T50" fmla="*/ 1 w 326"/>
                  <a:gd name="T51" fmla="*/ 1 h 43"/>
                  <a:gd name="T52" fmla="*/ 1 w 326"/>
                  <a:gd name="T53" fmla="*/ 1 h 43"/>
                  <a:gd name="T54" fmla="*/ 1 w 326"/>
                  <a:gd name="T55" fmla="*/ 1 h 43"/>
                  <a:gd name="T56" fmla="*/ 1 w 326"/>
                  <a:gd name="T57" fmla="*/ 1 h 43"/>
                  <a:gd name="T58" fmla="*/ 1 w 326"/>
                  <a:gd name="T59" fmla="*/ 1 h 43"/>
                  <a:gd name="T60" fmla="*/ 1 w 326"/>
                  <a:gd name="T61" fmla="*/ 1 h 43"/>
                  <a:gd name="T62" fmla="*/ 1 w 326"/>
                  <a:gd name="T63" fmla="*/ 1 h 43"/>
                  <a:gd name="T64" fmla="*/ 1 w 326"/>
                  <a:gd name="T65" fmla="*/ 1 h 43"/>
                  <a:gd name="T66" fmla="*/ 1 w 326"/>
                  <a:gd name="T67" fmla="*/ 0 h 43"/>
                  <a:gd name="T68" fmla="*/ 1 w 326"/>
                  <a:gd name="T69" fmla="*/ 0 h 43"/>
                  <a:gd name="T70" fmla="*/ 1 w 326"/>
                  <a:gd name="T71" fmla="*/ 1 h 43"/>
                  <a:gd name="T72" fmla="*/ 0 w 326"/>
                  <a:gd name="T73" fmla="*/ 1 h 43"/>
                  <a:gd name="T74" fmla="*/ 0 w 326"/>
                  <a:gd name="T75" fmla="*/ 1 h 43"/>
                  <a:gd name="T76" fmla="*/ 1 w 326"/>
                  <a:gd name="T77" fmla="*/ 1 h 43"/>
                  <a:gd name="T78" fmla="*/ 0 w 326"/>
                  <a:gd name="T79" fmla="*/ 1 h 4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26" h="43">
                    <a:moveTo>
                      <a:pt x="0" y="11"/>
                    </a:moveTo>
                    <a:lnTo>
                      <a:pt x="9" y="21"/>
                    </a:lnTo>
                    <a:lnTo>
                      <a:pt x="12" y="21"/>
                    </a:lnTo>
                    <a:lnTo>
                      <a:pt x="22" y="23"/>
                    </a:lnTo>
                    <a:lnTo>
                      <a:pt x="37" y="25"/>
                    </a:lnTo>
                    <a:lnTo>
                      <a:pt x="55" y="27"/>
                    </a:lnTo>
                    <a:lnTo>
                      <a:pt x="78" y="31"/>
                    </a:lnTo>
                    <a:lnTo>
                      <a:pt x="103" y="33"/>
                    </a:lnTo>
                    <a:lnTo>
                      <a:pt x="130" y="36"/>
                    </a:lnTo>
                    <a:lnTo>
                      <a:pt x="158" y="39"/>
                    </a:lnTo>
                    <a:lnTo>
                      <a:pt x="186" y="42"/>
                    </a:lnTo>
                    <a:lnTo>
                      <a:pt x="213" y="43"/>
                    </a:lnTo>
                    <a:lnTo>
                      <a:pt x="239" y="43"/>
                    </a:lnTo>
                    <a:lnTo>
                      <a:pt x="263" y="43"/>
                    </a:lnTo>
                    <a:lnTo>
                      <a:pt x="284" y="42"/>
                    </a:lnTo>
                    <a:lnTo>
                      <a:pt x="301" y="39"/>
                    </a:lnTo>
                    <a:lnTo>
                      <a:pt x="316" y="32"/>
                    </a:lnTo>
                    <a:lnTo>
                      <a:pt x="326" y="19"/>
                    </a:lnTo>
                    <a:lnTo>
                      <a:pt x="305" y="14"/>
                    </a:lnTo>
                    <a:lnTo>
                      <a:pt x="304" y="14"/>
                    </a:lnTo>
                    <a:lnTo>
                      <a:pt x="296" y="18"/>
                    </a:lnTo>
                    <a:lnTo>
                      <a:pt x="282" y="20"/>
                    </a:lnTo>
                    <a:lnTo>
                      <a:pt x="262" y="21"/>
                    </a:lnTo>
                    <a:lnTo>
                      <a:pt x="239" y="21"/>
                    </a:lnTo>
                    <a:lnTo>
                      <a:pt x="214" y="21"/>
                    </a:lnTo>
                    <a:lnTo>
                      <a:pt x="187" y="20"/>
                    </a:lnTo>
                    <a:lnTo>
                      <a:pt x="160" y="17"/>
                    </a:lnTo>
                    <a:lnTo>
                      <a:pt x="132" y="14"/>
                    </a:lnTo>
                    <a:lnTo>
                      <a:pt x="105" y="11"/>
                    </a:lnTo>
                    <a:lnTo>
                      <a:pt x="80" y="9"/>
                    </a:lnTo>
                    <a:lnTo>
                      <a:pt x="58" y="6"/>
                    </a:lnTo>
                    <a:lnTo>
                      <a:pt x="39" y="3"/>
                    </a:lnTo>
                    <a:lnTo>
                      <a:pt x="25" y="1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22" y="10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9" y="2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4" name="Freeform 445"/>
              <p:cNvSpPr>
                <a:spLocks/>
              </p:cNvSpPr>
              <p:nvPr/>
            </p:nvSpPr>
            <p:spPr bwMode="auto">
              <a:xfrm>
                <a:off x="5132" y="1341"/>
                <a:ext cx="25" cy="372"/>
              </a:xfrm>
              <a:custGeom>
                <a:avLst/>
                <a:gdLst>
                  <a:gd name="T0" fmla="*/ 1 w 50"/>
                  <a:gd name="T1" fmla="*/ 1 h 744"/>
                  <a:gd name="T2" fmla="*/ 0 w 50"/>
                  <a:gd name="T3" fmla="*/ 1 h 744"/>
                  <a:gd name="T4" fmla="*/ 1 w 50"/>
                  <a:gd name="T5" fmla="*/ 1 h 744"/>
                  <a:gd name="T6" fmla="*/ 1 w 50"/>
                  <a:gd name="T7" fmla="*/ 1 h 744"/>
                  <a:gd name="T8" fmla="*/ 1 w 50"/>
                  <a:gd name="T9" fmla="*/ 1 h 744"/>
                  <a:gd name="T10" fmla="*/ 1 w 50"/>
                  <a:gd name="T11" fmla="*/ 0 h 744"/>
                  <a:gd name="T12" fmla="*/ 1 w 50"/>
                  <a:gd name="T13" fmla="*/ 1 h 744"/>
                  <a:gd name="T14" fmla="*/ 1 w 50"/>
                  <a:gd name="T15" fmla="*/ 1 h 744"/>
                  <a:gd name="T16" fmla="*/ 1 w 50"/>
                  <a:gd name="T17" fmla="*/ 0 h 744"/>
                  <a:gd name="T18" fmla="*/ 1 w 50"/>
                  <a:gd name="T19" fmla="*/ 1 h 7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" h="744">
                    <a:moveTo>
                      <a:pt x="1" y="7"/>
                    </a:moveTo>
                    <a:lnTo>
                      <a:pt x="0" y="3"/>
                    </a:lnTo>
                    <a:lnTo>
                      <a:pt x="28" y="744"/>
                    </a:lnTo>
                    <a:lnTo>
                      <a:pt x="50" y="743"/>
                    </a:lnTo>
                    <a:lnTo>
                      <a:pt x="22" y="3"/>
                    </a:lnTo>
                    <a:lnTo>
                      <a:pt x="22" y="0"/>
                    </a:lnTo>
                    <a:lnTo>
                      <a:pt x="22" y="3"/>
                    </a:lnTo>
                    <a:lnTo>
                      <a:pt x="22" y="1"/>
                    </a:lnTo>
                    <a:lnTo>
                      <a:pt x="22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5" name="Freeform 446"/>
              <p:cNvSpPr>
                <a:spLocks/>
              </p:cNvSpPr>
              <p:nvPr/>
            </p:nvSpPr>
            <p:spPr bwMode="auto">
              <a:xfrm>
                <a:off x="5116" y="1299"/>
                <a:ext cx="27" cy="45"/>
              </a:xfrm>
              <a:custGeom>
                <a:avLst/>
                <a:gdLst>
                  <a:gd name="T0" fmla="*/ 1 w 54"/>
                  <a:gd name="T1" fmla="*/ 0 h 91"/>
                  <a:gd name="T2" fmla="*/ 1 w 54"/>
                  <a:gd name="T3" fmla="*/ 0 h 91"/>
                  <a:gd name="T4" fmla="*/ 1 w 54"/>
                  <a:gd name="T5" fmla="*/ 0 h 91"/>
                  <a:gd name="T6" fmla="*/ 1 w 54"/>
                  <a:gd name="T7" fmla="*/ 0 h 91"/>
                  <a:gd name="T8" fmla="*/ 1 w 54"/>
                  <a:gd name="T9" fmla="*/ 0 h 91"/>
                  <a:gd name="T10" fmla="*/ 1 w 54"/>
                  <a:gd name="T11" fmla="*/ 0 h 91"/>
                  <a:gd name="T12" fmla="*/ 1 w 54"/>
                  <a:gd name="T13" fmla="*/ 0 h 91"/>
                  <a:gd name="T14" fmla="*/ 0 w 54"/>
                  <a:gd name="T15" fmla="*/ 0 h 91"/>
                  <a:gd name="T16" fmla="*/ 1 w 54"/>
                  <a:gd name="T17" fmla="*/ 0 h 91"/>
                  <a:gd name="T18" fmla="*/ 1 w 54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4" h="91">
                    <a:moveTo>
                      <a:pt x="15" y="0"/>
                    </a:moveTo>
                    <a:lnTo>
                      <a:pt x="4" y="15"/>
                    </a:lnTo>
                    <a:lnTo>
                      <a:pt x="33" y="91"/>
                    </a:lnTo>
                    <a:lnTo>
                      <a:pt x="54" y="84"/>
                    </a:lnTo>
                    <a:lnTo>
                      <a:pt x="25" y="8"/>
                    </a:lnTo>
                    <a:lnTo>
                      <a:pt x="15" y="22"/>
                    </a:lnTo>
                    <a:lnTo>
                      <a:pt x="15" y="0"/>
                    </a:lnTo>
                    <a:lnTo>
                      <a:pt x="0" y="1"/>
                    </a:lnTo>
                    <a:lnTo>
                      <a:pt x="4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6" name="Freeform 447"/>
              <p:cNvSpPr>
                <a:spLocks/>
              </p:cNvSpPr>
              <p:nvPr/>
            </p:nvSpPr>
            <p:spPr bwMode="auto">
              <a:xfrm>
                <a:off x="5262" y="1488"/>
                <a:ext cx="1" cy="207"/>
              </a:xfrm>
              <a:custGeom>
                <a:avLst/>
                <a:gdLst>
                  <a:gd name="T0" fmla="*/ 0 w 1"/>
                  <a:gd name="T1" fmla="*/ 1 h 414"/>
                  <a:gd name="T2" fmla="*/ 0 w 1"/>
                  <a:gd name="T3" fmla="*/ 0 h 414"/>
                  <a:gd name="T4" fmla="*/ 0 w 1"/>
                  <a:gd name="T5" fmla="*/ 1 h 4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414">
                    <a:moveTo>
                      <a:pt x="0" y="414"/>
                    </a:moveTo>
                    <a:lnTo>
                      <a:pt x="0" y="0"/>
                    </a:lnTo>
                    <a:lnTo>
                      <a:pt x="0" y="414"/>
                    </a:lnTo>
                    <a:close/>
                  </a:path>
                </a:pathLst>
              </a:custGeom>
              <a:solidFill>
                <a:srgbClr val="020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7" name="Freeform 448"/>
              <p:cNvSpPr>
                <a:spLocks/>
              </p:cNvSpPr>
              <p:nvPr/>
            </p:nvSpPr>
            <p:spPr bwMode="auto">
              <a:xfrm>
                <a:off x="5260" y="1488"/>
                <a:ext cx="3" cy="207"/>
              </a:xfrm>
              <a:custGeom>
                <a:avLst/>
                <a:gdLst>
                  <a:gd name="T0" fmla="*/ 1 w 6"/>
                  <a:gd name="T1" fmla="*/ 0 h 414"/>
                  <a:gd name="T2" fmla="*/ 0 w 6"/>
                  <a:gd name="T3" fmla="*/ 0 h 414"/>
                  <a:gd name="T4" fmla="*/ 0 w 6"/>
                  <a:gd name="T5" fmla="*/ 1 h 414"/>
                  <a:gd name="T6" fmla="*/ 1 w 6"/>
                  <a:gd name="T7" fmla="*/ 1 h 414"/>
                  <a:gd name="T8" fmla="*/ 1 w 6"/>
                  <a:gd name="T9" fmla="*/ 0 h 414"/>
                  <a:gd name="T10" fmla="*/ 1 w 6"/>
                  <a:gd name="T11" fmla="*/ 0 h 4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414">
                    <a:moveTo>
                      <a:pt x="3" y="0"/>
                    </a:moveTo>
                    <a:lnTo>
                      <a:pt x="0" y="0"/>
                    </a:lnTo>
                    <a:lnTo>
                      <a:pt x="0" y="414"/>
                    </a:lnTo>
                    <a:lnTo>
                      <a:pt x="6" y="414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8" name="Freeform 449"/>
              <p:cNvSpPr>
                <a:spLocks/>
              </p:cNvSpPr>
              <p:nvPr/>
            </p:nvSpPr>
            <p:spPr bwMode="auto">
              <a:xfrm>
                <a:off x="5130" y="1890"/>
                <a:ext cx="8" cy="1013"/>
              </a:xfrm>
              <a:custGeom>
                <a:avLst/>
                <a:gdLst>
                  <a:gd name="T0" fmla="*/ 0 w 18"/>
                  <a:gd name="T1" fmla="*/ 0 h 2025"/>
                  <a:gd name="T2" fmla="*/ 0 w 18"/>
                  <a:gd name="T3" fmla="*/ 1 h 2025"/>
                  <a:gd name="T4" fmla="*/ 0 w 18"/>
                  <a:gd name="T5" fmla="*/ 0 h 20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" h="2025">
                    <a:moveTo>
                      <a:pt x="18" y="0"/>
                    </a:moveTo>
                    <a:lnTo>
                      <a:pt x="0" y="202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19" name="Freeform 450"/>
              <p:cNvSpPr>
                <a:spLocks/>
              </p:cNvSpPr>
              <p:nvPr/>
            </p:nvSpPr>
            <p:spPr bwMode="auto">
              <a:xfrm>
                <a:off x="5128" y="1890"/>
                <a:ext cx="12" cy="1013"/>
              </a:xfrm>
              <a:custGeom>
                <a:avLst/>
                <a:gdLst>
                  <a:gd name="T0" fmla="*/ 1 w 24"/>
                  <a:gd name="T1" fmla="*/ 1 h 2025"/>
                  <a:gd name="T2" fmla="*/ 1 w 24"/>
                  <a:gd name="T3" fmla="*/ 1 h 2025"/>
                  <a:gd name="T4" fmla="*/ 1 w 24"/>
                  <a:gd name="T5" fmla="*/ 0 h 2025"/>
                  <a:gd name="T6" fmla="*/ 1 w 24"/>
                  <a:gd name="T7" fmla="*/ 0 h 2025"/>
                  <a:gd name="T8" fmla="*/ 0 w 24"/>
                  <a:gd name="T9" fmla="*/ 1 h 2025"/>
                  <a:gd name="T10" fmla="*/ 1 w 24"/>
                  <a:gd name="T11" fmla="*/ 1 h 20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" h="2025">
                    <a:moveTo>
                      <a:pt x="3" y="2025"/>
                    </a:moveTo>
                    <a:lnTo>
                      <a:pt x="6" y="2025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2025"/>
                    </a:lnTo>
                    <a:lnTo>
                      <a:pt x="3" y="20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8720" name="Group 451"/>
              <p:cNvGrpSpPr>
                <a:grpSpLocks/>
              </p:cNvGrpSpPr>
              <p:nvPr/>
            </p:nvGrpSpPr>
            <p:grpSpPr bwMode="auto">
              <a:xfrm>
                <a:off x="4386" y="1101"/>
                <a:ext cx="389" cy="740"/>
                <a:chOff x="1490" y="2749"/>
                <a:chExt cx="873" cy="1320"/>
              </a:xfrm>
            </p:grpSpPr>
            <p:sp>
              <p:nvSpPr>
                <p:cNvPr id="18721" name="Freeform 452"/>
                <p:cNvSpPr>
                  <a:spLocks/>
                </p:cNvSpPr>
                <p:nvPr/>
              </p:nvSpPr>
              <p:spPr bwMode="auto">
                <a:xfrm>
                  <a:off x="1746" y="2749"/>
                  <a:ext cx="617" cy="604"/>
                </a:xfrm>
                <a:custGeom>
                  <a:avLst/>
                  <a:gdLst>
                    <a:gd name="T0" fmla="*/ 0 w 1957"/>
                    <a:gd name="T1" fmla="*/ 0 h 1841"/>
                    <a:gd name="T2" fmla="*/ 0 w 1957"/>
                    <a:gd name="T3" fmla="*/ 0 h 1841"/>
                    <a:gd name="T4" fmla="*/ 0 w 1957"/>
                    <a:gd name="T5" fmla="*/ 0 h 1841"/>
                    <a:gd name="T6" fmla="*/ 0 w 1957"/>
                    <a:gd name="T7" fmla="*/ 0 h 1841"/>
                    <a:gd name="T8" fmla="*/ 0 w 1957"/>
                    <a:gd name="T9" fmla="*/ 0 h 1841"/>
                    <a:gd name="T10" fmla="*/ 0 w 1957"/>
                    <a:gd name="T11" fmla="*/ 0 h 1841"/>
                    <a:gd name="T12" fmla="*/ 0 w 1957"/>
                    <a:gd name="T13" fmla="*/ 0 h 1841"/>
                    <a:gd name="T14" fmla="*/ 0 w 1957"/>
                    <a:gd name="T15" fmla="*/ 0 h 1841"/>
                    <a:gd name="T16" fmla="*/ 0 w 1957"/>
                    <a:gd name="T17" fmla="*/ 0 h 18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57" h="1841">
                      <a:moveTo>
                        <a:pt x="945" y="0"/>
                      </a:moveTo>
                      <a:lnTo>
                        <a:pt x="2" y="372"/>
                      </a:lnTo>
                      <a:lnTo>
                        <a:pt x="3" y="378"/>
                      </a:lnTo>
                      <a:lnTo>
                        <a:pt x="0" y="376"/>
                      </a:lnTo>
                      <a:lnTo>
                        <a:pt x="0" y="1427"/>
                      </a:lnTo>
                      <a:lnTo>
                        <a:pt x="991" y="1841"/>
                      </a:lnTo>
                      <a:lnTo>
                        <a:pt x="1957" y="1191"/>
                      </a:lnTo>
                      <a:lnTo>
                        <a:pt x="1957" y="200"/>
                      </a:lnTo>
                      <a:lnTo>
                        <a:pt x="9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22" name="Freeform 453"/>
                <p:cNvSpPr>
                  <a:spLocks/>
                </p:cNvSpPr>
                <p:nvPr/>
              </p:nvSpPr>
              <p:spPr bwMode="auto">
                <a:xfrm>
                  <a:off x="1762" y="2763"/>
                  <a:ext cx="275" cy="176"/>
                </a:xfrm>
                <a:custGeom>
                  <a:avLst/>
                  <a:gdLst>
                    <a:gd name="T0" fmla="*/ 0 w 872"/>
                    <a:gd name="T1" fmla="*/ 0 h 534"/>
                    <a:gd name="T2" fmla="*/ 0 w 872"/>
                    <a:gd name="T3" fmla="*/ 0 h 534"/>
                    <a:gd name="T4" fmla="*/ 0 w 872"/>
                    <a:gd name="T5" fmla="*/ 0 h 534"/>
                    <a:gd name="T6" fmla="*/ 0 w 872"/>
                    <a:gd name="T7" fmla="*/ 0 h 53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72" h="534">
                      <a:moveTo>
                        <a:pt x="0" y="343"/>
                      </a:moveTo>
                      <a:lnTo>
                        <a:pt x="872" y="0"/>
                      </a:lnTo>
                      <a:lnTo>
                        <a:pt x="872" y="534"/>
                      </a:lnTo>
                      <a:lnTo>
                        <a:pt x="0" y="343"/>
                      </a:lnTo>
                      <a:close/>
                    </a:path>
                  </a:pathLst>
                </a:custGeom>
                <a:solidFill>
                  <a:srgbClr val="BF6D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23" name="Freeform 454"/>
                <p:cNvSpPr>
                  <a:spLocks/>
                </p:cNvSpPr>
                <p:nvPr/>
              </p:nvSpPr>
              <p:spPr bwMode="auto">
                <a:xfrm>
                  <a:off x="1762" y="2763"/>
                  <a:ext cx="275" cy="117"/>
                </a:xfrm>
                <a:custGeom>
                  <a:avLst/>
                  <a:gdLst>
                    <a:gd name="T0" fmla="*/ 0 w 872"/>
                    <a:gd name="T1" fmla="*/ 0 h 354"/>
                    <a:gd name="T2" fmla="*/ 0 w 872"/>
                    <a:gd name="T3" fmla="*/ 0 h 354"/>
                    <a:gd name="T4" fmla="*/ 0 w 872"/>
                    <a:gd name="T5" fmla="*/ 0 h 354"/>
                    <a:gd name="T6" fmla="*/ 0 w 872"/>
                    <a:gd name="T7" fmla="*/ 0 h 354"/>
                    <a:gd name="T8" fmla="*/ 0 w 872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2" h="354">
                      <a:moveTo>
                        <a:pt x="872" y="30"/>
                      </a:moveTo>
                      <a:lnTo>
                        <a:pt x="872" y="0"/>
                      </a:lnTo>
                      <a:lnTo>
                        <a:pt x="0" y="343"/>
                      </a:lnTo>
                      <a:lnTo>
                        <a:pt x="50" y="354"/>
                      </a:lnTo>
                      <a:lnTo>
                        <a:pt x="872" y="30"/>
                      </a:lnTo>
                      <a:close/>
                    </a:path>
                  </a:pathLst>
                </a:custGeom>
                <a:solidFill>
                  <a:srgbClr val="D199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24" name="Freeform 455"/>
                <p:cNvSpPr>
                  <a:spLocks/>
                </p:cNvSpPr>
                <p:nvPr/>
              </p:nvSpPr>
              <p:spPr bwMode="auto">
                <a:xfrm>
                  <a:off x="1880" y="2915"/>
                  <a:ext cx="168" cy="420"/>
                </a:xfrm>
                <a:custGeom>
                  <a:avLst/>
                  <a:gdLst>
                    <a:gd name="T0" fmla="*/ 0 w 533"/>
                    <a:gd name="T1" fmla="*/ 0 h 1281"/>
                    <a:gd name="T2" fmla="*/ 0 w 533"/>
                    <a:gd name="T3" fmla="*/ 0 h 1281"/>
                    <a:gd name="T4" fmla="*/ 0 w 533"/>
                    <a:gd name="T5" fmla="*/ 0 h 1281"/>
                    <a:gd name="T6" fmla="*/ 0 w 533"/>
                    <a:gd name="T7" fmla="*/ 0 h 1281"/>
                    <a:gd name="T8" fmla="*/ 0 w 533"/>
                    <a:gd name="T9" fmla="*/ 0 h 1281"/>
                    <a:gd name="T10" fmla="*/ 0 w 533"/>
                    <a:gd name="T11" fmla="*/ 0 h 1281"/>
                    <a:gd name="T12" fmla="*/ 0 w 533"/>
                    <a:gd name="T13" fmla="*/ 0 h 128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33" h="1281">
                      <a:moveTo>
                        <a:pt x="10" y="0"/>
                      </a:moveTo>
                      <a:lnTo>
                        <a:pt x="0" y="38"/>
                      </a:lnTo>
                      <a:lnTo>
                        <a:pt x="492" y="147"/>
                      </a:lnTo>
                      <a:lnTo>
                        <a:pt x="492" y="1265"/>
                      </a:lnTo>
                      <a:lnTo>
                        <a:pt x="533" y="1281"/>
                      </a:lnTo>
                      <a:lnTo>
                        <a:pt x="533" y="114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E29E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25" name="Freeform 456"/>
                <p:cNvSpPr>
                  <a:spLocks/>
                </p:cNvSpPr>
                <p:nvPr/>
              </p:nvSpPr>
              <p:spPr bwMode="auto">
                <a:xfrm>
                  <a:off x="1756" y="2899"/>
                  <a:ext cx="124" cy="118"/>
                </a:xfrm>
                <a:custGeom>
                  <a:avLst/>
                  <a:gdLst>
                    <a:gd name="T0" fmla="*/ 0 w 391"/>
                    <a:gd name="T1" fmla="*/ 0 h 358"/>
                    <a:gd name="T2" fmla="*/ 0 w 391"/>
                    <a:gd name="T3" fmla="*/ 0 h 358"/>
                    <a:gd name="T4" fmla="*/ 0 w 391"/>
                    <a:gd name="T5" fmla="*/ 0 h 358"/>
                    <a:gd name="T6" fmla="*/ 0 w 391"/>
                    <a:gd name="T7" fmla="*/ 0 h 35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91" h="358">
                      <a:moveTo>
                        <a:pt x="0" y="358"/>
                      </a:moveTo>
                      <a:lnTo>
                        <a:pt x="391" y="85"/>
                      </a:lnTo>
                      <a:lnTo>
                        <a:pt x="0" y="0"/>
                      </a:lnTo>
                      <a:lnTo>
                        <a:pt x="0" y="358"/>
                      </a:lnTo>
                      <a:close/>
                    </a:path>
                  </a:pathLst>
                </a:custGeom>
                <a:solidFill>
                  <a:srgbClr val="CC5B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26" name="Freeform 457"/>
                <p:cNvSpPr>
                  <a:spLocks/>
                </p:cNvSpPr>
                <p:nvPr/>
              </p:nvSpPr>
              <p:spPr bwMode="auto">
                <a:xfrm>
                  <a:off x="1756" y="2886"/>
                  <a:ext cx="124" cy="41"/>
                </a:xfrm>
                <a:custGeom>
                  <a:avLst/>
                  <a:gdLst>
                    <a:gd name="T0" fmla="*/ 0 w 391"/>
                    <a:gd name="T1" fmla="*/ 0 h 125"/>
                    <a:gd name="T2" fmla="*/ 0 w 391"/>
                    <a:gd name="T3" fmla="*/ 0 h 125"/>
                    <a:gd name="T4" fmla="*/ 0 w 391"/>
                    <a:gd name="T5" fmla="*/ 0 h 125"/>
                    <a:gd name="T6" fmla="*/ 0 w 391"/>
                    <a:gd name="T7" fmla="*/ 0 h 125"/>
                    <a:gd name="T8" fmla="*/ 0 w 391"/>
                    <a:gd name="T9" fmla="*/ 0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1" h="125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391" y="125"/>
                      </a:lnTo>
                      <a:lnTo>
                        <a:pt x="389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82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27" name="Freeform 458"/>
                <p:cNvSpPr>
                  <a:spLocks/>
                </p:cNvSpPr>
                <p:nvPr/>
              </p:nvSpPr>
              <p:spPr bwMode="auto">
                <a:xfrm>
                  <a:off x="2047" y="2761"/>
                  <a:ext cx="293" cy="181"/>
                </a:xfrm>
                <a:custGeom>
                  <a:avLst/>
                  <a:gdLst>
                    <a:gd name="T0" fmla="*/ 0 w 931"/>
                    <a:gd name="T1" fmla="*/ 0 h 556"/>
                    <a:gd name="T2" fmla="*/ 0 w 931"/>
                    <a:gd name="T3" fmla="*/ 0 h 556"/>
                    <a:gd name="T4" fmla="*/ 0 w 931"/>
                    <a:gd name="T5" fmla="*/ 0 h 556"/>
                    <a:gd name="T6" fmla="*/ 0 w 931"/>
                    <a:gd name="T7" fmla="*/ 0 h 556"/>
                    <a:gd name="T8" fmla="*/ 0 w 931"/>
                    <a:gd name="T9" fmla="*/ 0 h 5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1" h="556">
                      <a:moveTo>
                        <a:pt x="18" y="556"/>
                      </a:moveTo>
                      <a:lnTo>
                        <a:pt x="0" y="551"/>
                      </a:lnTo>
                      <a:lnTo>
                        <a:pt x="0" y="0"/>
                      </a:lnTo>
                      <a:lnTo>
                        <a:pt x="931" y="185"/>
                      </a:lnTo>
                      <a:lnTo>
                        <a:pt x="18" y="556"/>
                      </a:lnTo>
                      <a:close/>
                    </a:path>
                  </a:pathLst>
                </a:custGeom>
                <a:solidFill>
                  <a:srgbClr val="A54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28" name="Freeform 459"/>
                <p:cNvSpPr>
                  <a:spLocks/>
                </p:cNvSpPr>
                <p:nvPr/>
              </p:nvSpPr>
              <p:spPr bwMode="auto">
                <a:xfrm>
                  <a:off x="2058" y="2827"/>
                  <a:ext cx="295" cy="514"/>
                </a:xfrm>
                <a:custGeom>
                  <a:avLst/>
                  <a:gdLst>
                    <a:gd name="T0" fmla="*/ 0 w 935"/>
                    <a:gd name="T1" fmla="*/ 0 h 1567"/>
                    <a:gd name="T2" fmla="*/ 0 w 935"/>
                    <a:gd name="T3" fmla="*/ 0 h 1567"/>
                    <a:gd name="T4" fmla="*/ 0 w 935"/>
                    <a:gd name="T5" fmla="*/ 0 h 1567"/>
                    <a:gd name="T6" fmla="*/ 0 w 935"/>
                    <a:gd name="T7" fmla="*/ 0 h 1567"/>
                    <a:gd name="T8" fmla="*/ 0 w 935"/>
                    <a:gd name="T9" fmla="*/ 0 h 1567"/>
                    <a:gd name="T10" fmla="*/ 0 w 935"/>
                    <a:gd name="T11" fmla="*/ 0 h 1567"/>
                    <a:gd name="T12" fmla="*/ 0 w 935"/>
                    <a:gd name="T13" fmla="*/ 0 h 15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35" h="1567">
                      <a:moveTo>
                        <a:pt x="32" y="400"/>
                      </a:moveTo>
                      <a:lnTo>
                        <a:pt x="935" y="32"/>
                      </a:lnTo>
                      <a:lnTo>
                        <a:pt x="935" y="0"/>
                      </a:lnTo>
                      <a:lnTo>
                        <a:pt x="0" y="380"/>
                      </a:lnTo>
                      <a:lnTo>
                        <a:pt x="0" y="1567"/>
                      </a:lnTo>
                      <a:lnTo>
                        <a:pt x="32" y="1546"/>
                      </a:lnTo>
                      <a:lnTo>
                        <a:pt x="32" y="400"/>
                      </a:lnTo>
                      <a:close/>
                    </a:path>
                  </a:pathLst>
                </a:custGeom>
                <a:solidFill>
                  <a:srgbClr val="FFD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29" name="Freeform 460"/>
                <p:cNvSpPr>
                  <a:spLocks/>
                </p:cNvSpPr>
                <p:nvPr/>
              </p:nvSpPr>
              <p:spPr bwMode="auto">
                <a:xfrm>
                  <a:off x="2058" y="2827"/>
                  <a:ext cx="295" cy="514"/>
                </a:xfrm>
                <a:custGeom>
                  <a:avLst/>
                  <a:gdLst>
                    <a:gd name="T0" fmla="*/ 0 w 935"/>
                    <a:gd name="T1" fmla="*/ 0 h 1567"/>
                    <a:gd name="T2" fmla="*/ 0 w 935"/>
                    <a:gd name="T3" fmla="*/ 0 h 1567"/>
                    <a:gd name="T4" fmla="*/ 0 w 935"/>
                    <a:gd name="T5" fmla="*/ 0 h 1567"/>
                    <a:gd name="T6" fmla="*/ 0 w 935"/>
                    <a:gd name="T7" fmla="*/ 0 h 1567"/>
                    <a:gd name="T8" fmla="*/ 0 w 935"/>
                    <a:gd name="T9" fmla="*/ 0 h 1567"/>
                    <a:gd name="T10" fmla="*/ 0 w 935"/>
                    <a:gd name="T11" fmla="*/ 0 h 1567"/>
                    <a:gd name="T12" fmla="*/ 0 w 935"/>
                    <a:gd name="T13" fmla="*/ 0 h 15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35" h="1567">
                      <a:moveTo>
                        <a:pt x="909" y="11"/>
                      </a:moveTo>
                      <a:lnTo>
                        <a:pt x="909" y="920"/>
                      </a:lnTo>
                      <a:lnTo>
                        <a:pt x="0" y="1533"/>
                      </a:lnTo>
                      <a:lnTo>
                        <a:pt x="0" y="1567"/>
                      </a:lnTo>
                      <a:lnTo>
                        <a:pt x="935" y="936"/>
                      </a:lnTo>
                      <a:lnTo>
                        <a:pt x="935" y="0"/>
                      </a:lnTo>
                      <a:lnTo>
                        <a:pt x="909" y="11"/>
                      </a:lnTo>
                      <a:close/>
                    </a:path>
                  </a:pathLst>
                </a:custGeom>
                <a:solidFill>
                  <a:srgbClr val="E891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30" name="Rectangle 461"/>
                <p:cNvSpPr>
                  <a:spLocks noChangeArrowheads="1"/>
                </p:cNvSpPr>
                <p:nvPr/>
              </p:nvSpPr>
              <p:spPr bwMode="auto">
                <a:xfrm>
                  <a:off x="1879" y="2912"/>
                  <a:ext cx="5" cy="35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  <p:sp>
              <p:nvSpPr>
                <p:cNvPr id="18731" name="Freeform 462"/>
                <p:cNvSpPr>
                  <a:spLocks/>
                </p:cNvSpPr>
                <p:nvPr/>
              </p:nvSpPr>
              <p:spPr bwMode="auto">
                <a:xfrm>
                  <a:off x="1884" y="2915"/>
                  <a:ext cx="5" cy="351"/>
                </a:xfrm>
                <a:custGeom>
                  <a:avLst/>
                  <a:gdLst>
                    <a:gd name="T0" fmla="*/ 0 w 16"/>
                    <a:gd name="T1" fmla="*/ 0 h 1073"/>
                    <a:gd name="T2" fmla="*/ 0 w 16"/>
                    <a:gd name="T3" fmla="*/ 0 h 1073"/>
                    <a:gd name="T4" fmla="*/ 0 w 16"/>
                    <a:gd name="T5" fmla="*/ 0 h 1073"/>
                    <a:gd name="T6" fmla="*/ 0 w 16"/>
                    <a:gd name="T7" fmla="*/ 0 h 1073"/>
                    <a:gd name="T8" fmla="*/ 0 w 16"/>
                    <a:gd name="T9" fmla="*/ 0 h 10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" h="1073">
                      <a:moveTo>
                        <a:pt x="0" y="0"/>
                      </a:moveTo>
                      <a:lnTo>
                        <a:pt x="0" y="1061"/>
                      </a:lnTo>
                      <a:lnTo>
                        <a:pt x="16" y="1073"/>
                      </a:lnTo>
                      <a:lnTo>
                        <a:pt x="16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9E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32" name="Freeform 463"/>
                <p:cNvSpPr>
                  <a:spLocks/>
                </p:cNvSpPr>
                <p:nvPr/>
              </p:nvSpPr>
              <p:spPr bwMode="auto">
                <a:xfrm>
                  <a:off x="2058" y="2952"/>
                  <a:ext cx="295" cy="248"/>
                </a:xfrm>
                <a:custGeom>
                  <a:avLst/>
                  <a:gdLst>
                    <a:gd name="T0" fmla="*/ 0 w 935"/>
                    <a:gd name="T1" fmla="*/ 0 h 759"/>
                    <a:gd name="T2" fmla="*/ 0 w 935"/>
                    <a:gd name="T3" fmla="*/ 0 h 759"/>
                    <a:gd name="T4" fmla="*/ 0 w 935"/>
                    <a:gd name="T5" fmla="*/ 0 h 759"/>
                    <a:gd name="T6" fmla="*/ 0 w 935"/>
                    <a:gd name="T7" fmla="*/ 0 h 759"/>
                    <a:gd name="T8" fmla="*/ 0 w 935"/>
                    <a:gd name="T9" fmla="*/ 0 h 759"/>
                    <a:gd name="T10" fmla="*/ 0 w 935"/>
                    <a:gd name="T11" fmla="*/ 0 h 759"/>
                    <a:gd name="T12" fmla="*/ 0 w 935"/>
                    <a:gd name="T13" fmla="*/ 0 h 7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35" h="759">
                      <a:moveTo>
                        <a:pt x="935" y="557"/>
                      </a:moveTo>
                      <a:lnTo>
                        <a:pt x="935" y="548"/>
                      </a:ln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0" y="388"/>
                      </a:lnTo>
                      <a:lnTo>
                        <a:pt x="635" y="759"/>
                      </a:lnTo>
                      <a:lnTo>
                        <a:pt x="935" y="557"/>
                      </a:lnTo>
                      <a:close/>
                    </a:path>
                  </a:pathLst>
                </a:custGeom>
                <a:solidFill>
                  <a:srgbClr val="FFD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33" name="Freeform 464"/>
                <p:cNvSpPr>
                  <a:spLocks/>
                </p:cNvSpPr>
                <p:nvPr/>
              </p:nvSpPr>
              <p:spPr bwMode="auto">
                <a:xfrm>
                  <a:off x="2058" y="3097"/>
                  <a:ext cx="186" cy="126"/>
                </a:xfrm>
                <a:custGeom>
                  <a:avLst/>
                  <a:gdLst>
                    <a:gd name="T0" fmla="*/ 0 w 590"/>
                    <a:gd name="T1" fmla="*/ 0 h 386"/>
                    <a:gd name="T2" fmla="*/ 0 w 590"/>
                    <a:gd name="T3" fmla="*/ 0 h 386"/>
                    <a:gd name="T4" fmla="*/ 0 w 590"/>
                    <a:gd name="T5" fmla="*/ 0 h 386"/>
                    <a:gd name="T6" fmla="*/ 0 w 590"/>
                    <a:gd name="T7" fmla="*/ 0 h 386"/>
                    <a:gd name="T8" fmla="*/ 0 w 590"/>
                    <a:gd name="T9" fmla="*/ 0 h 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90" h="386">
                      <a:moveTo>
                        <a:pt x="590" y="346"/>
                      </a:moveTo>
                      <a:lnTo>
                        <a:pt x="0" y="0"/>
                      </a:lnTo>
                      <a:lnTo>
                        <a:pt x="0" y="74"/>
                      </a:lnTo>
                      <a:lnTo>
                        <a:pt x="531" y="386"/>
                      </a:lnTo>
                      <a:lnTo>
                        <a:pt x="590" y="346"/>
                      </a:lnTo>
                      <a:close/>
                    </a:path>
                  </a:pathLst>
                </a:custGeom>
                <a:solidFill>
                  <a:srgbClr val="FFD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34" name="Freeform 465"/>
                <p:cNvSpPr>
                  <a:spLocks/>
                </p:cNvSpPr>
                <p:nvPr/>
              </p:nvSpPr>
              <p:spPr bwMode="auto">
                <a:xfrm>
                  <a:off x="2088" y="2925"/>
                  <a:ext cx="265" cy="176"/>
                </a:xfrm>
                <a:custGeom>
                  <a:avLst/>
                  <a:gdLst>
                    <a:gd name="T0" fmla="*/ 0 w 839"/>
                    <a:gd name="T1" fmla="*/ 0 h 534"/>
                    <a:gd name="T2" fmla="*/ 0 w 839"/>
                    <a:gd name="T3" fmla="*/ 0 h 534"/>
                    <a:gd name="T4" fmla="*/ 0 w 839"/>
                    <a:gd name="T5" fmla="*/ 0 h 534"/>
                    <a:gd name="T6" fmla="*/ 0 w 839"/>
                    <a:gd name="T7" fmla="*/ 0 h 534"/>
                    <a:gd name="T8" fmla="*/ 0 w 839"/>
                    <a:gd name="T9" fmla="*/ 0 h 5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39" h="534">
                      <a:moveTo>
                        <a:pt x="839" y="433"/>
                      </a:moveTo>
                      <a:lnTo>
                        <a:pt x="102" y="0"/>
                      </a:lnTo>
                      <a:lnTo>
                        <a:pt x="0" y="41"/>
                      </a:lnTo>
                      <a:lnTo>
                        <a:pt x="839" y="534"/>
                      </a:lnTo>
                      <a:lnTo>
                        <a:pt x="839" y="433"/>
                      </a:lnTo>
                      <a:close/>
                    </a:path>
                  </a:pathLst>
                </a:custGeom>
                <a:solidFill>
                  <a:srgbClr val="FFD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35" name="Freeform 466"/>
                <p:cNvSpPr>
                  <a:spLocks/>
                </p:cNvSpPr>
                <p:nvPr/>
              </p:nvSpPr>
              <p:spPr bwMode="auto">
                <a:xfrm>
                  <a:off x="2058" y="2827"/>
                  <a:ext cx="295" cy="514"/>
                </a:xfrm>
                <a:custGeom>
                  <a:avLst/>
                  <a:gdLst>
                    <a:gd name="T0" fmla="*/ 0 w 935"/>
                    <a:gd name="T1" fmla="*/ 0 h 1567"/>
                    <a:gd name="T2" fmla="*/ 0 w 935"/>
                    <a:gd name="T3" fmla="*/ 0 h 1567"/>
                    <a:gd name="T4" fmla="*/ 0 w 935"/>
                    <a:gd name="T5" fmla="*/ 0 h 1567"/>
                    <a:gd name="T6" fmla="*/ 0 w 935"/>
                    <a:gd name="T7" fmla="*/ 0 h 1567"/>
                    <a:gd name="T8" fmla="*/ 0 w 935"/>
                    <a:gd name="T9" fmla="*/ 0 h 1567"/>
                    <a:gd name="T10" fmla="*/ 0 w 935"/>
                    <a:gd name="T11" fmla="*/ 0 h 1567"/>
                    <a:gd name="T12" fmla="*/ 0 w 935"/>
                    <a:gd name="T13" fmla="*/ 0 h 15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35" h="1567">
                      <a:moveTo>
                        <a:pt x="909" y="11"/>
                      </a:moveTo>
                      <a:lnTo>
                        <a:pt x="909" y="920"/>
                      </a:lnTo>
                      <a:lnTo>
                        <a:pt x="0" y="1533"/>
                      </a:lnTo>
                      <a:lnTo>
                        <a:pt x="0" y="1567"/>
                      </a:lnTo>
                      <a:lnTo>
                        <a:pt x="935" y="936"/>
                      </a:lnTo>
                      <a:lnTo>
                        <a:pt x="935" y="0"/>
                      </a:lnTo>
                      <a:lnTo>
                        <a:pt x="909" y="11"/>
                      </a:lnTo>
                      <a:close/>
                    </a:path>
                  </a:pathLst>
                </a:custGeom>
                <a:solidFill>
                  <a:srgbClr val="E891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36" name="Freeform 467"/>
                <p:cNvSpPr>
                  <a:spLocks/>
                </p:cNvSpPr>
                <p:nvPr/>
              </p:nvSpPr>
              <p:spPr bwMode="auto">
                <a:xfrm>
                  <a:off x="2047" y="2761"/>
                  <a:ext cx="293" cy="66"/>
                </a:xfrm>
                <a:custGeom>
                  <a:avLst/>
                  <a:gdLst>
                    <a:gd name="T0" fmla="*/ 0 w 931"/>
                    <a:gd name="T1" fmla="*/ 0 h 203"/>
                    <a:gd name="T2" fmla="*/ 0 w 931"/>
                    <a:gd name="T3" fmla="*/ 0 h 203"/>
                    <a:gd name="T4" fmla="*/ 0 w 931"/>
                    <a:gd name="T5" fmla="*/ 0 h 203"/>
                    <a:gd name="T6" fmla="*/ 0 w 931"/>
                    <a:gd name="T7" fmla="*/ 0 h 203"/>
                    <a:gd name="T8" fmla="*/ 0 w 931"/>
                    <a:gd name="T9" fmla="*/ 0 h 2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1" h="203">
                      <a:moveTo>
                        <a:pt x="886" y="203"/>
                      </a:moveTo>
                      <a:lnTo>
                        <a:pt x="931" y="185"/>
                      </a:ln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886" y="203"/>
                      </a:lnTo>
                      <a:close/>
                    </a:path>
                  </a:pathLst>
                </a:custGeom>
                <a:solidFill>
                  <a:srgbClr val="BF6D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37" name="Freeform 468"/>
                <p:cNvSpPr>
                  <a:spLocks/>
                </p:cNvSpPr>
                <p:nvPr/>
              </p:nvSpPr>
              <p:spPr bwMode="auto">
                <a:xfrm>
                  <a:off x="1816" y="3011"/>
                  <a:ext cx="136" cy="80"/>
                </a:xfrm>
                <a:custGeom>
                  <a:avLst/>
                  <a:gdLst>
                    <a:gd name="T0" fmla="*/ 0 w 431"/>
                    <a:gd name="T1" fmla="*/ 0 h 244"/>
                    <a:gd name="T2" fmla="*/ 0 w 431"/>
                    <a:gd name="T3" fmla="*/ 0 h 244"/>
                    <a:gd name="T4" fmla="*/ 0 w 431"/>
                    <a:gd name="T5" fmla="*/ 0 h 244"/>
                    <a:gd name="T6" fmla="*/ 0 w 431"/>
                    <a:gd name="T7" fmla="*/ 0 h 244"/>
                    <a:gd name="T8" fmla="*/ 0 w 431"/>
                    <a:gd name="T9" fmla="*/ 0 h 244"/>
                    <a:gd name="T10" fmla="*/ 0 w 431"/>
                    <a:gd name="T11" fmla="*/ 0 h 244"/>
                    <a:gd name="T12" fmla="*/ 0 w 431"/>
                    <a:gd name="T13" fmla="*/ 0 h 244"/>
                    <a:gd name="T14" fmla="*/ 0 w 431"/>
                    <a:gd name="T15" fmla="*/ 0 h 244"/>
                    <a:gd name="T16" fmla="*/ 0 w 431"/>
                    <a:gd name="T17" fmla="*/ 0 h 244"/>
                    <a:gd name="T18" fmla="*/ 0 w 431"/>
                    <a:gd name="T19" fmla="*/ 0 h 244"/>
                    <a:gd name="T20" fmla="*/ 0 w 431"/>
                    <a:gd name="T21" fmla="*/ 0 h 244"/>
                    <a:gd name="T22" fmla="*/ 0 w 431"/>
                    <a:gd name="T23" fmla="*/ 0 h 244"/>
                    <a:gd name="T24" fmla="*/ 0 w 431"/>
                    <a:gd name="T25" fmla="*/ 0 h 244"/>
                    <a:gd name="T26" fmla="*/ 0 w 431"/>
                    <a:gd name="T27" fmla="*/ 0 h 244"/>
                    <a:gd name="T28" fmla="*/ 0 w 431"/>
                    <a:gd name="T29" fmla="*/ 0 h 244"/>
                    <a:gd name="T30" fmla="*/ 0 w 431"/>
                    <a:gd name="T31" fmla="*/ 0 h 244"/>
                    <a:gd name="T32" fmla="*/ 0 w 431"/>
                    <a:gd name="T33" fmla="*/ 0 h 244"/>
                    <a:gd name="T34" fmla="*/ 0 w 431"/>
                    <a:gd name="T35" fmla="*/ 0 h 244"/>
                    <a:gd name="T36" fmla="*/ 0 w 431"/>
                    <a:gd name="T37" fmla="*/ 0 h 244"/>
                    <a:gd name="T38" fmla="*/ 0 w 431"/>
                    <a:gd name="T39" fmla="*/ 0 h 244"/>
                    <a:gd name="T40" fmla="*/ 0 w 431"/>
                    <a:gd name="T41" fmla="*/ 0 h 244"/>
                    <a:gd name="T42" fmla="*/ 0 w 431"/>
                    <a:gd name="T43" fmla="*/ 0 h 244"/>
                    <a:gd name="T44" fmla="*/ 0 w 431"/>
                    <a:gd name="T45" fmla="*/ 0 h 244"/>
                    <a:gd name="T46" fmla="*/ 0 w 431"/>
                    <a:gd name="T47" fmla="*/ 0 h 244"/>
                    <a:gd name="T48" fmla="*/ 0 w 431"/>
                    <a:gd name="T49" fmla="*/ 0 h 244"/>
                    <a:gd name="T50" fmla="*/ 0 w 431"/>
                    <a:gd name="T51" fmla="*/ 0 h 244"/>
                    <a:gd name="T52" fmla="*/ 0 w 431"/>
                    <a:gd name="T53" fmla="*/ 0 h 244"/>
                    <a:gd name="T54" fmla="*/ 0 w 431"/>
                    <a:gd name="T55" fmla="*/ 0 h 244"/>
                    <a:gd name="T56" fmla="*/ 0 w 431"/>
                    <a:gd name="T57" fmla="*/ 0 h 244"/>
                    <a:gd name="T58" fmla="*/ 0 w 431"/>
                    <a:gd name="T59" fmla="*/ 0 h 244"/>
                    <a:gd name="T60" fmla="*/ 0 w 431"/>
                    <a:gd name="T61" fmla="*/ 0 h 244"/>
                    <a:gd name="T62" fmla="*/ 0 w 431"/>
                    <a:gd name="T63" fmla="*/ 0 h 244"/>
                    <a:gd name="T64" fmla="*/ 0 w 431"/>
                    <a:gd name="T65" fmla="*/ 0 h 244"/>
                    <a:gd name="T66" fmla="*/ 0 w 431"/>
                    <a:gd name="T67" fmla="*/ 0 h 244"/>
                    <a:gd name="T68" fmla="*/ 0 w 431"/>
                    <a:gd name="T69" fmla="*/ 0 h 244"/>
                    <a:gd name="T70" fmla="*/ 0 w 431"/>
                    <a:gd name="T71" fmla="*/ 0 h 244"/>
                    <a:gd name="T72" fmla="*/ 0 w 431"/>
                    <a:gd name="T73" fmla="*/ 0 h 2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31" h="244">
                      <a:moveTo>
                        <a:pt x="370" y="242"/>
                      </a:moveTo>
                      <a:lnTo>
                        <a:pt x="381" y="244"/>
                      </a:lnTo>
                      <a:lnTo>
                        <a:pt x="392" y="243"/>
                      </a:lnTo>
                      <a:lnTo>
                        <a:pt x="402" y="239"/>
                      </a:lnTo>
                      <a:lnTo>
                        <a:pt x="410" y="235"/>
                      </a:lnTo>
                      <a:lnTo>
                        <a:pt x="418" y="228"/>
                      </a:lnTo>
                      <a:lnTo>
                        <a:pt x="423" y="220"/>
                      </a:lnTo>
                      <a:lnTo>
                        <a:pt x="427" y="209"/>
                      </a:lnTo>
                      <a:lnTo>
                        <a:pt x="429" y="198"/>
                      </a:lnTo>
                      <a:lnTo>
                        <a:pt x="431" y="160"/>
                      </a:lnTo>
                      <a:lnTo>
                        <a:pt x="430" y="147"/>
                      </a:lnTo>
                      <a:lnTo>
                        <a:pt x="427" y="136"/>
                      </a:lnTo>
                      <a:lnTo>
                        <a:pt x="423" y="124"/>
                      </a:lnTo>
                      <a:lnTo>
                        <a:pt x="417" y="114"/>
                      </a:lnTo>
                      <a:lnTo>
                        <a:pt x="409" y="105"/>
                      </a:lnTo>
                      <a:lnTo>
                        <a:pt x="400" y="97"/>
                      </a:lnTo>
                      <a:lnTo>
                        <a:pt x="389" y="91"/>
                      </a:lnTo>
                      <a:lnTo>
                        <a:pt x="378" y="86"/>
                      </a:lnTo>
                      <a:lnTo>
                        <a:pt x="61" y="2"/>
                      </a:lnTo>
                      <a:lnTo>
                        <a:pt x="50" y="0"/>
                      </a:lnTo>
                      <a:lnTo>
                        <a:pt x="39" y="1"/>
                      </a:lnTo>
                      <a:lnTo>
                        <a:pt x="29" y="4"/>
                      </a:lnTo>
                      <a:lnTo>
                        <a:pt x="21" y="9"/>
                      </a:lnTo>
                      <a:lnTo>
                        <a:pt x="13" y="16"/>
                      </a:lnTo>
                      <a:lnTo>
                        <a:pt x="8" y="24"/>
                      </a:lnTo>
                      <a:lnTo>
                        <a:pt x="3" y="34"/>
                      </a:lnTo>
                      <a:lnTo>
                        <a:pt x="2" y="46"/>
                      </a:lnTo>
                      <a:lnTo>
                        <a:pt x="0" y="84"/>
                      </a:lnTo>
                      <a:lnTo>
                        <a:pt x="0" y="95"/>
                      </a:lnTo>
                      <a:lnTo>
                        <a:pt x="3" y="108"/>
                      </a:lnTo>
                      <a:lnTo>
                        <a:pt x="8" y="118"/>
                      </a:lnTo>
                      <a:lnTo>
                        <a:pt x="14" y="129"/>
                      </a:lnTo>
                      <a:lnTo>
                        <a:pt x="22" y="138"/>
                      </a:lnTo>
                      <a:lnTo>
                        <a:pt x="31" y="146"/>
                      </a:lnTo>
                      <a:lnTo>
                        <a:pt x="41" y="152"/>
                      </a:lnTo>
                      <a:lnTo>
                        <a:pt x="52" y="156"/>
                      </a:lnTo>
                      <a:lnTo>
                        <a:pt x="370" y="2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38" name="Freeform 469"/>
                <p:cNvSpPr>
                  <a:spLocks/>
                </p:cNvSpPr>
                <p:nvPr/>
              </p:nvSpPr>
              <p:spPr bwMode="auto">
                <a:xfrm>
                  <a:off x="1822" y="3017"/>
                  <a:ext cx="121" cy="41"/>
                </a:xfrm>
                <a:custGeom>
                  <a:avLst/>
                  <a:gdLst>
                    <a:gd name="T0" fmla="*/ 0 w 384"/>
                    <a:gd name="T1" fmla="*/ 0 h 123"/>
                    <a:gd name="T2" fmla="*/ 0 w 384"/>
                    <a:gd name="T3" fmla="*/ 0 h 123"/>
                    <a:gd name="T4" fmla="*/ 0 w 384"/>
                    <a:gd name="T5" fmla="*/ 0 h 123"/>
                    <a:gd name="T6" fmla="*/ 0 w 384"/>
                    <a:gd name="T7" fmla="*/ 0 h 123"/>
                    <a:gd name="T8" fmla="*/ 0 w 384"/>
                    <a:gd name="T9" fmla="*/ 0 h 123"/>
                    <a:gd name="T10" fmla="*/ 0 w 384"/>
                    <a:gd name="T11" fmla="*/ 0 h 123"/>
                    <a:gd name="T12" fmla="*/ 0 w 384"/>
                    <a:gd name="T13" fmla="*/ 0 h 123"/>
                    <a:gd name="T14" fmla="*/ 0 w 384"/>
                    <a:gd name="T15" fmla="*/ 0 h 123"/>
                    <a:gd name="T16" fmla="*/ 0 w 384"/>
                    <a:gd name="T17" fmla="*/ 0 h 123"/>
                    <a:gd name="T18" fmla="*/ 0 w 384"/>
                    <a:gd name="T19" fmla="*/ 0 h 123"/>
                    <a:gd name="T20" fmla="*/ 0 w 384"/>
                    <a:gd name="T21" fmla="*/ 0 h 123"/>
                    <a:gd name="T22" fmla="*/ 0 w 384"/>
                    <a:gd name="T23" fmla="*/ 0 h 123"/>
                    <a:gd name="T24" fmla="*/ 0 w 384"/>
                    <a:gd name="T25" fmla="*/ 0 h 123"/>
                    <a:gd name="T26" fmla="*/ 0 w 384"/>
                    <a:gd name="T27" fmla="*/ 0 h 123"/>
                    <a:gd name="T28" fmla="*/ 0 w 384"/>
                    <a:gd name="T29" fmla="*/ 0 h 123"/>
                    <a:gd name="T30" fmla="*/ 0 w 384"/>
                    <a:gd name="T31" fmla="*/ 0 h 123"/>
                    <a:gd name="T32" fmla="*/ 0 w 384"/>
                    <a:gd name="T33" fmla="*/ 0 h 123"/>
                    <a:gd name="T34" fmla="*/ 0 w 384"/>
                    <a:gd name="T35" fmla="*/ 0 h 123"/>
                    <a:gd name="T36" fmla="*/ 0 w 384"/>
                    <a:gd name="T37" fmla="*/ 0 h 123"/>
                    <a:gd name="T38" fmla="*/ 0 w 384"/>
                    <a:gd name="T39" fmla="*/ 0 h 123"/>
                    <a:gd name="T40" fmla="*/ 0 w 384"/>
                    <a:gd name="T41" fmla="*/ 0 h 123"/>
                    <a:gd name="T42" fmla="*/ 0 w 384"/>
                    <a:gd name="T43" fmla="*/ 0 h 123"/>
                    <a:gd name="T44" fmla="*/ 0 w 384"/>
                    <a:gd name="T45" fmla="*/ 0 h 123"/>
                    <a:gd name="T46" fmla="*/ 0 w 384"/>
                    <a:gd name="T47" fmla="*/ 0 h 123"/>
                    <a:gd name="T48" fmla="*/ 0 w 384"/>
                    <a:gd name="T49" fmla="*/ 0 h 123"/>
                    <a:gd name="T50" fmla="*/ 0 w 384"/>
                    <a:gd name="T51" fmla="*/ 0 h 123"/>
                    <a:gd name="T52" fmla="*/ 0 w 384"/>
                    <a:gd name="T53" fmla="*/ 0 h 123"/>
                    <a:gd name="T54" fmla="*/ 0 w 384"/>
                    <a:gd name="T55" fmla="*/ 0 h 123"/>
                    <a:gd name="T56" fmla="*/ 0 w 384"/>
                    <a:gd name="T57" fmla="*/ 0 h 123"/>
                    <a:gd name="T58" fmla="*/ 0 w 384"/>
                    <a:gd name="T59" fmla="*/ 0 h 123"/>
                    <a:gd name="T60" fmla="*/ 0 w 384"/>
                    <a:gd name="T61" fmla="*/ 0 h 123"/>
                    <a:gd name="T62" fmla="*/ 0 w 384"/>
                    <a:gd name="T63" fmla="*/ 0 h 123"/>
                    <a:gd name="T64" fmla="*/ 0 w 384"/>
                    <a:gd name="T65" fmla="*/ 0 h 123"/>
                    <a:gd name="T66" fmla="*/ 0 w 384"/>
                    <a:gd name="T67" fmla="*/ 0 h 123"/>
                    <a:gd name="T68" fmla="*/ 0 w 384"/>
                    <a:gd name="T69" fmla="*/ 0 h 123"/>
                    <a:gd name="T70" fmla="*/ 0 w 384"/>
                    <a:gd name="T71" fmla="*/ 0 h 123"/>
                    <a:gd name="T72" fmla="*/ 0 w 384"/>
                    <a:gd name="T73" fmla="*/ 0 h 123"/>
                    <a:gd name="T74" fmla="*/ 0 w 384"/>
                    <a:gd name="T75" fmla="*/ 0 h 123"/>
                    <a:gd name="T76" fmla="*/ 0 w 384"/>
                    <a:gd name="T77" fmla="*/ 0 h 123"/>
                    <a:gd name="T78" fmla="*/ 0 w 384"/>
                    <a:gd name="T79" fmla="*/ 0 h 123"/>
                    <a:gd name="T80" fmla="*/ 0 w 384"/>
                    <a:gd name="T81" fmla="*/ 0 h 12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384" h="123">
                      <a:moveTo>
                        <a:pt x="14" y="99"/>
                      </a:moveTo>
                      <a:lnTo>
                        <a:pt x="17" y="65"/>
                      </a:lnTo>
                      <a:lnTo>
                        <a:pt x="18" y="55"/>
                      </a:lnTo>
                      <a:lnTo>
                        <a:pt x="21" y="46"/>
                      </a:lnTo>
                      <a:lnTo>
                        <a:pt x="27" y="38"/>
                      </a:lnTo>
                      <a:lnTo>
                        <a:pt x="33" y="31"/>
                      </a:lnTo>
                      <a:lnTo>
                        <a:pt x="41" y="27"/>
                      </a:lnTo>
                      <a:lnTo>
                        <a:pt x="50" y="24"/>
                      </a:lnTo>
                      <a:lnTo>
                        <a:pt x="59" y="24"/>
                      </a:lnTo>
                      <a:lnTo>
                        <a:pt x="70" y="25"/>
                      </a:lnTo>
                      <a:lnTo>
                        <a:pt x="355" y="101"/>
                      </a:lnTo>
                      <a:lnTo>
                        <a:pt x="363" y="104"/>
                      </a:lnTo>
                      <a:lnTo>
                        <a:pt x="371" y="108"/>
                      </a:lnTo>
                      <a:lnTo>
                        <a:pt x="378" y="114"/>
                      </a:lnTo>
                      <a:lnTo>
                        <a:pt x="384" y="119"/>
                      </a:lnTo>
                      <a:lnTo>
                        <a:pt x="381" y="112"/>
                      </a:lnTo>
                      <a:lnTo>
                        <a:pt x="377" y="105"/>
                      </a:lnTo>
                      <a:lnTo>
                        <a:pt x="373" y="99"/>
                      </a:lnTo>
                      <a:lnTo>
                        <a:pt x="368" y="93"/>
                      </a:lnTo>
                      <a:lnTo>
                        <a:pt x="361" y="88"/>
                      </a:lnTo>
                      <a:lnTo>
                        <a:pt x="355" y="84"/>
                      </a:lnTo>
                      <a:lnTo>
                        <a:pt x="348" y="80"/>
                      </a:lnTo>
                      <a:lnTo>
                        <a:pt x="340" y="78"/>
                      </a:lnTo>
                      <a:lnTo>
                        <a:pt x="55" y="1"/>
                      </a:lnTo>
                      <a:lnTo>
                        <a:pt x="44" y="0"/>
                      </a:lnTo>
                      <a:lnTo>
                        <a:pt x="35" y="0"/>
                      </a:lnTo>
                      <a:lnTo>
                        <a:pt x="26" y="3"/>
                      </a:lnTo>
                      <a:lnTo>
                        <a:pt x="19" y="6"/>
                      </a:lnTo>
                      <a:lnTo>
                        <a:pt x="12" y="13"/>
                      </a:lnTo>
                      <a:lnTo>
                        <a:pt x="7" y="21"/>
                      </a:lnTo>
                      <a:lnTo>
                        <a:pt x="4" y="31"/>
                      </a:lnTo>
                      <a:lnTo>
                        <a:pt x="2" y="41"/>
                      </a:lnTo>
                      <a:lnTo>
                        <a:pt x="0" y="74"/>
                      </a:lnTo>
                      <a:lnTo>
                        <a:pt x="2" y="87"/>
                      </a:lnTo>
                      <a:lnTo>
                        <a:pt x="4" y="100"/>
                      </a:lnTo>
                      <a:lnTo>
                        <a:pt x="10" y="111"/>
                      </a:lnTo>
                      <a:lnTo>
                        <a:pt x="18" y="123"/>
                      </a:lnTo>
                      <a:lnTo>
                        <a:pt x="17" y="117"/>
                      </a:lnTo>
                      <a:lnTo>
                        <a:pt x="15" y="110"/>
                      </a:lnTo>
                      <a:lnTo>
                        <a:pt x="14" y="104"/>
                      </a:lnTo>
                      <a:lnTo>
                        <a:pt x="14" y="99"/>
                      </a:lnTo>
                      <a:close/>
                    </a:path>
                  </a:pathLst>
                </a:custGeom>
                <a:solidFill>
                  <a:srgbClr val="2B2B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39" name="Freeform 470"/>
                <p:cNvSpPr>
                  <a:spLocks/>
                </p:cNvSpPr>
                <p:nvPr/>
              </p:nvSpPr>
              <p:spPr bwMode="auto">
                <a:xfrm>
                  <a:off x="2058" y="2827"/>
                  <a:ext cx="295" cy="514"/>
                </a:xfrm>
                <a:custGeom>
                  <a:avLst/>
                  <a:gdLst>
                    <a:gd name="T0" fmla="*/ 0 w 935"/>
                    <a:gd name="T1" fmla="*/ 0 h 1567"/>
                    <a:gd name="T2" fmla="*/ 0 w 935"/>
                    <a:gd name="T3" fmla="*/ 0 h 1567"/>
                    <a:gd name="T4" fmla="*/ 0 w 935"/>
                    <a:gd name="T5" fmla="*/ 0 h 1567"/>
                    <a:gd name="T6" fmla="*/ 0 w 935"/>
                    <a:gd name="T7" fmla="*/ 0 h 1567"/>
                    <a:gd name="T8" fmla="*/ 0 w 935"/>
                    <a:gd name="T9" fmla="*/ 0 h 15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5" h="1567">
                      <a:moveTo>
                        <a:pt x="0" y="1567"/>
                      </a:moveTo>
                      <a:lnTo>
                        <a:pt x="0" y="380"/>
                      </a:lnTo>
                      <a:lnTo>
                        <a:pt x="935" y="0"/>
                      </a:lnTo>
                      <a:lnTo>
                        <a:pt x="935" y="936"/>
                      </a:lnTo>
                      <a:lnTo>
                        <a:pt x="0" y="1567"/>
                      </a:lnTo>
                      <a:close/>
                    </a:path>
                  </a:pathLst>
                </a:custGeom>
                <a:solidFill>
                  <a:srgbClr val="FFB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40" name="Freeform 471"/>
                <p:cNvSpPr>
                  <a:spLocks/>
                </p:cNvSpPr>
                <p:nvPr/>
              </p:nvSpPr>
              <p:spPr bwMode="auto">
                <a:xfrm>
                  <a:off x="1756" y="2886"/>
                  <a:ext cx="292" cy="449"/>
                </a:xfrm>
                <a:custGeom>
                  <a:avLst/>
                  <a:gdLst>
                    <a:gd name="T0" fmla="*/ 0 w 924"/>
                    <a:gd name="T1" fmla="*/ 0 h 1368"/>
                    <a:gd name="T2" fmla="*/ 0 w 924"/>
                    <a:gd name="T3" fmla="*/ 0 h 1368"/>
                    <a:gd name="T4" fmla="*/ 0 w 924"/>
                    <a:gd name="T5" fmla="*/ 0 h 1368"/>
                    <a:gd name="T6" fmla="*/ 0 w 924"/>
                    <a:gd name="T7" fmla="*/ 0 h 1368"/>
                    <a:gd name="T8" fmla="*/ 0 w 924"/>
                    <a:gd name="T9" fmla="*/ 0 h 1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24" h="1368">
                      <a:moveTo>
                        <a:pt x="924" y="201"/>
                      </a:moveTo>
                      <a:lnTo>
                        <a:pt x="924" y="1368"/>
                      </a:lnTo>
                      <a:lnTo>
                        <a:pt x="0" y="989"/>
                      </a:lnTo>
                      <a:lnTo>
                        <a:pt x="0" y="0"/>
                      </a:lnTo>
                      <a:lnTo>
                        <a:pt x="924" y="201"/>
                      </a:lnTo>
                      <a:close/>
                    </a:path>
                  </a:pathLst>
                </a:custGeom>
                <a:solidFill>
                  <a:srgbClr val="D87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741" name="Text Box 472"/>
                <p:cNvSpPr txBox="1">
                  <a:spLocks noChangeArrowheads="1"/>
                </p:cNvSpPr>
                <p:nvPr/>
              </p:nvSpPr>
              <p:spPr bwMode="auto">
                <a:xfrm>
                  <a:off x="1490" y="3296"/>
                  <a:ext cx="596" cy="7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굴림체" panose="020B0609000101010101" pitchFamily="49" charset="-127"/>
                      <a:ea typeface="굴림체" panose="020B0609000101010101" pitchFamily="49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ko-KR" sz="1000">
                    <a:latin typeface="HY엽서L" panose="02030600000101010101" pitchFamily="18" charset="-127"/>
                    <a:ea typeface="HY엽서L" panose="02030600000101010101" pitchFamily="18" charset="-127"/>
                  </a:endParaRPr>
                </a:p>
              </p:txBody>
            </p:sp>
          </p:grpSp>
        </p:grpSp>
        <p:grpSp>
          <p:nvGrpSpPr>
            <p:cNvPr id="18456" name="Group 473"/>
            <p:cNvGrpSpPr>
              <a:grpSpLocks/>
            </p:cNvGrpSpPr>
            <p:nvPr/>
          </p:nvGrpSpPr>
          <p:grpSpPr bwMode="auto">
            <a:xfrm>
              <a:off x="1634" y="1956"/>
              <a:ext cx="289" cy="590"/>
              <a:chOff x="1567" y="2749"/>
              <a:chExt cx="796" cy="1676"/>
            </a:xfrm>
          </p:grpSpPr>
          <p:sp>
            <p:nvSpPr>
              <p:cNvPr id="18457" name="Freeform 474"/>
              <p:cNvSpPr>
                <a:spLocks/>
              </p:cNvSpPr>
              <p:nvPr/>
            </p:nvSpPr>
            <p:spPr bwMode="auto">
              <a:xfrm>
                <a:off x="1746" y="2749"/>
                <a:ext cx="617" cy="604"/>
              </a:xfrm>
              <a:custGeom>
                <a:avLst/>
                <a:gdLst>
                  <a:gd name="T0" fmla="*/ 0 w 1957"/>
                  <a:gd name="T1" fmla="*/ 0 h 1841"/>
                  <a:gd name="T2" fmla="*/ 0 w 1957"/>
                  <a:gd name="T3" fmla="*/ 0 h 1841"/>
                  <a:gd name="T4" fmla="*/ 0 w 1957"/>
                  <a:gd name="T5" fmla="*/ 0 h 1841"/>
                  <a:gd name="T6" fmla="*/ 0 w 1957"/>
                  <a:gd name="T7" fmla="*/ 0 h 1841"/>
                  <a:gd name="T8" fmla="*/ 0 w 1957"/>
                  <a:gd name="T9" fmla="*/ 0 h 1841"/>
                  <a:gd name="T10" fmla="*/ 0 w 1957"/>
                  <a:gd name="T11" fmla="*/ 0 h 1841"/>
                  <a:gd name="T12" fmla="*/ 0 w 1957"/>
                  <a:gd name="T13" fmla="*/ 0 h 1841"/>
                  <a:gd name="T14" fmla="*/ 0 w 1957"/>
                  <a:gd name="T15" fmla="*/ 0 h 1841"/>
                  <a:gd name="T16" fmla="*/ 0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8" name="Freeform 475"/>
              <p:cNvSpPr>
                <a:spLocks/>
              </p:cNvSpPr>
              <p:nvPr/>
            </p:nvSpPr>
            <p:spPr bwMode="auto">
              <a:xfrm>
                <a:off x="1762" y="2763"/>
                <a:ext cx="275" cy="176"/>
              </a:xfrm>
              <a:custGeom>
                <a:avLst/>
                <a:gdLst>
                  <a:gd name="T0" fmla="*/ 0 w 872"/>
                  <a:gd name="T1" fmla="*/ 0 h 534"/>
                  <a:gd name="T2" fmla="*/ 0 w 872"/>
                  <a:gd name="T3" fmla="*/ 0 h 534"/>
                  <a:gd name="T4" fmla="*/ 0 w 872"/>
                  <a:gd name="T5" fmla="*/ 0 h 534"/>
                  <a:gd name="T6" fmla="*/ 0 w 872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9" name="Freeform 476"/>
              <p:cNvSpPr>
                <a:spLocks/>
              </p:cNvSpPr>
              <p:nvPr/>
            </p:nvSpPr>
            <p:spPr bwMode="auto">
              <a:xfrm>
                <a:off x="1762" y="2763"/>
                <a:ext cx="275" cy="117"/>
              </a:xfrm>
              <a:custGeom>
                <a:avLst/>
                <a:gdLst>
                  <a:gd name="T0" fmla="*/ 0 w 872"/>
                  <a:gd name="T1" fmla="*/ 0 h 354"/>
                  <a:gd name="T2" fmla="*/ 0 w 872"/>
                  <a:gd name="T3" fmla="*/ 0 h 354"/>
                  <a:gd name="T4" fmla="*/ 0 w 872"/>
                  <a:gd name="T5" fmla="*/ 0 h 354"/>
                  <a:gd name="T6" fmla="*/ 0 w 872"/>
                  <a:gd name="T7" fmla="*/ 0 h 354"/>
                  <a:gd name="T8" fmla="*/ 0 w 872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0" name="Freeform 477"/>
              <p:cNvSpPr>
                <a:spLocks/>
              </p:cNvSpPr>
              <p:nvPr/>
            </p:nvSpPr>
            <p:spPr bwMode="auto">
              <a:xfrm>
                <a:off x="1880" y="2915"/>
                <a:ext cx="168" cy="420"/>
              </a:xfrm>
              <a:custGeom>
                <a:avLst/>
                <a:gdLst>
                  <a:gd name="T0" fmla="*/ 0 w 533"/>
                  <a:gd name="T1" fmla="*/ 0 h 1281"/>
                  <a:gd name="T2" fmla="*/ 0 w 533"/>
                  <a:gd name="T3" fmla="*/ 0 h 1281"/>
                  <a:gd name="T4" fmla="*/ 0 w 533"/>
                  <a:gd name="T5" fmla="*/ 0 h 1281"/>
                  <a:gd name="T6" fmla="*/ 0 w 533"/>
                  <a:gd name="T7" fmla="*/ 0 h 1281"/>
                  <a:gd name="T8" fmla="*/ 0 w 533"/>
                  <a:gd name="T9" fmla="*/ 0 h 1281"/>
                  <a:gd name="T10" fmla="*/ 0 w 533"/>
                  <a:gd name="T11" fmla="*/ 0 h 1281"/>
                  <a:gd name="T12" fmla="*/ 0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1" name="Freeform 478"/>
              <p:cNvSpPr>
                <a:spLocks/>
              </p:cNvSpPr>
              <p:nvPr/>
            </p:nvSpPr>
            <p:spPr bwMode="auto">
              <a:xfrm>
                <a:off x="1756" y="2899"/>
                <a:ext cx="124" cy="118"/>
              </a:xfrm>
              <a:custGeom>
                <a:avLst/>
                <a:gdLst>
                  <a:gd name="T0" fmla="*/ 0 w 391"/>
                  <a:gd name="T1" fmla="*/ 0 h 358"/>
                  <a:gd name="T2" fmla="*/ 0 w 391"/>
                  <a:gd name="T3" fmla="*/ 0 h 358"/>
                  <a:gd name="T4" fmla="*/ 0 w 391"/>
                  <a:gd name="T5" fmla="*/ 0 h 358"/>
                  <a:gd name="T6" fmla="*/ 0 w 391"/>
                  <a:gd name="T7" fmla="*/ 0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2" name="Freeform 479"/>
              <p:cNvSpPr>
                <a:spLocks/>
              </p:cNvSpPr>
              <p:nvPr/>
            </p:nvSpPr>
            <p:spPr bwMode="auto">
              <a:xfrm>
                <a:off x="1756" y="2886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0 h 125"/>
                  <a:gd name="T4" fmla="*/ 0 w 391"/>
                  <a:gd name="T5" fmla="*/ 0 h 125"/>
                  <a:gd name="T6" fmla="*/ 0 w 391"/>
                  <a:gd name="T7" fmla="*/ 0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3" name="Freeform 480"/>
              <p:cNvSpPr>
                <a:spLocks/>
              </p:cNvSpPr>
              <p:nvPr/>
            </p:nvSpPr>
            <p:spPr bwMode="auto">
              <a:xfrm>
                <a:off x="2047" y="2761"/>
                <a:ext cx="293" cy="181"/>
              </a:xfrm>
              <a:custGeom>
                <a:avLst/>
                <a:gdLst>
                  <a:gd name="T0" fmla="*/ 0 w 931"/>
                  <a:gd name="T1" fmla="*/ 0 h 556"/>
                  <a:gd name="T2" fmla="*/ 0 w 931"/>
                  <a:gd name="T3" fmla="*/ 0 h 556"/>
                  <a:gd name="T4" fmla="*/ 0 w 931"/>
                  <a:gd name="T5" fmla="*/ 0 h 556"/>
                  <a:gd name="T6" fmla="*/ 0 w 931"/>
                  <a:gd name="T7" fmla="*/ 0 h 556"/>
                  <a:gd name="T8" fmla="*/ 0 w 931"/>
                  <a:gd name="T9" fmla="*/ 0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4" name="Freeform 481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5" name="Freeform 48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6" name="Rectangle 483"/>
              <p:cNvSpPr>
                <a:spLocks noChangeArrowheads="1"/>
              </p:cNvSpPr>
              <p:nvPr/>
            </p:nvSpPr>
            <p:spPr bwMode="auto">
              <a:xfrm>
                <a:off x="1879" y="2912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18467" name="Freeform 484"/>
              <p:cNvSpPr>
                <a:spLocks/>
              </p:cNvSpPr>
              <p:nvPr/>
            </p:nvSpPr>
            <p:spPr bwMode="auto">
              <a:xfrm>
                <a:off x="1884" y="2915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0 h 1073"/>
                  <a:gd name="T4" fmla="*/ 0 w 16"/>
                  <a:gd name="T5" fmla="*/ 0 h 1073"/>
                  <a:gd name="T6" fmla="*/ 0 w 16"/>
                  <a:gd name="T7" fmla="*/ 0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8" name="Freeform 485"/>
              <p:cNvSpPr>
                <a:spLocks/>
              </p:cNvSpPr>
              <p:nvPr/>
            </p:nvSpPr>
            <p:spPr bwMode="auto">
              <a:xfrm>
                <a:off x="2058" y="2952"/>
                <a:ext cx="295" cy="248"/>
              </a:xfrm>
              <a:custGeom>
                <a:avLst/>
                <a:gdLst>
                  <a:gd name="T0" fmla="*/ 0 w 935"/>
                  <a:gd name="T1" fmla="*/ 0 h 759"/>
                  <a:gd name="T2" fmla="*/ 0 w 935"/>
                  <a:gd name="T3" fmla="*/ 0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0 h 759"/>
                  <a:gd name="T10" fmla="*/ 0 w 935"/>
                  <a:gd name="T11" fmla="*/ 0 h 759"/>
                  <a:gd name="T12" fmla="*/ 0 w 935"/>
                  <a:gd name="T13" fmla="*/ 0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9" name="Freeform 486"/>
              <p:cNvSpPr>
                <a:spLocks/>
              </p:cNvSpPr>
              <p:nvPr/>
            </p:nvSpPr>
            <p:spPr bwMode="auto">
              <a:xfrm>
                <a:off x="2058" y="3097"/>
                <a:ext cx="186" cy="126"/>
              </a:xfrm>
              <a:custGeom>
                <a:avLst/>
                <a:gdLst>
                  <a:gd name="T0" fmla="*/ 0 w 590"/>
                  <a:gd name="T1" fmla="*/ 0 h 386"/>
                  <a:gd name="T2" fmla="*/ 0 w 590"/>
                  <a:gd name="T3" fmla="*/ 0 h 386"/>
                  <a:gd name="T4" fmla="*/ 0 w 590"/>
                  <a:gd name="T5" fmla="*/ 0 h 386"/>
                  <a:gd name="T6" fmla="*/ 0 w 590"/>
                  <a:gd name="T7" fmla="*/ 0 h 386"/>
                  <a:gd name="T8" fmla="*/ 0 w 590"/>
                  <a:gd name="T9" fmla="*/ 0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0" name="Freeform 487"/>
              <p:cNvSpPr>
                <a:spLocks/>
              </p:cNvSpPr>
              <p:nvPr/>
            </p:nvSpPr>
            <p:spPr bwMode="auto">
              <a:xfrm>
                <a:off x="2088" y="2925"/>
                <a:ext cx="265" cy="176"/>
              </a:xfrm>
              <a:custGeom>
                <a:avLst/>
                <a:gdLst>
                  <a:gd name="T0" fmla="*/ 0 w 839"/>
                  <a:gd name="T1" fmla="*/ 0 h 534"/>
                  <a:gd name="T2" fmla="*/ 0 w 839"/>
                  <a:gd name="T3" fmla="*/ 0 h 534"/>
                  <a:gd name="T4" fmla="*/ 0 w 839"/>
                  <a:gd name="T5" fmla="*/ 0 h 534"/>
                  <a:gd name="T6" fmla="*/ 0 w 839"/>
                  <a:gd name="T7" fmla="*/ 0 h 534"/>
                  <a:gd name="T8" fmla="*/ 0 w 839"/>
                  <a:gd name="T9" fmla="*/ 0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1" name="Freeform 488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w 935"/>
                  <a:gd name="T11" fmla="*/ 0 h 1567"/>
                  <a:gd name="T12" fmla="*/ 0 w 935"/>
                  <a:gd name="T13" fmla="*/ 0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2" name="Freeform 489"/>
              <p:cNvSpPr>
                <a:spLocks/>
              </p:cNvSpPr>
              <p:nvPr/>
            </p:nvSpPr>
            <p:spPr bwMode="auto">
              <a:xfrm>
                <a:off x="2047" y="2761"/>
                <a:ext cx="293" cy="66"/>
              </a:xfrm>
              <a:custGeom>
                <a:avLst/>
                <a:gdLst>
                  <a:gd name="T0" fmla="*/ 0 w 931"/>
                  <a:gd name="T1" fmla="*/ 0 h 203"/>
                  <a:gd name="T2" fmla="*/ 0 w 931"/>
                  <a:gd name="T3" fmla="*/ 0 h 203"/>
                  <a:gd name="T4" fmla="*/ 0 w 931"/>
                  <a:gd name="T5" fmla="*/ 0 h 203"/>
                  <a:gd name="T6" fmla="*/ 0 w 931"/>
                  <a:gd name="T7" fmla="*/ 0 h 203"/>
                  <a:gd name="T8" fmla="*/ 0 w 931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3" name="Freeform 490"/>
              <p:cNvSpPr>
                <a:spLocks/>
              </p:cNvSpPr>
              <p:nvPr/>
            </p:nvSpPr>
            <p:spPr bwMode="auto">
              <a:xfrm>
                <a:off x="1816" y="3011"/>
                <a:ext cx="136" cy="80"/>
              </a:xfrm>
              <a:custGeom>
                <a:avLst/>
                <a:gdLst>
                  <a:gd name="T0" fmla="*/ 0 w 431"/>
                  <a:gd name="T1" fmla="*/ 0 h 244"/>
                  <a:gd name="T2" fmla="*/ 0 w 431"/>
                  <a:gd name="T3" fmla="*/ 0 h 244"/>
                  <a:gd name="T4" fmla="*/ 0 w 431"/>
                  <a:gd name="T5" fmla="*/ 0 h 244"/>
                  <a:gd name="T6" fmla="*/ 0 w 431"/>
                  <a:gd name="T7" fmla="*/ 0 h 244"/>
                  <a:gd name="T8" fmla="*/ 0 w 431"/>
                  <a:gd name="T9" fmla="*/ 0 h 244"/>
                  <a:gd name="T10" fmla="*/ 0 w 431"/>
                  <a:gd name="T11" fmla="*/ 0 h 244"/>
                  <a:gd name="T12" fmla="*/ 0 w 431"/>
                  <a:gd name="T13" fmla="*/ 0 h 244"/>
                  <a:gd name="T14" fmla="*/ 0 w 431"/>
                  <a:gd name="T15" fmla="*/ 0 h 244"/>
                  <a:gd name="T16" fmla="*/ 0 w 431"/>
                  <a:gd name="T17" fmla="*/ 0 h 244"/>
                  <a:gd name="T18" fmla="*/ 0 w 431"/>
                  <a:gd name="T19" fmla="*/ 0 h 244"/>
                  <a:gd name="T20" fmla="*/ 0 w 431"/>
                  <a:gd name="T21" fmla="*/ 0 h 244"/>
                  <a:gd name="T22" fmla="*/ 0 w 431"/>
                  <a:gd name="T23" fmla="*/ 0 h 244"/>
                  <a:gd name="T24" fmla="*/ 0 w 431"/>
                  <a:gd name="T25" fmla="*/ 0 h 244"/>
                  <a:gd name="T26" fmla="*/ 0 w 431"/>
                  <a:gd name="T27" fmla="*/ 0 h 244"/>
                  <a:gd name="T28" fmla="*/ 0 w 431"/>
                  <a:gd name="T29" fmla="*/ 0 h 244"/>
                  <a:gd name="T30" fmla="*/ 0 w 431"/>
                  <a:gd name="T31" fmla="*/ 0 h 244"/>
                  <a:gd name="T32" fmla="*/ 0 w 431"/>
                  <a:gd name="T33" fmla="*/ 0 h 244"/>
                  <a:gd name="T34" fmla="*/ 0 w 431"/>
                  <a:gd name="T35" fmla="*/ 0 h 244"/>
                  <a:gd name="T36" fmla="*/ 0 w 431"/>
                  <a:gd name="T37" fmla="*/ 0 h 244"/>
                  <a:gd name="T38" fmla="*/ 0 w 431"/>
                  <a:gd name="T39" fmla="*/ 0 h 244"/>
                  <a:gd name="T40" fmla="*/ 0 w 431"/>
                  <a:gd name="T41" fmla="*/ 0 h 244"/>
                  <a:gd name="T42" fmla="*/ 0 w 431"/>
                  <a:gd name="T43" fmla="*/ 0 h 244"/>
                  <a:gd name="T44" fmla="*/ 0 w 431"/>
                  <a:gd name="T45" fmla="*/ 0 h 244"/>
                  <a:gd name="T46" fmla="*/ 0 w 431"/>
                  <a:gd name="T47" fmla="*/ 0 h 244"/>
                  <a:gd name="T48" fmla="*/ 0 w 431"/>
                  <a:gd name="T49" fmla="*/ 0 h 244"/>
                  <a:gd name="T50" fmla="*/ 0 w 431"/>
                  <a:gd name="T51" fmla="*/ 0 h 244"/>
                  <a:gd name="T52" fmla="*/ 0 w 431"/>
                  <a:gd name="T53" fmla="*/ 0 h 244"/>
                  <a:gd name="T54" fmla="*/ 0 w 431"/>
                  <a:gd name="T55" fmla="*/ 0 h 244"/>
                  <a:gd name="T56" fmla="*/ 0 w 431"/>
                  <a:gd name="T57" fmla="*/ 0 h 244"/>
                  <a:gd name="T58" fmla="*/ 0 w 431"/>
                  <a:gd name="T59" fmla="*/ 0 h 244"/>
                  <a:gd name="T60" fmla="*/ 0 w 431"/>
                  <a:gd name="T61" fmla="*/ 0 h 244"/>
                  <a:gd name="T62" fmla="*/ 0 w 431"/>
                  <a:gd name="T63" fmla="*/ 0 h 244"/>
                  <a:gd name="T64" fmla="*/ 0 w 431"/>
                  <a:gd name="T65" fmla="*/ 0 h 244"/>
                  <a:gd name="T66" fmla="*/ 0 w 431"/>
                  <a:gd name="T67" fmla="*/ 0 h 244"/>
                  <a:gd name="T68" fmla="*/ 0 w 431"/>
                  <a:gd name="T69" fmla="*/ 0 h 244"/>
                  <a:gd name="T70" fmla="*/ 0 w 431"/>
                  <a:gd name="T71" fmla="*/ 0 h 244"/>
                  <a:gd name="T72" fmla="*/ 0 w 431"/>
                  <a:gd name="T73" fmla="*/ 0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4" name="Freeform 491"/>
              <p:cNvSpPr>
                <a:spLocks/>
              </p:cNvSpPr>
              <p:nvPr/>
            </p:nvSpPr>
            <p:spPr bwMode="auto">
              <a:xfrm>
                <a:off x="1822" y="3017"/>
                <a:ext cx="121" cy="41"/>
              </a:xfrm>
              <a:custGeom>
                <a:avLst/>
                <a:gdLst>
                  <a:gd name="T0" fmla="*/ 0 w 384"/>
                  <a:gd name="T1" fmla="*/ 0 h 123"/>
                  <a:gd name="T2" fmla="*/ 0 w 384"/>
                  <a:gd name="T3" fmla="*/ 0 h 123"/>
                  <a:gd name="T4" fmla="*/ 0 w 384"/>
                  <a:gd name="T5" fmla="*/ 0 h 123"/>
                  <a:gd name="T6" fmla="*/ 0 w 384"/>
                  <a:gd name="T7" fmla="*/ 0 h 123"/>
                  <a:gd name="T8" fmla="*/ 0 w 384"/>
                  <a:gd name="T9" fmla="*/ 0 h 123"/>
                  <a:gd name="T10" fmla="*/ 0 w 384"/>
                  <a:gd name="T11" fmla="*/ 0 h 123"/>
                  <a:gd name="T12" fmla="*/ 0 w 384"/>
                  <a:gd name="T13" fmla="*/ 0 h 123"/>
                  <a:gd name="T14" fmla="*/ 0 w 384"/>
                  <a:gd name="T15" fmla="*/ 0 h 123"/>
                  <a:gd name="T16" fmla="*/ 0 w 384"/>
                  <a:gd name="T17" fmla="*/ 0 h 123"/>
                  <a:gd name="T18" fmla="*/ 0 w 384"/>
                  <a:gd name="T19" fmla="*/ 0 h 123"/>
                  <a:gd name="T20" fmla="*/ 0 w 384"/>
                  <a:gd name="T21" fmla="*/ 0 h 123"/>
                  <a:gd name="T22" fmla="*/ 0 w 384"/>
                  <a:gd name="T23" fmla="*/ 0 h 123"/>
                  <a:gd name="T24" fmla="*/ 0 w 384"/>
                  <a:gd name="T25" fmla="*/ 0 h 123"/>
                  <a:gd name="T26" fmla="*/ 0 w 384"/>
                  <a:gd name="T27" fmla="*/ 0 h 123"/>
                  <a:gd name="T28" fmla="*/ 0 w 384"/>
                  <a:gd name="T29" fmla="*/ 0 h 123"/>
                  <a:gd name="T30" fmla="*/ 0 w 384"/>
                  <a:gd name="T31" fmla="*/ 0 h 123"/>
                  <a:gd name="T32" fmla="*/ 0 w 384"/>
                  <a:gd name="T33" fmla="*/ 0 h 123"/>
                  <a:gd name="T34" fmla="*/ 0 w 384"/>
                  <a:gd name="T35" fmla="*/ 0 h 123"/>
                  <a:gd name="T36" fmla="*/ 0 w 384"/>
                  <a:gd name="T37" fmla="*/ 0 h 123"/>
                  <a:gd name="T38" fmla="*/ 0 w 384"/>
                  <a:gd name="T39" fmla="*/ 0 h 123"/>
                  <a:gd name="T40" fmla="*/ 0 w 384"/>
                  <a:gd name="T41" fmla="*/ 0 h 123"/>
                  <a:gd name="T42" fmla="*/ 0 w 384"/>
                  <a:gd name="T43" fmla="*/ 0 h 123"/>
                  <a:gd name="T44" fmla="*/ 0 w 384"/>
                  <a:gd name="T45" fmla="*/ 0 h 123"/>
                  <a:gd name="T46" fmla="*/ 0 w 384"/>
                  <a:gd name="T47" fmla="*/ 0 h 123"/>
                  <a:gd name="T48" fmla="*/ 0 w 384"/>
                  <a:gd name="T49" fmla="*/ 0 h 123"/>
                  <a:gd name="T50" fmla="*/ 0 w 384"/>
                  <a:gd name="T51" fmla="*/ 0 h 123"/>
                  <a:gd name="T52" fmla="*/ 0 w 384"/>
                  <a:gd name="T53" fmla="*/ 0 h 123"/>
                  <a:gd name="T54" fmla="*/ 0 w 384"/>
                  <a:gd name="T55" fmla="*/ 0 h 123"/>
                  <a:gd name="T56" fmla="*/ 0 w 384"/>
                  <a:gd name="T57" fmla="*/ 0 h 123"/>
                  <a:gd name="T58" fmla="*/ 0 w 384"/>
                  <a:gd name="T59" fmla="*/ 0 h 123"/>
                  <a:gd name="T60" fmla="*/ 0 w 384"/>
                  <a:gd name="T61" fmla="*/ 0 h 123"/>
                  <a:gd name="T62" fmla="*/ 0 w 384"/>
                  <a:gd name="T63" fmla="*/ 0 h 123"/>
                  <a:gd name="T64" fmla="*/ 0 w 384"/>
                  <a:gd name="T65" fmla="*/ 0 h 123"/>
                  <a:gd name="T66" fmla="*/ 0 w 384"/>
                  <a:gd name="T67" fmla="*/ 0 h 123"/>
                  <a:gd name="T68" fmla="*/ 0 w 384"/>
                  <a:gd name="T69" fmla="*/ 0 h 123"/>
                  <a:gd name="T70" fmla="*/ 0 w 384"/>
                  <a:gd name="T71" fmla="*/ 0 h 123"/>
                  <a:gd name="T72" fmla="*/ 0 w 384"/>
                  <a:gd name="T73" fmla="*/ 0 h 123"/>
                  <a:gd name="T74" fmla="*/ 0 w 384"/>
                  <a:gd name="T75" fmla="*/ 0 h 123"/>
                  <a:gd name="T76" fmla="*/ 0 w 384"/>
                  <a:gd name="T77" fmla="*/ 0 h 123"/>
                  <a:gd name="T78" fmla="*/ 0 w 384"/>
                  <a:gd name="T79" fmla="*/ 0 h 123"/>
                  <a:gd name="T80" fmla="*/ 0 w 384"/>
                  <a:gd name="T81" fmla="*/ 0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5" name="Freeform 492"/>
              <p:cNvSpPr>
                <a:spLocks/>
              </p:cNvSpPr>
              <p:nvPr/>
            </p:nvSpPr>
            <p:spPr bwMode="auto">
              <a:xfrm>
                <a:off x="2058" y="2827"/>
                <a:ext cx="295" cy="514"/>
              </a:xfrm>
              <a:custGeom>
                <a:avLst/>
                <a:gdLst>
                  <a:gd name="T0" fmla="*/ 0 w 935"/>
                  <a:gd name="T1" fmla="*/ 0 h 1567"/>
                  <a:gd name="T2" fmla="*/ 0 w 935"/>
                  <a:gd name="T3" fmla="*/ 0 h 1567"/>
                  <a:gd name="T4" fmla="*/ 0 w 935"/>
                  <a:gd name="T5" fmla="*/ 0 h 1567"/>
                  <a:gd name="T6" fmla="*/ 0 w 935"/>
                  <a:gd name="T7" fmla="*/ 0 h 1567"/>
                  <a:gd name="T8" fmla="*/ 0 w 935"/>
                  <a:gd name="T9" fmla="*/ 0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6" name="Freeform 493"/>
              <p:cNvSpPr>
                <a:spLocks/>
              </p:cNvSpPr>
              <p:nvPr/>
            </p:nvSpPr>
            <p:spPr bwMode="auto">
              <a:xfrm>
                <a:off x="1756" y="2886"/>
                <a:ext cx="292" cy="449"/>
              </a:xfrm>
              <a:custGeom>
                <a:avLst/>
                <a:gdLst>
                  <a:gd name="T0" fmla="*/ 0 w 924"/>
                  <a:gd name="T1" fmla="*/ 0 h 1368"/>
                  <a:gd name="T2" fmla="*/ 0 w 924"/>
                  <a:gd name="T3" fmla="*/ 0 h 1368"/>
                  <a:gd name="T4" fmla="*/ 0 w 924"/>
                  <a:gd name="T5" fmla="*/ 0 h 1368"/>
                  <a:gd name="T6" fmla="*/ 0 w 924"/>
                  <a:gd name="T7" fmla="*/ 0 h 1368"/>
                  <a:gd name="T8" fmla="*/ 0 w 924"/>
                  <a:gd name="T9" fmla="*/ 0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7" name="Text Box 494"/>
              <p:cNvSpPr txBox="1">
                <a:spLocks noChangeArrowheads="1"/>
              </p:cNvSpPr>
              <p:nvPr/>
            </p:nvSpPr>
            <p:spPr bwMode="auto">
              <a:xfrm>
                <a:off x="1567" y="3401"/>
                <a:ext cx="553" cy="1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00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37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808820"/>
            <a:ext cx="7705725" cy="372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연결 리스트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하나의 링크 필드를 이용하여 연결</a:t>
            </a:r>
          </a:p>
          <a:p>
            <a:pPr eaLnBrk="1" hangingPunct="1"/>
            <a:r>
              <a:rPr lang="ko-KR" altLang="en-US" smtClean="0"/>
              <a:t>마지막 노드의 링크 값은 </a:t>
            </a:r>
            <a:r>
              <a:rPr lang="en-US" altLang="ko-KR" smtClean="0"/>
              <a:t>NULL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20484" name="Group 37"/>
          <p:cNvGrpSpPr>
            <a:grpSpLocks/>
          </p:cNvGrpSpPr>
          <p:nvPr/>
        </p:nvGrpSpPr>
        <p:grpSpPr bwMode="auto">
          <a:xfrm>
            <a:off x="523875" y="3563938"/>
            <a:ext cx="7497763" cy="561975"/>
            <a:chOff x="527" y="1338"/>
            <a:chExt cx="4723" cy="354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>
              <a:off x="527" y="1338"/>
              <a:ext cx="854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sz="1200">
                  <a:latin typeface="+mn-lt"/>
                  <a:ea typeface="굴림" panose="020B0600000101010101" pitchFamily="50" charset="-127"/>
                </a:rPr>
                <a:t>헤드포인터 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305" y="1534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1526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1795" y="1375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>
              <a:off x="1905" y="1459"/>
              <a:ext cx="389" cy="134"/>
              <a:chOff x="3581" y="1032"/>
              <a:chExt cx="591" cy="134"/>
            </a:xfrm>
          </p:grpSpPr>
          <p:sp>
            <p:nvSpPr>
              <p:cNvPr id="20514" name="Freeform 10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5" name="Freeform 11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6" name="Freeform 12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0" name="AutoShape 13"/>
            <p:cNvSpPr>
              <a:spLocks noChangeArrowheads="1"/>
            </p:cNvSpPr>
            <p:nvPr/>
          </p:nvSpPr>
          <p:spPr bwMode="auto">
            <a:xfrm>
              <a:off x="2294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20491" name="AutoShape 14"/>
            <p:cNvSpPr>
              <a:spLocks noChangeArrowheads="1"/>
            </p:cNvSpPr>
            <p:nvPr/>
          </p:nvSpPr>
          <p:spPr bwMode="auto">
            <a:xfrm>
              <a:off x="2562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492" name="Text Box 15"/>
            <p:cNvSpPr txBox="1">
              <a:spLocks noChangeArrowheads="1"/>
            </p:cNvSpPr>
            <p:nvPr/>
          </p:nvSpPr>
          <p:spPr bwMode="auto">
            <a:xfrm>
              <a:off x="3148" y="1443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grpSp>
          <p:nvGrpSpPr>
            <p:cNvPr id="20493" name="Group 16"/>
            <p:cNvGrpSpPr>
              <a:grpSpLocks/>
            </p:cNvGrpSpPr>
            <p:nvPr/>
          </p:nvGrpSpPr>
          <p:grpSpPr bwMode="auto">
            <a:xfrm>
              <a:off x="2673" y="1468"/>
              <a:ext cx="389" cy="134"/>
              <a:chOff x="3581" y="1032"/>
              <a:chExt cx="591" cy="134"/>
            </a:xfrm>
          </p:grpSpPr>
          <p:sp>
            <p:nvSpPr>
              <p:cNvPr id="20511" name="Freeform 17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2" name="Freeform 18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3" name="Freeform 19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4" name="AutoShape 20"/>
            <p:cNvSpPr>
              <a:spLocks noChangeArrowheads="1"/>
            </p:cNvSpPr>
            <p:nvPr/>
          </p:nvSpPr>
          <p:spPr bwMode="auto">
            <a:xfrm>
              <a:off x="3079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20495" name="AutoShape 21"/>
            <p:cNvSpPr>
              <a:spLocks noChangeArrowheads="1"/>
            </p:cNvSpPr>
            <p:nvPr/>
          </p:nvSpPr>
          <p:spPr bwMode="auto">
            <a:xfrm>
              <a:off x="3348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496" name="Group 22"/>
            <p:cNvGrpSpPr>
              <a:grpSpLocks/>
            </p:cNvGrpSpPr>
            <p:nvPr/>
          </p:nvGrpSpPr>
          <p:grpSpPr bwMode="auto">
            <a:xfrm>
              <a:off x="3458" y="1459"/>
              <a:ext cx="389" cy="134"/>
              <a:chOff x="3581" y="1032"/>
              <a:chExt cx="591" cy="134"/>
            </a:xfrm>
          </p:grpSpPr>
          <p:sp>
            <p:nvSpPr>
              <p:cNvPr id="20508" name="Freeform 23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9" name="Freeform 24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0" name="Freeform 25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7" name="Text Box 26"/>
            <p:cNvSpPr txBox="1">
              <a:spLocks noChangeArrowheads="1"/>
            </p:cNvSpPr>
            <p:nvPr/>
          </p:nvSpPr>
          <p:spPr bwMode="auto">
            <a:xfrm>
              <a:off x="4728" y="1427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498" name="AutoShape 27"/>
            <p:cNvSpPr>
              <a:spLocks noChangeArrowheads="1"/>
            </p:cNvSpPr>
            <p:nvPr/>
          </p:nvSpPr>
          <p:spPr bwMode="auto">
            <a:xfrm>
              <a:off x="4660" y="1359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20499" name="AutoShape 28"/>
            <p:cNvSpPr>
              <a:spLocks noChangeArrowheads="1"/>
            </p:cNvSpPr>
            <p:nvPr/>
          </p:nvSpPr>
          <p:spPr bwMode="auto">
            <a:xfrm>
              <a:off x="4929" y="1359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500" name="Text Box 29"/>
            <p:cNvSpPr txBox="1">
              <a:spLocks noChangeArrowheads="1"/>
            </p:cNvSpPr>
            <p:nvPr/>
          </p:nvSpPr>
          <p:spPr bwMode="auto">
            <a:xfrm>
              <a:off x="4908" y="1472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501" name="Text Box 30"/>
            <p:cNvSpPr txBox="1">
              <a:spLocks noChangeArrowheads="1"/>
            </p:cNvSpPr>
            <p:nvPr/>
          </p:nvSpPr>
          <p:spPr bwMode="auto">
            <a:xfrm>
              <a:off x="3934" y="1434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502" name="AutoShape 31"/>
            <p:cNvSpPr>
              <a:spLocks noChangeArrowheads="1"/>
            </p:cNvSpPr>
            <p:nvPr/>
          </p:nvSpPr>
          <p:spPr bwMode="auto">
            <a:xfrm>
              <a:off x="3866" y="1366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40</a:t>
              </a:r>
            </a:p>
          </p:txBody>
        </p:sp>
        <p:sp>
          <p:nvSpPr>
            <p:cNvPr id="20503" name="AutoShape 32"/>
            <p:cNvSpPr>
              <a:spLocks noChangeArrowheads="1"/>
            </p:cNvSpPr>
            <p:nvPr/>
          </p:nvSpPr>
          <p:spPr bwMode="auto">
            <a:xfrm>
              <a:off x="4134" y="1366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504" name="Group 33"/>
            <p:cNvGrpSpPr>
              <a:grpSpLocks/>
            </p:cNvGrpSpPr>
            <p:nvPr/>
          </p:nvGrpSpPr>
          <p:grpSpPr bwMode="auto">
            <a:xfrm>
              <a:off x="4244" y="1450"/>
              <a:ext cx="389" cy="134"/>
              <a:chOff x="3581" y="1032"/>
              <a:chExt cx="591" cy="134"/>
            </a:xfrm>
          </p:grpSpPr>
          <p:sp>
            <p:nvSpPr>
              <p:cNvPr id="20505" name="Freeform 34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6" name="Freeform 35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7" name="Freeform 36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노드의 정의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56966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element;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</a:rPr>
              <a:t>노드 타입을 구조체로 정의한다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element data;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*link;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  <a:endParaRPr lang="en-US" altLang="ko-KR" sz="1600" dirty="0" smtClean="0">
              <a:latin typeface="Trebuchet MS" panose="020B06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25" y="3564015"/>
            <a:ext cx="2171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42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노드가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개인 리스트의 생성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56966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*head = NULL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/>
              <a:t>head = (</a:t>
            </a:r>
            <a:r>
              <a:rPr lang="en-US" altLang="ko-KR" sz="1600" dirty="0" err="1"/>
              <a:t>ListNode</a:t>
            </a:r>
            <a:r>
              <a:rPr lang="en-US" altLang="ko-KR" sz="1600" dirty="0"/>
              <a:t> *)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ListNode</a:t>
            </a:r>
            <a:r>
              <a:rPr lang="en-US" altLang="ko-KR" sz="1600" dirty="0"/>
              <a:t>)); </a:t>
            </a:r>
            <a:endParaRPr lang="en-US" altLang="ko-KR" sz="1600" dirty="0" smtClean="0"/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 smtClean="0"/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smtClean="0"/>
              <a:t>head-</a:t>
            </a:r>
            <a:r>
              <a:rPr lang="en-US" altLang="ko-KR" sz="1600" dirty="0"/>
              <a:t>&gt;data = 10;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/>
              <a:t>head-&gt;link = NULL;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05" y="3793432"/>
            <a:ext cx="2990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1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 노드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077218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*p;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p = (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)); 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p-&gt;data = 20;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p-&gt;link = NULL; 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132023"/>
            <a:ext cx="6124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3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노드의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338554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head-&gt;link = p;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53209"/>
            <a:ext cx="6124575" cy="124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3607856"/>
            <a:ext cx="44386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연결 리스트의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>
                <a:latin typeface="굴림" panose="020B0600000101010101" pitchFamily="50" charset="-127"/>
              </a:rPr>
              <a:t>insert_first</a:t>
            </a:r>
            <a:r>
              <a:rPr lang="en-US" altLang="ko-KR" sz="2000" dirty="0">
                <a:latin typeface="굴림" panose="020B0600000101010101" pitchFamily="50" charset="-127"/>
              </a:rPr>
              <a:t>(): </a:t>
            </a:r>
            <a:r>
              <a:rPr lang="ko-KR" altLang="en-US" sz="2000" dirty="0">
                <a:latin typeface="굴림" panose="020B0600000101010101" pitchFamily="50" charset="-127"/>
              </a:rPr>
              <a:t>리스트의 시작 부분에 항목을 삽입하는 함수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</a:rPr>
              <a:t>insert(): </a:t>
            </a:r>
            <a:r>
              <a:rPr lang="ko-KR" altLang="en-US" sz="2000" dirty="0">
                <a:latin typeface="굴림" panose="020B0600000101010101" pitchFamily="50" charset="-127"/>
              </a:rPr>
              <a:t>리스트의 중간 부분에 항목을 삽입하는 함수</a:t>
            </a:r>
          </a:p>
          <a:p>
            <a:r>
              <a:rPr lang="en-US" altLang="ko-KR" sz="2000" dirty="0" err="1" smtClean="0">
                <a:latin typeface="굴림" panose="020B0600000101010101" pitchFamily="50" charset="-127"/>
              </a:rPr>
              <a:t>delete_first</a:t>
            </a:r>
            <a:r>
              <a:rPr lang="en-US" altLang="ko-KR" sz="2000" dirty="0">
                <a:latin typeface="굴림" panose="020B0600000101010101" pitchFamily="50" charset="-127"/>
              </a:rPr>
              <a:t>(): </a:t>
            </a:r>
            <a:r>
              <a:rPr lang="ko-KR" altLang="en-US" sz="2000" dirty="0">
                <a:latin typeface="굴림" panose="020B0600000101010101" pitchFamily="50" charset="-127"/>
              </a:rPr>
              <a:t>리스트의 첫 번째 항목을 삭제하는 함수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</a:rPr>
              <a:t>delete</a:t>
            </a:r>
            <a:r>
              <a:rPr lang="en-US" altLang="ko-KR" sz="2000" dirty="0">
                <a:latin typeface="굴림" panose="020B0600000101010101" pitchFamily="50" charset="-127"/>
              </a:rPr>
              <a:t>(): </a:t>
            </a:r>
            <a:r>
              <a:rPr lang="ko-KR" altLang="en-US" sz="2000" dirty="0">
                <a:latin typeface="굴림" panose="020B0600000101010101" pitchFamily="50" charset="-127"/>
              </a:rPr>
              <a:t>리스트의 중간 항목을 삭제하는 </a:t>
            </a:r>
            <a:r>
              <a:rPr lang="ko-KR" altLang="en-US" sz="2000" dirty="0" smtClean="0">
                <a:latin typeface="굴림" panose="020B0600000101010101" pitchFamily="50" charset="-127"/>
              </a:rPr>
              <a:t>함수</a:t>
            </a:r>
            <a:endParaRPr lang="en-US" altLang="ko-KR" sz="2000" dirty="0">
              <a:latin typeface="굴림" panose="020B0600000101010101" pitchFamily="50" charset="-127"/>
            </a:endParaRPr>
          </a:p>
          <a:p>
            <a:r>
              <a:rPr lang="en-US" altLang="ko-KR" sz="2000" dirty="0" err="1" smtClean="0">
                <a:latin typeface="굴림" panose="020B0600000101010101" pitchFamily="50" charset="-127"/>
              </a:rPr>
              <a:t>print_list</a:t>
            </a:r>
            <a:r>
              <a:rPr lang="en-US" altLang="ko-KR" sz="2000" dirty="0">
                <a:latin typeface="굴림" panose="020B0600000101010101" pitchFamily="50" charset="-127"/>
              </a:rPr>
              <a:t>(): </a:t>
            </a:r>
            <a:r>
              <a:rPr lang="ko-KR" altLang="en-US" sz="2000" dirty="0">
                <a:latin typeface="굴림" panose="020B0600000101010101" pitchFamily="50" charset="-127"/>
              </a:rPr>
              <a:t>리스트를 방문하여 모든 항목을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326843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단순 연결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처음 삽입연산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161510" y="1628800"/>
            <a:ext cx="4410490" cy="181588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defTabSz="539750" eaLnBrk="1" hangingPunct="1"/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*head,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value)</a:t>
            </a:r>
          </a:p>
          <a:p>
            <a:pPr algn="just" defTabSz="539750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defTabSz="539750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*p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just" defTabSz="539750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));//(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1)</a:t>
            </a:r>
          </a:p>
          <a:p>
            <a:pPr algn="just" defTabSz="539750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p-&gt;data = value;	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//(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2)</a:t>
            </a:r>
          </a:p>
          <a:p>
            <a:pPr algn="just" defTabSz="539750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p-&gt;link = head;	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//(3)</a:t>
            </a:r>
          </a:p>
          <a:p>
            <a:pPr algn="just" defTabSz="539750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return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p;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//(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4)</a:t>
            </a:r>
          </a:p>
          <a:p>
            <a:pPr algn="just" defTabSz="539750" eaLnBrk="1" hangingPunct="1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rgbClr val="8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1531603"/>
            <a:ext cx="4347305" cy="50477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1540" y="4329100"/>
            <a:ext cx="3198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 호출</a:t>
            </a:r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head </a:t>
            </a:r>
            <a:r>
              <a:rPr lang="en-US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insert_first</a:t>
            </a:r>
            <a:r>
              <a:rPr lang="en-US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(head, </a:t>
            </a:r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1" y="2393885"/>
            <a:ext cx="4619132" cy="4334572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57034"/>
            <a:ext cx="2902279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dirty="0" smtClean="0"/>
              <a:t>단순 연결 리스트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</a:t>
            </a:r>
            <a:r>
              <a:rPr lang="ko-KR" altLang="en-US" sz="3600" dirty="0" smtClean="0"/>
              <a:t>중간 삽입연산</a:t>
            </a:r>
            <a:r>
              <a:rPr lang="en-US" altLang="ko-KR" sz="3600" dirty="0" smtClean="0"/>
              <a:t>)</a:t>
            </a:r>
            <a:endParaRPr lang="ko-KR" altLang="en-US" sz="3600" dirty="0" smtClean="0"/>
          </a:p>
        </p:txBody>
      </p:sp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2726795" y="413665"/>
            <a:ext cx="6165685" cy="181588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노드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pre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뒤에 새로운 노드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삽입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(pre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아님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void insert(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*pre, element value)</a:t>
            </a:r>
          </a:p>
          <a:p>
            <a:pPr algn="just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*p = 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)); //(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1)</a:t>
            </a:r>
          </a:p>
          <a:p>
            <a:pPr algn="just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p-&gt;data = value;		//(2)</a:t>
            </a:r>
          </a:p>
          <a:p>
            <a:pPr algn="just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p-&gt;link = pre-&gt;link;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//(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3)	</a:t>
            </a:r>
          </a:p>
          <a:p>
            <a:pPr algn="just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pre-&gt;link = p;		//(4)		</a:t>
            </a:r>
          </a:p>
          <a:p>
            <a:pPr algn="just" eaLnBrk="1" hangingPunct="1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rgbClr val="8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52020" y="2528900"/>
            <a:ext cx="3321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 호출</a:t>
            </a:r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insert(</a:t>
            </a:r>
            <a:r>
              <a:rPr lang="en-US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pre_node_pointer</a:t>
            </a:r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25);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61810" y="3474005"/>
            <a:ext cx="360040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25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61810" y="4815735"/>
            <a:ext cx="360040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25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59947" y="6223596"/>
            <a:ext cx="360040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150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리스트의 기본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7547" y="2798930"/>
            <a:ext cx="8153400" cy="2441975"/>
          </a:xfrm>
        </p:spPr>
        <p:txBody>
          <a:bodyPr/>
          <a:lstStyle/>
          <a:p>
            <a:r>
              <a:rPr lang="ko-KR" altLang="en-US" dirty="0" smtClean="0"/>
              <a:t>리스트에 </a:t>
            </a:r>
            <a:r>
              <a:rPr lang="ko-KR" altLang="en-US" dirty="0"/>
              <a:t>새로운 항목을 추가한다</a:t>
            </a:r>
            <a:r>
              <a:rPr lang="en-US" altLang="ko-KR" dirty="0"/>
              <a:t>(</a:t>
            </a:r>
            <a:r>
              <a:rPr lang="ko-KR" altLang="en-US" dirty="0"/>
              <a:t>삽입 연산</a:t>
            </a:r>
            <a:r>
              <a:rPr lang="en-US" altLang="ko-KR" dirty="0"/>
              <a:t>).</a:t>
            </a:r>
          </a:p>
          <a:p>
            <a:r>
              <a:rPr lang="ko-KR" altLang="en-US" dirty="0" smtClean="0"/>
              <a:t>리스트에서 </a:t>
            </a:r>
            <a:r>
              <a:rPr lang="ko-KR" altLang="en-US" dirty="0"/>
              <a:t>항목을 삭제한다</a:t>
            </a:r>
            <a:r>
              <a:rPr lang="en-US" altLang="ko-KR" dirty="0"/>
              <a:t>(</a:t>
            </a:r>
            <a:r>
              <a:rPr lang="ko-KR" altLang="en-US" dirty="0"/>
              <a:t>삭제 연산</a:t>
            </a:r>
            <a:r>
              <a:rPr lang="en-US" altLang="ko-KR" dirty="0"/>
              <a:t>).</a:t>
            </a:r>
          </a:p>
          <a:p>
            <a:r>
              <a:rPr lang="ko-KR" altLang="en-US" dirty="0" smtClean="0"/>
              <a:t>리스트에서 </a:t>
            </a:r>
            <a:r>
              <a:rPr lang="ko-KR" altLang="en-US" dirty="0"/>
              <a:t>특정한 항목을 찾는다</a:t>
            </a:r>
            <a:r>
              <a:rPr lang="en-US" altLang="ko-KR" dirty="0"/>
              <a:t>(</a:t>
            </a:r>
            <a:r>
              <a:rPr lang="ko-KR" altLang="en-US" dirty="0"/>
              <a:t>탐색 연산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853825"/>
            <a:ext cx="4419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연결 리스트</a:t>
            </a:r>
            <a:r>
              <a:rPr lang="en-US" altLang="ko-KR" smtClean="0"/>
              <a:t>(</a:t>
            </a:r>
            <a:r>
              <a:rPr lang="ko-KR" altLang="en-US" smtClean="0"/>
              <a:t>삭제연산</a:t>
            </a:r>
            <a:r>
              <a:rPr lang="en-US" altLang="ko-KR" smtClean="0"/>
              <a:t>)</a:t>
            </a:r>
          </a:p>
        </p:txBody>
      </p:sp>
      <p:sp>
        <p:nvSpPr>
          <p:cNvPr id="22532" name="Rectangle 48"/>
          <p:cNvSpPr>
            <a:spLocks noChangeArrowheads="1"/>
          </p:cNvSpPr>
          <p:nvPr/>
        </p:nvSpPr>
        <p:spPr bwMode="auto">
          <a:xfrm>
            <a:off x="161510" y="1604863"/>
            <a:ext cx="6605588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delete_first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*head)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*removed;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if (head == NULL) return NULL;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removed = head;	// (1)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head = removed-&gt;link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 //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(2)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free(removed);	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(3)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return head;	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(4)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13" y="3338990"/>
            <a:ext cx="4818735" cy="32825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2050" y="3200490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removed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5472100" y="3477489"/>
            <a:ext cx="0" cy="311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43318" y="6483027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removed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472100" y="6174305"/>
            <a:ext cx="0" cy="345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3523" y="4555649"/>
            <a:ext cx="38507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 호출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head </a:t>
            </a:r>
            <a:r>
              <a:rPr lang="en-US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delete_first</a:t>
            </a:r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(head);</a:t>
            </a:r>
          </a:p>
          <a:p>
            <a:endParaRPr lang="en-US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삭제된 노드의 값 반환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head = </a:t>
            </a:r>
            <a:r>
              <a:rPr lang="en-US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delete_first</a:t>
            </a:r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(head, &amp;value);</a:t>
            </a:r>
            <a:endParaRPr lang="en-US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연결 리스트</a:t>
            </a:r>
            <a:r>
              <a:rPr lang="en-US" altLang="ko-KR" smtClean="0"/>
              <a:t>(</a:t>
            </a:r>
            <a:r>
              <a:rPr lang="ko-KR" altLang="en-US" smtClean="0"/>
              <a:t>삭제연산</a:t>
            </a:r>
            <a:r>
              <a:rPr lang="en-US" altLang="ko-KR" smtClean="0"/>
              <a:t>)</a:t>
            </a:r>
          </a:p>
        </p:txBody>
      </p:sp>
      <p:sp>
        <p:nvSpPr>
          <p:cNvPr id="22532" name="Rectangle 48"/>
          <p:cNvSpPr>
            <a:spLocks noChangeArrowheads="1"/>
          </p:cNvSpPr>
          <p:nvPr/>
        </p:nvSpPr>
        <p:spPr bwMode="auto">
          <a:xfrm>
            <a:off x="206515" y="1808820"/>
            <a:ext cx="6605588" cy="181588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// pre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 가리키는 노드의 다음 노드를 삭제한다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algn="just" eaLnBrk="1" hangingPunct="1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void delete(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*pre)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*removed;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removed = pre-&gt;link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		// (1)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pre-&gt;link = removed-&gt;link;		// (2)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free(removed);			// (3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)}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65" y="3912168"/>
            <a:ext cx="5448783" cy="2945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0193" y="3699030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removed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5" idx="2"/>
          </p:cNvCxnSpPr>
          <p:nvPr/>
        </p:nvCxnSpPr>
        <p:spPr>
          <a:xfrm>
            <a:off x="6910243" y="3976029"/>
            <a:ext cx="0" cy="311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18589" y="4131804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 호출</a:t>
            </a:r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delete(</a:t>
            </a:r>
            <a:r>
              <a:rPr lang="en-US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pre_pointer</a:t>
            </a:r>
            <a:r>
              <a:rPr lang="en-US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7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방문 연산 코드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17706" y="2495966"/>
            <a:ext cx="7605713" cy="15696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void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*head)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*p = head; p != NULL; p = p-&gt;link)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("%d-&gt;", p-&gt;data);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("NULL \n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35025" y="15255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09600" y="1600200"/>
            <a:ext cx="7923213" cy="793750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ko-KR" altLang="en-US" sz="1600" smtClean="0"/>
              <a:t>방문</a:t>
            </a:r>
            <a:r>
              <a:rPr lang="en-US" altLang="ko-KR" sz="1600" smtClean="0"/>
              <a:t>(</a:t>
            </a:r>
            <a:r>
              <a:rPr lang="ko-KR" altLang="en-US" sz="1600" smtClean="0"/>
              <a:t>순회</a:t>
            </a:r>
            <a:r>
              <a:rPr lang="en-US" altLang="ko-KR" sz="1600" smtClean="0"/>
              <a:t>)</a:t>
            </a:r>
            <a:r>
              <a:rPr lang="ko-KR" altLang="en-US" sz="1600" smtClean="0"/>
              <a:t> 연산</a:t>
            </a:r>
            <a:r>
              <a:rPr lang="en-US" altLang="ko-KR" sz="1600" smtClean="0"/>
              <a:t>: </a:t>
            </a:r>
            <a:r>
              <a:rPr lang="ko-KR" altLang="en-US" sz="1600" smtClean="0"/>
              <a:t>리스트 상의 노드를 순차적으로 방문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ko-KR" altLang="en-US" sz="1600" smtClean="0"/>
              <a:t>반복과 순환기법을 모두 사용가능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ko-KR" altLang="en-US" sz="1600" smtClean="0"/>
              <a:t>반복버젼</a:t>
            </a:r>
            <a:endParaRPr lang="ko-KR" altLang="en-US" sz="1600" dirty="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94792" y="4374105"/>
            <a:ext cx="4814952" cy="40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 sz="1600" dirty="0" err="1"/>
              <a:t>순환버젼</a:t>
            </a:r>
            <a:endParaRPr lang="ko-KR" altLang="en-US" sz="16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17706" y="4775306"/>
            <a:ext cx="7605713" cy="13843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void </a:t>
            </a:r>
            <a:r>
              <a:rPr lang="en-US" altLang="en-US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display_recur</a:t>
            </a: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(</a:t>
            </a:r>
            <a:r>
              <a:rPr lang="en-US" altLang="en-US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ListNode</a:t>
            </a: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 *p)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{	if( p != NULL ){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		</a:t>
            </a:r>
            <a:r>
              <a:rPr lang="en-US" altLang="en-US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printf</a:t>
            </a: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("%d-&gt;", p-&gt;data);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		</a:t>
            </a:r>
            <a:r>
              <a:rPr lang="en-US" altLang="en-US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display_recur</a:t>
            </a: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(p-&gt;link);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	}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61" y="6309320"/>
            <a:ext cx="423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display_recur</a:t>
            </a:r>
            <a:r>
              <a:rPr lang="en-US" altLang="ko-KR" dirty="0" smtClean="0"/>
              <a:t>(head);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*head = NULL;</a:t>
            </a:r>
          </a:p>
          <a:p>
            <a:pPr algn="just"/>
            <a:endParaRPr lang="en-US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= 0;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&lt; 5;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++) {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	head =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(head,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= 0;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&lt; 5;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++) {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	head = 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delete_first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613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224676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4-&gt;3-&gt;2-&gt;1-&gt;0-&gt;NULL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5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단어들을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저장하고 있는 </a:t>
            </a:r>
            <a:r>
              <a:rPr lang="ko-KR" altLang="en-US" dirty="0" err="1" smtClean="0"/>
              <a:t>연결리스트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APPLE-&gt;NULL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KIWI-&gt;APPLE-&gt;NULL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BANANA-&gt;KIWI-&gt;APPLE-&gt;NULL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56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name[100];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element;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오류 처리 함수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error(char *message)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"%s\n", message);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exit(1);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31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*head, element value)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	//(1)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p-&gt;data = value;					// (2)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p-&gt;link = head;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포인터의 값을 복사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//(3)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p;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포인터 변경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//(4)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head; p != NULL; p = p-&gt;link)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("%s-&gt;", p-&gt;data.name);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("NULL \n");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273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493785"/>
            <a:ext cx="7605713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"APPLE");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data);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"KIWI");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data);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"BANANA");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data);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572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특정한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탐색하는 함수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95410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10-&gt;NULL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20-&gt;10-&gt;NULL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리스트에서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을 찾았습니다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5025" y="299107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609600" y="3065682"/>
            <a:ext cx="7923213" cy="79375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탐색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특정한 </a:t>
            </a:r>
            <a:r>
              <a:rPr lang="ko-KR" altLang="en-US" dirty="0" err="1" smtClean="0"/>
              <a:t>데이터값을</a:t>
            </a:r>
            <a:r>
              <a:rPr lang="ko-KR" altLang="en-US" dirty="0" smtClean="0"/>
              <a:t> 갖는 노드를 찾는 연산 </a:t>
            </a: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1736725" y="3724495"/>
            <a:ext cx="5392738" cy="1009650"/>
            <a:chOff x="1099" y="3152"/>
            <a:chExt cx="3397" cy="636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auto">
            <a:xfrm>
              <a:off x="1099" y="3152"/>
              <a:ext cx="462" cy="21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head </a:t>
              </a:r>
            </a:p>
          </p:txBody>
        </p:sp>
        <p:sp>
          <p:nvSpPr>
            <p:cNvPr id="9" name="AutoShape 40"/>
            <p:cNvSpPr>
              <a:spLocks noChangeArrowheads="1"/>
            </p:cNvSpPr>
            <p:nvPr/>
          </p:nvSpPr>
          <p:spPr bwMode="auto">
            <a:xfrm>
              <a:off x="1783" y="3206"/>
              <a:ext cx="297" cy="206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" name="AutoShape 41"/>
            <p:cNvSpPr>
              <a:spLocks noChangeArrowheads="1"/>
            </p:cNvSpPr>
            <p:nvPr/>
          </p:nvSpPr>
          <p:spPr bwMode="auto">
            <a:xfrm>
              <a:off x="2033" y="3206"/>
              <a:ext cx="297" cy="206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2135" y="3262"/>
              <a:ext cx="362" cy="90"/>
              <a:chOff x="3581" y="1032"/>
              <a:chExt cx="591" cy="134"/>
            </a:xfrm>
          </p:grpSpPr>
          <p:sp>
            <p:nvSpPr>
              <p:cNvPr id="36" name="Freeform 43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44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17 w 101"/>
                  <a:gd name="T1" fmla="*/ 7 h 101"/>
                  <a:gd name="T2" fmla="*/ 6 w 101"/>
                  <a:gd name="T3" fmla="*/ 3 h 101"/>
                  <a:gd name="T4" fmla="*/ 3 w 101"/>
                  <a:gd name="T5" fmla="*/ 16 h 101"/>
                  <a:gd name="T6" fmla="*/ 3 w 101"/>
                  <a:gd name="T7" fmla="*/ 16 h 101"/>
                  <a:gd name="T8" fmla="*/ 14 w 101"/>
                  <a:gd name="T9" fmla="*/ 19 h 101"/>
                  <a:gd name="T10" fmla="*/ 17 w 101"/>
                  <a:gd name="T11" fmla="*/ 7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Freeform 45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" name="AutoShape 46"/>
            <p:cNvSpPr>
              <a:spLocks noChangeArrowheads="1"/>
            </p:cNvSpPr>
            <p:nvPr/>
          </p:nvSpPr>
          <p:spPr bwMode="auto">
            <a:xfrm>
              <a:off x="2497" y="3212"/>
              <a:ext cx="297" cy="20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3" name="AutoShape 47"/>
            <p:cNvSpPr>
              <a:spLocks noChangeArrowheads="1"/>
            </p:cNvSpPr>
            <p:nvPr/>
          </p:nvSpPr>
          <p:spPr bwMode="auto">
            <a:xfrm>
              <a:off x="2746" y="3212"/>
              <a:ext cx="297" cy="20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3290" y="3271"/>
              <a:ext cx="3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NULL</a:t>
              </a:r>
            </a:p>
          </p:txBody>
        </p: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2849" y="3268"/>
              <a:ext cx="361" cy="90"/>
              <a:chOff x="3581" y="1032"/>
              <a:chExt cx="591" cy="134"/>
            </a:xfrm>
          </p:grpSpPr>
          <p:sp>
            <p:nvSpPr>
              <p:cNvPr id="33" name="Freeform 50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51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17 w 101"/>
                  <a:gd name="T1" fmla="*/ 7 h 101"/>
                  <a:gd name="T2" fmla="*/ 6 w 101"/>
                  <a:gd name="T3" fmla="*/ 3 h 101"/>
                  <a:gd name="T4" fmla="*/ 3 w 101"/>
                  <a:gd name="T5" fmla="*/ 16 h 101"/>
                  <a:gd name="T6" fmla="*/ 3 w 101"/>
                  <a:gd name="T7" fmla="*/ 16 h 101"/>
                  <a:gd name="T8" fmla="*/ 14 w 101"/>
                  <a:gd name="T9" fmla="*/ 19 h 101"/>
                  <a:gd name="T10" fmla="*/ 17 w 101"/>
                  <a:gd name="T11" fmla="*/ 7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52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6" name="AutoShape 53"/>
            <p:cNvSpPr>
              <a:spLocks noChangeArrowheads="1"/>
            </p:cNvSpPr>
            <p:nvPr/>
          </p:nvSpPr>
          <p:spPr bwMode="auto">
            <a:xfrm>
              <a:off x="3226" y="3206"/>
              <a:ext cx="297" cy="206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7" name="AutoShape 54"/>
            <p:cNvSpPr>
              <a:spLocks noChangeArrowheads="1"/>
            </p:cNvSpPr>
            <p:nvPr/>
          </p:nvSpPr>
          <p:spPr bwMode="auto">
            <a:xfrm>
              <a:off x="3476" y="3206"/>
              <a:ext cx="297" cy="206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3578" y="3262"/>
              <a:ext cx="362" cy="90"/>
              <a:chOff x="3581" y="1032"/>
              <a:chExt cx="591" cy="134"/>
            </a:xfrm>
          </p:grpSpPr>
          <p:sp>
            <p:nvSpPr>
              <p:cNvPr id="30" name="Freeform 56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Freeform 57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17 w 101"/>
                  <a:gd name="T1" fmla="*/ 7 h 101"/>
                  <a:gd name="T2" fmla="*/ 6 w 101"/>
                  <a:gd name="T3" fmla="*/ 3 h 101"/>
                  <a:gd name="T4" fmla="*/ 3 w 101"/>
                  <a:gd name="T5" fmla="*/ 16 h 101"/>
                  <a:gd name="T6" fmla="*/ 3 w 101"/>
                  <a:gd name="T7" fmla="*/ 16 h 101"/>
                  <a:gd name="T8" fmla="*/ 14 w 101"/>
                  <a:gd name="T9" fmla="*/ 19 h 101"/>
                  <a:gd name="T10" fmla="*/ 17 w 101"/>
                  <a:gd name="T11" fmla="*/ 7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Freeform 58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4003" y="3267"/>
              <a:ext cx="3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" name="AutoShape 60"/>
            <p:cNvSpPr>
              <a:spLocks noChangeArrowheads="1"/>
            </p:cNvSpPr>
            <p:nvPr/>
          </p:nvSpPr>
          <p:spPr bwMode="auto">
            <a:xfrm>
              <a:off x="3940" y="3202"/>
              <a:ext cx="297" cy="206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1" name="AutoShape 61"/>
            <p:cNvSpPr>
              <a:spLocks noChangeArrowheads="1"/>
            </p:cNvSpPr>
            <p:nvPr/>
          </p:nvSpPr>
          <p:spPr bwMode="auto">
            <a:xfrm>
              <a:off x="4189" y="3202"/>
              <a:ext cx="297" cy="206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2" name="AutoShape 62"/>
            <p:cNvSpPr>
              <a:spLocks noChangeArrowheads="1"/>
            </p:cNvSpPr>
            <p:nvPr/>
          </p:nvSpPr>
          <p:spPr bwMode="auto">
            <a:xfrm>
              <a:off x="2457" y="3576"/>
              <a:ext cx="352" cy="21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p </a:t>
              </a:r>
            </a:p>
          </p:txBody>
        </p:sp>
        <p:grpSp>
          <p:nvGrpSpPr>
            <p:cNvPr id="23" name="Group 63"/>
            <p:cNvGrpSpPr>
              <a:grpSpLocks/>
            </p:cNvGrpSpPr>
            <p:nvPr/>
          </p:nvGrpSpPr>
          <p:grpSpPr bwMode="auto">
            <a:xfrm>
              <a:off x="1439" y="3222"/>
              <a:ext cx="361" cy="90"/>
              <a:chOff x="3581" y="1032"/>
              <a:chExt cx="591" cy="134"/>
            </a:xfrm>
          </p:grpSpPr>
          <p:sp>
            <p:nvSpPr>
              <p:cNvPr id="27" name="Freeform 64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Freeform 65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17 w 101"/>
                  <a:gd name="T1" fmla="*/ 7 h 101"/>
                  <a:gd name="T2" fmla="*/ 6 w 101"/>
                  <a:gd name="T3" fmla="*/ 3 h 101"/>
                  <a:gd name="T4" fmla="*/ 3 w 101"/>
                  <a:gd name="T5" fmla="*/ 16 h 101"/>
                  <a:gd name="T6" fmla="*/ 3 w 101"/>
                  <a:gd name="T7" fmla="*/ 16 h 101"/>
                  <a:gd name="T8" fmla="*/ 14 w 101"/>
                  <a:gd name="T9" fmla="*/ 19 h 101"/>
                  <a:gd name="T10" fmla="*/ 17 w 101"/>
                  <a:gd name="T11" fmla="*/ 7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Freeform 66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 flipV="1">
              <a:off x="2702" y="3436"/>
              <a:ext cx="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5" name="Freeform 68"/>
            <p:cNvSpPr>
              <a:spLocks/>
            </p:cNvSpPr>
            <p:nvPr/>
          </p:nvSpPr>
          <p:spPr bwMode="auto">
            <a:xfrm>
              <a:off x="2675" y="3688"/>
              <a:ext cx="53" cy="59"/>
            </a:xfrm>
            <a:custGeom>
              <a:avLst/>
              <a:gdLst>
                <a:gd name="T0" fmla="*/ 1 w 101"/>
                <a:gd name="T1" fmla="*/ 1 h 101"/>
                <a:gd name="T2" fmla="*/ 1 w 101"/>
                <a:gd name="T3" fmla="*/ 1 h 101"/>
                <a:gd name="T4" fmla="*/ 1 w 101"/>
                <a:gd name="T5" fmla="*/ 1 h 101"/>
                <a:gd name="T6" fmla="*/ 1 w 101"/>
                <a:gd name="T7" fmla="*/ 1 h 101"/>
                <a:gd name="T8" fmla="*/ 1 w 101"/>
                <a:gd name="T9" fmla="*/ 1 h 101"/>
                <a:gd name="T10" fmla="*/ 1 w 101"/>
                <a:gd name="T11" fmla="*/ 1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 Box 69"/>
            <p:cNvSpPr txBox="1">
              <a:spLocks noChangeArrowheads="1"/>
            </p:cNvSpPr>
            <p:nvPr/>
          </p:nvSpPr>
          <p:spPr bwMode="auto">
            <a:xfrm>
              <a:off x="4148" y="3237"/>
              <a:ext cx="3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54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리스트의 연산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3213" cy="34940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새로운 항목을 리스트의 끝</a:t>
            </a:r>
            <a:r>
              <a:rPr lang="en-US" altLang="ko-KR" smtClean="0"/>
              <a:t>, </a:t>
            </a:r>
            <a:r>
              <a:rPr lang="ko-KR" altLang="en-US" smtClean="0"/>
              <a:t>처음</a:t>
            </a:r>
            <a:r>
              <a:rPr lang="en-US" altLang="ko-KR" smtClean="0"/>
              <a:t>, </a:t>
            </a:r>
            <a:r>
              <a:rPr lang="ko-KR" altLang="en-US" smtClean="0"/>
              <a:t>중간에 추가한다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기존의 항목을 리스트의 임의의 위치에서 삭제한다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모든 항목을 삭제한다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기존의 항목을 대치한다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리스트가 특정한 항목을 가지고 있는지를 살핀다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리스트의 특정위치의 항목을 반환한다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리스트안의 항목의 개수를 센다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리스트가 비었는지</a:t>
            </a:r>
            <a:r>
              <a:rPr lang="en-US" altLang="ko-KR" smtClean="0"/>
              <a:t>, </a:t>
            </a:r>
            <a:r>
              <a:rPr lang="ko-KR" altLang="en-US" smtClean="0"/>
              <a:t>꽉 찼는지를 체크한다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리스트안의 모든 항목을 표시한다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5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86491" y="368660"/>
            <a:ext cx="7605713" cy="61247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search_list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*head, element x)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*p = head;</a:t>
            </a:r>
          </a:p>
          <a:p>
            <a:pPr algn="just"/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while (p != NULL) {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if (p-&gt;data == x) return p;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탐색 </a:t>
            </a:r>
            <a:r>
              <a:rPr lang="ko-KR" altLang="en-US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성공</a:t>
            </a:r>
            <a:endParaRPr lang="en-US" altLang="ko-KR" sz="1400" dirty="0" smtClean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p = p-&gt;link;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NULL;	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탐색 </a:t>
            </a:r>
            <a:r>
              <a:rPr lang="ko-KR" altLang="en-US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실패인 경우 </a:t>
            </a:r>
            <a:r>
              <a:rPr lang="en-US" altLang="ko-KR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NULL </a:t>
            </a:r>
            <a:r>
              <a:rPr lang="ko-KR" altLang="en-US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반환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10);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20);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30);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search_list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30) != NULL)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리스트에서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30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을 찾았습니다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 \n");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리스트에서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30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을 찾지 못했습니다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 \n");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906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Lab: 2</a:t>
            </a:r>
            <a:r>
              <a:rPr lang="ko-KR" altLang="en-US" dirty="0"/>
              <a:t>개의 리스트를 합하는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합병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50-&gt;40-&gt;NULL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30-&gt;20-&gt;10-&gt;50-&gt;40-&gt;NULL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023955"/>
            <a:ext cx="5905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0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1570" y="1853825"/>
            <a:ext cx="7605713" cy="32932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concat_list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*head1,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*head2)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(head1 == NULL) return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if (head2 == NULL) return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head1;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while (p-&gt;link != NULL)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p = p-&gt;link;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p-&gt;link =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head1;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010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리스트를 역순으로 만드는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10-&gt;20-&gt;30-&gt;NULL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662237"/>
            <a:ext cx="7981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9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516" y="1763815"/>
            <a:ext cx="6390710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reverse(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순회 포인터로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p, q, r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을 사용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*p, *q, *r;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 = head;         // p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역순으로 만들 리스트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 = NULL;        // q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역순으로 만들 노드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while (p != NULL)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 = q;          // r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은 역순으로 된 리스트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   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// r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q, q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p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를 차례로 따라간다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 = p;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p-&gt;link;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q-&gt;link = r;      // q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의 링크 방향을 바꾼다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q;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238543" y="4553495"/>
            <a:ext cx="1704521" cy="1980850"/>
            <a:chOff x="7238543" y="3642652"/>
            <a:chExt cx="1704521" cy="1980850"/>
          </a:xfrm>
        </p:grpSpPr>
        <p:grpSp>
          <p:nvGrpSpPr>
            <p:cNvPr id="48" name="그룹 47"/>
            <p:cNvGrpSpPr/>
            <p:nvPr/>
          </p:nvGrpSpPr>
          <p:grpSpPr>
            <a:xfrm>
              <a:off x="7812357" y="4184407"/>
              <a:ext cx="675075" cy="270030"/>
              <a:chOff x="7812359" y="1943836"/>
              <a:chExt cx="675075" cy="27003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7812359" y="1943836"/>
                <a:ext cx="67507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>
                <a:stCxn id="49" idx="0"/>
                <a:endCxn id="49" idx="2"/>
              </p:cNvCxnSpPr>
              <p:nvPr/>
            </p:nvCxnSpPr>
            <p:spPr>
              <a:xfrm>
                <a:off x="8149897" y="1943836"/>
                <a:ext cx="0" cy="270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7812357" y="5319210"/>
              <a:ext cx="675075" cy="270030"/>
              <a:chOff x="7812359" y="1943836"/>
              <a:chExt cx="675075" cy="270030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7812359" y="1943836"/>
                <a:ext cx="67507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/>
              <p:cNvCxnSpPr>
                <a:stCxn id="52" idx="0"/>
                <a:endCxn id="52" idx="2"/>
              </p:cNvCxnSpPr>
              <p:nvPr/>
            </p:nvCxnSpPr>
            <p:spPr>
              <a:xfrm>
                <a:off x="8149897" y="1943836"/>
                <a:ext cx="0" cy="270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7812357" y="4714855"/>
              <a:ext cx="675075" cy="270030"/>
              <a:chOff x="7812359" y="1943836"/>
              <a:chExt cx="675075" cy="27003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7812359" y="1943836"/>
                <a:ext cx="67507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연결선 55"/>
              <p:cNvCxnSpPr>
                <a:stCxn id="55" idx="0"/>
                <a:endCxn id="55" idx="2"/>
              </p:cNvCxnSpPr>
              <p:nvPr/>
            </p:nvCxnSpPr>
            <p:spPr>
              <a:xfrm>
                <a:off x="8149897" y="1943836"/>
                <a:ext cx="0" cy="270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화살표 연결선 57"/>
            <p:cNvCxnSpPr/>
            <p:nvPr/>
          </p:nvCxnSpPr>
          <p:spPr>
            <a:xfrm flipV="1">
              <a:off x="8307415" y="4454437"/>
              <a:ext cx="0" cy="395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812357" y="3642652"/>
              <a:ext cx="675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head</a:t>
              </a:r>
              <a:endParaRPr lang="ko-KR" altLang="en-US" sz="1600" dirty="0"/>
            </a:p>
          </p:txBody>
        </p:sp>
        <p:cxnSp>
          <p:nvCxnSpPr>
            <p:cNvPr id="60" name="직선 화살표 연결선 59"/>
            <p:cNvCxnSpPr>
              <a:stCxn id="59" idx="2"/>
              <a:endCxn id="49" idx="0"/>
            </p:cNvCxnSpPr>
            <p:nvPr/>
          </p:nvCxnSpPr>
          <p:spPr>
            <a:xfrm>
              <a:off x="8149895" y="3981206"/>
              <a:ext cx="0" cy="203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8673034" y="5284948"/>
              <a:ext cx="270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38543" y="5229200"/>
              <a:ext cx="270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q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38543" y="4689140"/>
              <a:ext cx="270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r</a:t>
              </a:r>
              <a:endParaRPr lang="ko-KR" altLang="en-US" sz="1600" dirty="0"/>
            </a:p>
          </p:txBody>
        </p:sp>
        <p:cxnSp>
          <p:nvCxnSpPr>
            <p:cNvPr id="64" name="직선 화살표 연결선 63"/>
            <p:cNvCxnSpPr>
              <a:stCxn id="61" idx="1"/>
              <a:endCxn id="52" idx="3"/>
            </p:cNvCxnSpPr>
            <p:nvPr/>
          </p:nvCxnSpPr>
          <p:spPr>
            <a:xfrm flipH="1">
              <a:off x="8487432" y="5454225"/>
              <a:ext cx="1856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62" idx="3"/>
            </p:cNvCxnSpPr>
            <p:nvPr/>
          </p:nvCxnSpPr>
          <p:spPr>
            <a:xfrm>
              <a:off x="7508573" y="5398477"/>
              <a:ext cx="303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8408670" y="4312919"/>
              <a:ext cx="236281" cy="226156"/>
              <a:chOff x="7217542" y="4149080"/>
              <a:chExt cx="270030" cy="270030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7217542" y="4149080"/>
                <a:ext cx="2700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/>
              <p:nvPr/>
            </p:nvCxnSpPr>
            <p:spPr>
              <a:xfrm>
                <a:off x="7487572" y="4149080"/>
                <a:ext cx="0" cy="270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직선 화살표 연결선 77"/>
            <p:cNvCxnSpPr/>
            <p:nvPr/>
          </p:nvCxnSpPr>
          <p:spPr>
            <a:xfrm>
              <a:off x="7487572" y="4864920"/>
              <a:ext cx="303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8318799" y="4984885"/>
              <a:ext cx="0" cy="395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812357" y="730395"/>
            <a:ext cx="675075" cy="270030"/>
            <a:chOff x="7812359" y="1943836"/>
            <a:chExt cx="675075" cy="270030"/>
          </a:xfrm>
          <a:solidFill>
            <a:schemeClr val="bg1"/>
          </a:solidFill>
        </p:grpSpPr>
        <p:sp>
          <p:nvSpPr>
            <p:cNvPr id="3" name="직사각형 2"/>
            <p:cNvSpPr/>
            <p:nvPr/>
          </p:nvSpPr>
          <p:spPr>
            <a:xfrm>
              <a:off x="7812359" y="1943836"/>
              <a:ext cx="675075" cy="2700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3" idx="0"/>
              <a:endCxn id="3" idx="2"/>
            </p:cNvCxnSpPr>
            <p:nvPr/>
          </p:nvCxnSpPr>
          <p:spPr>
            <a:xfrm>
              <a:off x="8149897" y="1943836"/>
              <a:ext cx="0" cy="27003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7812357" y="1865198"/>
            <a:ext cx="675075" cy="270030"/>
            <a:chOff x="7812359" y="1943836"/>
            <a:chExt cx="675075" cy="270030"/>
          </a:xfrm>
          <a:solidFill>
            <a:schemeClr val="bg1"/>
          </a:solidFill>
        </p:grpSpPr>
        <p:sp>
          <p:nvSpPr>
            <p:cNvPr id="10" name="직사각형 9"/>
            <p:cNvSpPr/>
            <p:nvPr/>
          </p:nvSpPr>
          <p:spPr>
            <a:xfrm>
              <a:off x="7812359" y="1943836"/>
              <a:ext cx="675075" cy="2700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0"/>
              <a:endCxn id="10" idx="2"/>
            </p:cNvCxnSpPr>
            <p:nvPr/>
          </p:nvCxnSpPr>
          <p:spPr>
            <a:xfrm>
              <a:off x="8149897" y="1943836"/>
              <a:ext cx="0" cy="27003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7812357" y="1260843"/>
            <a:ext cx="675075" cy="270030"/>
            <a:chOff x="7812359" y="1943836"/>
            <a:chExt cx="675075" cy="270030"/>
          </a:xfrm>
          <a:solidFill>
            <a:schemeClr val="bg1"/>
          </a:solidFill>
        </p:grpSpPr>
        <p:sp>
          <p:nvSpPr>
            <p:cNvPr id="13" name="직사각형 12"/>
            <p:cNvSpPr/>
            <p:nvPr/>
          </p:nvSpPr>
          <p:spPr>
            <a:xfrm>
              <a:off x="7812359" y="1943836"/>
              <a:ext cx="675075" cy="2700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13" idx="0"/>
              <a:endCxn id="13" idx="2"/>
            </p:cNvCxnSpPr>
            <p:nvPr/>
          </p:nvCxnSpPr>
          <p:spPr>
            <a:xfrm>
              <a:off x="8149897" y="1943836"/>
              <a:ext cx="0" cy="27003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/>
          <p:cNvCxnSpPr/>
          <p:nvPr/>
        </p:nvCxnSpPr>
        <p:spPr>
          <a:xfrm>
            <a:off x="8307415" y="865410"/>
            <a:ext cx="0" cy="39543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307415" y="1395858"/>
            <a:ext cx="0" cy="45005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12357" y="188640"/>
            <a:ext cx="6750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head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stCxn id="19" idx="2"/>
            <a:endCxn id="3" idx="0"/>
          </p:cNvCxnSpPr>
          <p:nvPr/>
        </p:nvCxnSpPr>
        <p:spPr>
          <a:xfrm>
            <a:off x="8149895" y="527194"/>
            <a:ext cx="0" cy="20320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12460" y="696133"/>
            <a:ext cx="270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217542" y="696133"/>
            <a:ext cx="270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q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777245" y="697264"/>
            <a:ext cx="270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>
            <a:stCxn id="25" idx="1"/>
            <a:endCxn id="3" idx="3"/>
          </p:cNvCxnSpPr>
          <p:nvPr/>
        </p:nvCxnSpPr>
        <p:spPr>
          <a:xfrm flipH="1">
            <a:off x="8487432" y="865410"/>
            <a:ext cx="22502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7429817" y="903866"/>
            <a:ext cx="112513" cy="226156"/>
            <a:chOff x="7217542" y="4149080"/>
            <a:chExt cx="270030" cy="270030"/>
          </a:xfrm>
          <a:solidFill>
            <a:schemeClr val="bg1"/>
          </a:solidFill>
        </p:grpSpPr>
        <p:cxnSp>
          <p:nvCxnSpPr>
            <p:cNvPr id="86" name="직선 연결선 85"/>
            <p:cNvCxnSpPr/>
            <p:nvPr/>
          </p:nvCxnSpPr>
          <p:spPr>
            <a:xfrm>
              <a:off x="7217542" y="4149080"/>
              <a:ext cx="27003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7487572" y="4149080"/>
              <a:ext cx="0" cy="2700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7801109" y="2890635"/>
            <a:ext cx="675075" cy="270030"/>
            <a:chOff x="7812359" y="1943836"/>
            <a:chExt cx="675075" cy="270030"/>
          </a:xfrm>
        </p:grpSpPr>
        <p:sp>
          <p:nvSpPr>
            <p:cNvPr id="111" name="직사각형 110"/>
            <p:cNvSpPr/>
            <p:nvPr/>
          </p:nvSpPr>
          <p:spPr>
            <a:xfrm>
              <a:off x="7812359" y="1943836"/>
              <a:ext cx="675075" cy="270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>
              <a:stCxn id="111" idx="0"/>
              <a:endCxn id="111" idx="2"/>
            </p:cNvCxnSpPr>
            <p:nvPr/>
          </p:nvCxnSpPr>
          <p:spPr>
            <a:xfrm>
              <a:off x="8149897" y="1943836"/>
              <a:ext cx="0" cy="27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7801109" y="4025438"/>
            <a:ext cx="675075" cy="270030"/>
            <a:chOff x="7812359" y="1943836"/>
            <a:chExt cx="675075" cy="270030"/>
          </a:xfrm>
        </p:grpSpPr>
        <p:sp>
          <p:nvSpPr>
            <p:cNvPr id="109" name="직사각형 108"/>
            <p:cNvSpPr/>
            <p:nvPr/>
          </p:nvSpPr>
          <p:spPr>
            <a:xfrm>
              <a:off x="7812359" y="1943836"/>
              <a:ext cx="675075" cy="270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stCxn id="109" idx="0"/>
              <a:endCxn id="109" idx="2"/>
            </p:cNvCxnSpPr>
            <p:nvPr/>
          </p:nvCxnSpPr>
          <p:spPr>
            <a:xfrm>
              <a:off x="8149897" y="1943836"/>
              <a:ext cx="0" cy="27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7801109" y="3421083"/>
            <a:ext cx="675075" cy="270030"/>
            <a:chOff x="7812359" y="1943836"/>
            <a:chExt cx="675075" cy="270030"/>
          </a:xfrm>
        </p:grpSpPr>
        <p:sp>
          <p:nvSpPr>
            <p:cNvPr id="107" name="직사각형 106"/>
            <p:cNvSpPr/>
            <p:nvPr/>
          </p:nvSpPr>
          <p:spPr>
            <a:xfrm>
              <a:off x="7812359" y="1943836"/>
              <a:ext cx="675075" cy="270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stCxn id="107" idx="0"/>
              <a:endCxn id="107" idx="2"/>
            </p:cNvCxnSpPr>
            <p:nvPr/>
          </p:nvCxnSpPr>
          <p:spPr>
            <a:xfrm>
              <a:off x="8149897" y="1943836"/>
              <a:ext cx="0" cy="27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7801109" y="2348880"/>
            <a:ext cx="67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head</a:t>
            </a:r>
            <a:endParaRPr lang="ko-KR" altLang="en-US" sz="1600" dirty="0"/>
          </a:p>
        </p:txBody>
      </p:sp>
      <p:cxnSp>
        <p:nvCxnSpPr>
          <p:cNvPr id="96" name="직선 화살표 연결선 95"/>
          <p:cNvCxnSpPr>
            <a:stCxn id="95" idx="2"/>
            <a:endCxn id="111" idx="0"/>
          </p:cNvCxnSpPr>
          <p:nvPr/>
        </p:nvCxnSpPr>
        <p:spPr>
          <a:xfrm>
            <a:off x="8138647" y="2687434"/>
            <a:ext cx="0" cy="203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678707" y="3386821"/>
            <a:ext cx="27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</a:t>
            </a:r>
            <a:endParaRPr lang="ko-KR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7259733" y="2855826"/>
            <a:ext cx="27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q</a:t>
            </a:r>
            <a:endParaRPr lang="ko-KR" alt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6767289" y="2803666"/>
            <a:ext cx="27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</a:t>
            </a:r>
            <a:endParaRPr lang="ko-KR" altLang="en-US" sz="1600" dirty="0"/>
          </a:p>
        </p:txBody>
      </p:sp>
      <p:cxnSp>
        <p:nvCxnSpPr>
          <p:cNvPr id="100" name="직선 화살표 연결선 99"/>
          <p:cNvCxnSpPr>
            <a:stCxn id="97" idx="1"/>
            <a:endCxn id="107" idx="3"/>
          </p:cNvCxnSpPr>
          <p:nvPr/>
        </p:nvCxnSpPr>
        <p:spPr>
          <a:xfrm flipH="1">
            <a:off x="8476184" y="3556098"/>
            <a:ext cx="202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8" idx="3"/>
          </p:cNvCxnSpPr>
          <p:nvPr/>
        </p:nvCxnSpPr>
        <p:spPr>
          <a:xfrm>
            <a:off x="7529763" y="3025103"/>
            <a:ext cx="303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8397422" y="3019147"/>
            <a:ext cx="236281" cy="226156"/>
            <a:chOff x="7217542" y="4149080"/>
            <a:chExt cx="270030" cy="270030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7217542" y="4149080"/>
              <a:ext cx="270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7487572" y="4149080"/>
              <a:ext cx="0" cy="2700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직선 화살표 연결선 103"/>
          <p:cNvCxnSpPr/>
          <p:nvPr/>
        </p:nvCxnSpPr>
        <p:spPr>
          <a:xfrm>
            <a:off x="8284582" y="3609143"/>
            <a:ext cx="11248" cy="37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7014813" y="2968224"/>
            <a:ext cx="112513" cy="226156"/>
            <a:chOff x="7217542" y="4149080"/>
            <a:chExt cx="270030" cy="270030"/>
          </a:xfrm>
          <a:solidFill>
            <a:schemeClr val="bg1"/>
          </a:solidFill>
        </p:grpSpPr>
        <p:cxnSp>
          <p:nvCxnSpPr>
            <p:cNvPr id="114" name="직선 연결선 113"/>
            <p:cNvCxnSpPr/>
            <p:nvPr/>
          </p:nvCxnSpPr>
          <p:spPr>
            <a:xfrm>
              <a:off x="7217542" y="4149080"/>
              <a:ext cx="27003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7487572" y="4149080"/>
              <a:ext cx="0" cy="2700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24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46575" y="3789040"/>
            <a:ext cx="7605713" cy="224676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ListNode</a:t>
            </a: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 *reverse(</a:t>
            </a:r>
            <a:r>
              <a:rPr lang="en-US" altLang="ko-KR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ListNode</a:t>
            </a: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 *head)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rgbClr val="FF3300"/>
                </a:solidFill>
                <a:latin typeface="Lucida Console" panose="020B0609040504020204" pitchFamily="49" charset="0"/>
                <a:ea typeface="바탕" panose="02030600000101010101" pitchFamily="18" charset="-127"/>
              </a:rPr>
              <a:t>   </a:t>
            </a:r>
            <a:r>
              <a:rPr lang="en-US" altLang="ko-KR" sz="1400" dirty="0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// </a:t>
            </a:r>
            <a:r>
              <a:rPr lang="ko-KR" altLang="en-US" sz="1400" dirty="0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리스트의 맨</a:t>
            </a:r>
            <a:r>
              <a:rPr lang="en-US" altLang="ko-KR" sz="1400" dirty="0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앞 노드 제거 후 역순 리스트의 맨 앞에 삽입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   </a:t>
            </a:r>
            <a:r>
              <a:rPr lang="en-US" altLang="ko-KR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ListNode</a:t>
            </a: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 </a:t>
            </a:r>
            <a:r>
              <a:rPr lang="en-US" altLang="ko-KR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*</a:t>
            </a:r>
            <a:r>
              <a:rPr lang="en-US" altLang="ko-KR" sz="1400" dirty="0" err="1" smtClean="0">
                <a:latin typeface="Lucida Console" panose="020B0609040504020204" pitchFamily="49" charset="0"/>
                <a:ea typeface="바탕" panose="02030600000101010101" pitchFamily="18" charset="-127"/>
              </a:rPr>
              <a:t>reverse_head</a:t>
            </a:r>
            <a:r>
              <a:rPr lang="en-US" altLang="ko-KR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= NULL;</a:t>
            </a:r>
            <a:endParaRPr lang="en-US" altLang="ko-KR" sz="1400" dirty="0">
              <a:latin typeface="Lucida Console" panose="020B0609040504020204" pitchFamily="49" charset="0"/>
              <a:ea typeface="바탕" panose="02030600000101010101" pitchFamily="18" charset="-127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   while (head!=</a:t>
            </a: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NULL) </a:t>
            </a:r>
            <a:r>
              <a:rPr lang="en-US" altLang="ko-KR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{</a:t>
            </a:r>
            <a:endParaRPr lang="en-US" altLang="ko-KR" sz="1400" dirty="0">
              <a:solidFill>
                <a:srgbClr val="FF33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      </a:t>
            </a:r>
            <a:r>
              <a:rPr lang="en-US" altLang="ko-KR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reverse_head</a:t>
            </a: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= </a:t>
            </a:r>
            <a:r>
              <a:rPr lang="en-US" altLang="ko-KR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insert_first</a:t>
            </a: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(</a:t>
            </a:r>
            <a:r>
              <a:rPr lang="en-US" altLang="ko-KR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reverse_head</a:t>
            </a: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, head-&gt;data</a:t>
            </a:r>
            <a:r>
              <a:rPr lang="en-US" altLang="ko-KR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);</a:t>
            </a:r>
            <a:endParaRPr lang="en-US" altLang="ko-KR" sz="1400" dirty="0">
              <a:latin typeface="Lucida Console" panose="020B0609040504020204" pitchFamily="49" charset="0"/>
              <a:ea typeface="바탕" panose="02030600000101010101" pitchFamily="18" charset="-127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 </a:t>
            </a:r>
            <a:r>
              <a:rPr lang="en-US" altLang="ko-KR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     head</a:t>
            </a:r>
            <a:r>
              <a:rPr lang="ko-KR" altLang="en-US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= </a:t>
            </a:r>
            <a:r>
              <a:rPr lang="en-US" altLang="ko-KR" sz="1400" dirty="0" err="1" smtClean="0">
                <a:latin typeface="Lucida Console" panose="020B0609040504020204" pitchFamily="49" charset="0"/>
                <a:ea typeface="바탕" panose="02030600000101010101" pitchFamily="18" charset="-127"/>
              </a:rPr>
              <a:t>delete_first</a:t>
            </a:r>
            <a:r>
              <a:rPr lang="en-US" altLang="ko-KR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(head);   </a:t>
            </a:r>
            <a:r>
              <a:rPr lang="en-US" altLang="ko-KR" sz="1400" dirty="0" smtClean="0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// </a:t>
            </a:r>
            <a:r>
              <a:rPr lang="ko-KR" altLang="en-US" sz="1400" dirty="0" smtClean="0">
                <a:solidFill>
                  <a:srgbClr val="FF33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다음 노드</a:t>
            </a:r>
            <a:r>
              <a:rPr lang="en-US" altLang="ko-KR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 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 </a:t>
            </a:r>
            <a:r>
              <a:rPr lang="en-US" altLang="ko-KR" sz="1400" dirty="0" smtClean="0">
                <a:latin typeface="Lucida Console" panose="020B0609040504020204" pitchFamily="49" charset="0"/>
                <a:ea typeface="바탕" panose="02030600000101010101" pitchFamily="18" charset="-127"/>
              </a:rPr>
              <a:t>  }</a:t>
            </a:r>
            <a:endParaRPr lang="en-US" altLang="ko-KR" sz="1400" dirty="0">
              <a:latin typeface="Lucida Console" panose="020B0609040504020204" pitchFamily="49" charset="0"/>
              <a:ea typeface="바탕" panose="02030600000101010101" pitchFamily="18" charset="-127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   return </a:t>
            </a:r>
            <a:r>
              <a:rPr lang="en-US" altLang="ko-KR" sz="1400" dirty="0" err="1">
                <a:latin typeface="Lucida Console" panose="020B0609040504020204" pitchFamily="49" charset="0"/>
                <a:ea typeface="바탕" panose="02030600000101010101" pitchFamily="18" charset="-127"/>
              </a:rPr>
              <a:t>reverse_head</a:t>
            </a: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400" dirty="0">
                <a:latin typeface="Lucida Console" panose="020B0609040504020204" pitchFamily="49" charset="0"/>
                <a:ea typeface="바탕" panose="02030600000101010101" pitchFamily="18" charset="-127"/>
              </a:rPr>
              <a:t>}</a:t>
            </a:r>
            <a:endParaRPr lang="en-US" altLang="en-US" sz="1400" dirty="0">
              <a:latin typeface="Lucida Console" panose="020B0609040504020204" pitchFamily="49" charset="0"/>
              <a:ea typeface="바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27213" y="1628800"/>
            <a:ext cx="4994275" cy="481013"/>
            <a:chOff x="1827213" y="1854200"/>
            <a:chExt cx="4994275" cy="481013"/>
          </a:xfrm>
        </p:grpSpPr>
        <p:sp>
          <p:nvSpPr>
            <p:cNvPr id="36868" name="AutoShape 5"/>
            <p:cNvSpPr>
              <a:spLocks noChangeArrowheads="1"/>
            </p:cNvSpPr>
            <p:nvPr/>
          </p:nvSpPr>
          <p:spPr bwMode="auto">
            <a:xfrm>
              <a:off x="1827213" y="2049463"/>
              <a:ext cx="858837" cy="27622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Lucida Console" panose="020B0609040504020204" pitchFamily="49" charset="0"/>
                  <a:ea typeface="굴림" panose="020B0600000101010101" pitchFamily="50" charset="-127"/>
                </a:rPr>
                <a:t>head </a:t>
              </a:r>
            </a:p>
          </p:txBody>
        </p:sp>
        <p:sp>
          <p:nvSpPr>
            <p:cNvPr id="36869" name="AutoShape 6"/>
            <p:cNvSpPr>
              <a:spLocks noChangeArrowheads="1"/>
            </p:cNvSpPr>
            <p:nvPr/>
          </p:nvSpPr>
          <p:spPr bwMode="auto">
            <a:xfrm>
              <a:off x="3125788" y="2058988"/>
              <a:ext cx="550862" cy="2682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6870" name="AutoShape 7"/>
            <p:cNvSpPr>
              <a:spLocks noChangeArrowheads="1"/>
            </p:cNvSpPr>
            <p:nvPr/>
          </p:nvSpPr>
          <p:spPr bwMode="auto">
            <a:xfrm>
              <a:off x="3587750" y="2058988"/>
              <a:ext cx="552450" cy="2682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HY엽서L" panose="02030600000101010101" pitchFamily="18" charset="-127"/>
              </a:endParaRPr>
            </a:p>
          </p:txBody>
        </p:sp>
        <p:grpSp>
          <p:nvGrpSpPr>
            <p:cNvPr id="36871" name="Group 8"/>
            <p:cNvGrpSpPr>
              <a:grpSpLocks/>
            </p:cNvGrpSpPr>
            <p:nvPr/>
          </p:nvGrpSpPr>
          <p:grpSpPr bwMode="auto">
            <a:xfrm>
              <a:off x="3779838" y="2132013"/>
              <a:ext cx="669925" cy="115887"/>
              <a:chOff x="3581" y="1032"/>
              <a:chExt cx="591" cy="134"/>
            </a:xfrm>
          </p:grpSpPr>
          <p:sp>
            <p:nvSpPr>
              <p:cNvPr id="36891" name="Freeform 9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92" name="Freeform 10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17 w 101"/>
                  <a:gd name="T1" fmla="*/ 7 h 101"/>
                  <a:gd name="T2" fmla="*/ 6 w 101"/>
                  <a:gd name="T3" fmla="*/ 3 h 101"/>
                  <a:gd name="T4" fmla="*/ 3 w 101"/>
                  <a:gd name="T5" fmla="*/ 16 h 101"/>
                  <a:gd name="T6" fmla="*/ 3 w 101"/>
                  <a:gd name="T7" fmla="*/ 16 h 101"/>
                  <a:gd name="T8" fmla="*/ 14 w 101"/>
                  <a:gd name="T9" fmla="*/ 19 h 101"/>
                  <a:gd name="T10" fmla="*/ 17 w 101"/>
                  <a:gd name="T11" fmla="*/ 7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93" name="Freeform 11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6872" name="AutoShape 12"/>
            <p:cNvSpPr>
              <a:spLocks noChangeArrowheads="1"/>
            </p:cNvSpPr>
            <p:nvPr/>
          </p:nvSpPr>
          <p:spPr bwMode="auto">
            <a:xfrm>
              <a:off x="4449763" y="2066925"/>
              <a:ext cx="552450" cy="26828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6873" name="AutoShape 13"/>
            <p:cNvSpPr>
              <a:spLocks noChangeArrowheads="1"/>
            </p:cNvSpPr>
            <p:nvPr/>
          </p:nvSpPr>
          <p:spPr bwMode="auto">
            <a:xfrm>
              <a:off x="4913313" y="2066925"/>
              <a:ext cx="552450" cy="26828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grpSp>
          <p:nvGrpSpPr>
            <p:cNvPr id="36874" name="Group 15"/>
            <p:cNvGrpSpPr>
              <a:grpSpLocks/>
            </p:cNvGrpSpPr>
            <p:nvPr/>
          </p:nvGrpSpPr>
          <p:grpSpPr bwMode="auto">
            <a:xfrm>
              <a:off x="5103813" y="2139950"/>
              <a:ext cx="671512" cy="115888"/>
              <a:chOff x="3581" y="1032"/>
              <a:chExt cx="591" cy="134"/>
            </a:xfrm>
          </p:grpSpPr>
          <p:sp>
            <p:nvSpPr>
              <p:cNvPr id="36888" name="Freeform 16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89" name="Freeform 17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17 w 101"/>
                  <a:gd name="T1" fmla="*/ 7 h 101"/>
                  <a:gd name="T2" fmla="*/ 6 w 101"/>
                  <a:gd name="T3" fmla="*/ 3 h 101"/>
                  <a:gd name="T4" fmla="*/ 3 w 101"/>
                  <a:gd name="T5" fmla="*/ 16 h 101"/>
                  <a:gd name="T6" fmla="*/ 3 w 101"/>
                  <a:gd name="T7" fmla="*/ 16 h 101"/>
                  <a:gd name="T8" fmla="*/ 14 w 101"/>
                  <a:gd name="T9" fmla="*/ 19 h 101"/>
                  <a:gd name="T10" fmla="*/ 17 w 101"/>
                  <a:gd name="T11" fmla="*/ 7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90" name="Freeform 18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6875" name="AutoShape 19"/>
            <p:cNvSpPr>
              <a:spLocks noChangeArrowheads="1"/>
            </p:cNvSpPr>
            <p:nvPr/>
          </p:nvSpPr>
          <p:spPr bwMode="auto">
            <a:xfrm>
              <a:off x="5786438" y="2054225"/>
              <a:ext cx="552450" cy="26828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2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6876" name="AutoShape 20"/>
            <p:cNvSpPr>
              <a:spLocks noChangeArrowheads="1"/>
            </p:cNvSpPr>
            <p:nvPr/>
          </p:nvSpPr>
          <p:spPr bwMode="auto">
            <a:xfrm>
              <a:off x="6269038" y="2054225"/>
              <a:ext cx="552450" cy="26828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Lucida Console" panose="020B0609040504020204" pitchFamily="49" charset="0"/>
                  <a:ea typeface="굴림" panose="020B0600000101010101" pitchFamily="50" charset="-127"/>
                </a:rPr>
                <a:t>NULL</a:t>
              </a:r>
            </a:p>
          </p:txBody>
        </p:sp>
        <p:grpSp>
          <p:nvGrpSpPr>
            <p:cNvPr id="36880" name="Group 25"/>
            <p:cNvGrpSpPr>
              <a:grpSpLocks/>
            </p:cNvGrpSpPr>
            <p:nvPr/>
          </p:nvGrpSpPr>
          <p:grpSpPr bwMode="auto">
            <a:xfrm>
              <a:off x="2454275" y="2132013"/>
              <a:ext cx="671513" cy="115887"/>
              <a:chOff x="3581" y="1032"/>
              <a:chExt cx="591" cy="134"/>
            </a:xfrm>
          </p:grpSpPr>
          <p:sp>
            <p:nvSpPr>
              <p:cNvPr id="36885" name="Freeform 26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86" name="Freeform 27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17 w 101"/>
                  <a:gd name="T1" fmla="*/ 7 h 101"/>
                  <a:gd name="T2" fmla="*/ 6 w 101"/>
                  <a:gd name="T3" fmla="*/ 3 h 101"/>
                  <a:gd name="T4" fmla="*/ 3 w 101"/>
                  <a:gd name="T5" fmla="*/ 16 h 101"/>
                  <a:gd name="T6" fmla="*/ 3 w 101"/>
                  <a:gd name="T7" fmla="*/ 16 h 101"/>
                  <a:gd name="T8" fmla="*/ 14 w 101"/>
                  <a:gd name="T9" fmla="*/ 19 h 101"/>
                  <a:gd name="T10" fmla="*/ 17 w 101"/>
                  <a:gd name="T11" fmla="*/ 7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87" name="Freeform 28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881" name="Group 29"/>
            <p:cNvGrpSpPr>
              <a:grpSpLocks/>
            </p:cNvGrpSpPr>
            <p:nvPr/>
          </p:nvGrpSpPr>
          <p:grpSpPr bwMode="auto">
            <a:xfrm>
              <a:off x="2686050" y="2058988"/>
              <a:ext cx="227013" cy="201612"/>
              <a:chOff x="2244" y="2926"/>
              <a:chExt cx="322" cy="322"/>
            </a:xfrm>
          </p:grpSpPr>
          <p:sp>
            <p:nvSpPr>
              <p:cNvPr id="36883" name="Line 30"/>
              <p:cNvSpPr>
                <a:spLocks noChangeShapeType="1"/>
              </p:cNvSpPr>
              <p:nvPr/>
            </p:nvSpPr>
            <p:spPr bwMode="auto">
              <a:xfrm flipH="1">
                <a:off x="2244" y="2926"/>
                <a:ext cx="322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36884" name="Line 31"/>
              <p:cNvSpPr>
                <a:spLocks noChangeShapeType="1"/>
              </p:cNvSpPr>
              <p:nvPr/>
            </p:nvSpPr>
            <p:spPr bwMode="auto">
              <a:xfrm>
                <a:off x="2244" y="2926"/>
                <a:ext cx="322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36882" name="Freeform 32"/>
            <p:cNvSpPr>
              <a:spLocks/>
            </p:cNvSpPr>
            <p:nvPr/>
          </p:nvSpPr>
          <p:spPr bwMode="auto">
            <a:xfrm>
              <a:off x="2511425" y="1854200"/>
              <a:ext cx="2211388" cy="357188"/>
            </a:xfrm>
            <a:custGeom>
              <a:avLst/>
              <a:gdLst>
                <a:gd name="T0" fmla="*/ 0 w 1947"/>
                <a:gd name="T1" fmla="*/ 2147483646 h 411"/>
                <a:gd name="T2" fmla="*/ 0 w 1947"/>
                <a:gd name="T3" fmla="*/ 0 h 411"/>
                <a:gd name="T4" fmla="*/ 2147483646 w 1947"/>
                <a:gd name="T5" fmla="*/ 0 h 411"/>
                <a:gd name="T6" fmla="*/ 2147483646 w 1947"/>
                <a:gd name="T7" fmla="*/ 2147483646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47" h="411">
                  <a:moveTo>
                    <a:pt x="0" y="411"/>
                  </a:moveTo>
                  <a:lnTo>
                    <a:pt x="0" y="0"/>
                  </a:lnTo>
                  <a:lnTo>
                    <a:pt x="1947" y="0"/>
                  </a:lnTo>
                  <a:lnTo>
                    <a:pt x="1947" y="21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241630" y="2910468"/>
            <a:ext cx="1488907" cy="276225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err="1" smtClean="0">
                <a:latin typeface="Lucida Console" panose="020B0609040504020204" pitchFamily="49" charset="0"/>
                <a:ea typeface="굴림" panose="020B0600000101010101" pitchFamily="50" charset="-127"/>
              </a:rPr>
              <a:t>reverse_head</a:t>
            </a:r>
            <a:r>
              <a:rPr lang="en-US" altLang="ko-KR" sz="1200" dirty="0" smtClean="0">
                <a:latin typeface="Lucida Console" panose="020B0609040504020204" pitchFamily="49" charset="0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3170275" y="2919993"/>
            <a:ext cx="550862" cy="26828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3632237" y="2919993"/>
            <a:ext cx="552450" cy="26828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HY엽서L" panose="02030600000101010101" pitchFamily="18" charset="-127"/>
            </a:endParaRPr>
          </a:p>
        </p:txBody>
      </p:sp>
      <p:grpSp>
        <p:nvGrpSpPr>
          <p:cNvPr id="38" name="Group 8"/>
          <p:cNvGrpSpPr>
            <a:grpSpLocks/>
          </p:cNvGrpSpPr>
          <p:nvPr/>
        </p:nvGrpSpPr>
        <p:grpSpPr bwMode="auto">
          <a:xfrm>
            <a:off x="3824325" y="2993018"/>
            <a:ext cx="669925" cy="115887"/>
            <a:chOff x="3581" y="1032"/>
            <a:chExt cx="591" cy="134"/>
          </a:xfrm>
        </p:grpSpPr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3624" y="1032"/>
              <a:ext cx="467" cy="90"/>
            </a:xfrm>
            <a:custGeom>
              <a:avLst/>
              <a:gdLst>
                <a:gd name="T0" fmla="*/ 0 w 467"/>
                <a:gd name="T1" fmla="*/ 90 h 90"/>
                <a:gd name="T2" fmla="*/ 467 w 467"/>
                <a:gd name="T3" fmla="*/ 54 h 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7" h="90">
                  <a:moveTo>
                    <a:pt x="0" y="90"/>
                  </a:moveTo>
                  <a:cubicBezTo>
                    <a:pt x="144" y="13"/>
                    <a:pt x="313" y="0"/>
                    <a:pt x="467" y="54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3581" y="1078"/>
              <a:ext cx="87" cy="88"/>
            </a:xfrm>
            <a:custGeom>
              <a:avLst/>
              <a:gdLst>
                <a:gd name="T0" fmla="*/ 17 w 101"/>
                <a:gd name="T1" fmla="*/ 7 h 101"/>
                <a:gd name="T2" fmla="*/ 6 w 101"/>
                <a:gd name="T3" fmla="*/ 3 h 101"/>
                <a:gd name="T4" fmla="*/ 3 w 101"/>
                <a:gd name="T5" fmla="*/ 16 h 101"/>
                <a:gd name="T6" fmla="*/ 3 w 101"/>
                <a:gd name="T7" fmla="*/ 16 h 101"/>
                <a:gd name="T8" fmla="*/ 14 w 101"/>
                <a:gd name="T9" fmla="*/ 19 h 101"/>
                <a:gd name="T10" fmla="*/ 17 w 101"/>
                <a:gd name="T11" fmla="*/ 7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4059" y="1034"/>
              <a:ext cx="113" cy="94"/>
            </a:xfrm>
            <a:custGeom>
              <a:avLst/>
              <a:gdLst>
                <a:gd name="T0" fmla="*/ 40 w 113"/>
                <a:gd name="T1" fmla="*/ 0 h 94"/>
                <a:gd name="T2" fmla="*/ 113 w 113"/>
                <a:gd name="T3" fmla="*/ 88 h 94"/>
                <a:gd name="T4" fmla="*/ 0 w 113"/>
                <a:gd name="T5" fmla="*/ 94 h 94"/>
                <a:gd name="T6" fmla="*/ 40 w 113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94">
                  <a:moveTo>
                    <a:pt x="40" y="0"/>
                  </a:moveTo>
                  <a:lnTo>
                    <a:pt x="113" y="88"/>
                  </a:lnTo>
                  <a:lnTo>
                    <a:pt x="0" y="9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9" name="AutoShape 12"/>
          <p:cNvSpPr>
            <a:spLocks noChangeArrowheads="1"/>
          </p:cNvSpPr>
          <p:nvPr/>
        </p:nvSpPr>
        <p:spPr bwMode="auto">
          <a:xfrm>
            <a:off x="4494250" y="2927930"/>
            <a:ext cx="552450" cy="268288"/>
          </a:xfrm>
          <a:prstGeom prst="cube">
            <a:avLst>
              <a:gd name="adj" fmla="val 25000"/>
            </a:avLst>
          </a:prstGeom>
          <a:solidFill>
            <a:srgbClr val="CC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4957800" y="2927930"/>
            <a:ext cx="552450" cy="268288"/>
          </a:xfrm>
          <a:prstGeom prst="cube">
            <a:avLst>
              <a:gd name="adj" fmla="val 25000"/>
            </a:avLst>
          </a:prstGeom>
          <a:solidFill>
            <a:srgbClr val="CC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grpSp>
        <p:nvGrpSpPr>
          <p:cNvPr id="41" name="Group 15"/>
          <p:cNvGrpSpPr>
            <a:grpSpLocks/>
          </p:cNvGrpSpPr>
          <p:nvPr/>
        </p:nvGrpSpPr>
        <p:grpSpPr bwMode="auto">
          <a:xfrm>
            <a:off x="5148300" y="3000955"/>
            <a:ext cx="671512" cy="115888"/>
            <a:chOff x="3581" y="1032"/>
            <a:chExt cx="591" cy="134"/>
          </a:xfrm>
        </p:grpSpPr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3624" y="1032"/>
              <a:ext cx="467" cy="90"/>
            </a:xfrm>
            <a:custGeom>
              <a:avLst/>
              <a:gdLst>
                <a:gd name="T0" fmla="*/ 0 w 467"/>
                <a:gd name="T1" fmla="*/ 90 h 90"/>
                <a:gd name="T2" fmla="*/ 467 w 467"/>
                <a:gd name="T3" fmla="*/ 54 h 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7" h="90">
                  <a:moveTo>
                    <a:pt x="0" y="90"/>
                  </a:moveTo>
                  <a:cubicBezTo>
                    <a:pt x="144" y="13"/>
                    <a:pt x="313" y="0"/>
                    <a:pt x="467" y="54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3581" y="1078"/>
              <a:ext cx="87" cy="88"/>
            </a:xfrm>
            <a:custGeom>
              <a:avLst/>
              <a:gdLst>
                <a:gd name="T0" fmla="*/ 17 w 101"/>
                <a:gd name="T1" fmla="*/ 7 h 101"/>
                <a:gd name="T2" fmla="*/ 6 w 101"/>
                <a:gd name="T3" fmla="*/ 3 h 101"/>
                <a:gd name="T4" fmla="*/ 3 w 101"/>
                <a:gd name="T5" fmla="*/ 16 h 101"/>
                <a:gd name="T6" fmla="*/ 3 w 101"/>
                <a:gd name="T7" fmla="*/ 16 h 101"/>
                <a:gd name="T8" fmla="*/ 14 w 101"/>
                <a:gd name="T9" fmla="*/ 19 h 101"/>
                <a:gd name="T10" fmla="*/ 17 w 101"/>
                <a:gd name="T11" fmla="*/ 7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059" y="1034"/>
              <a:ext cx="113" cy="94"/>
            </a:xfrm>
            <a:custGeom>
              <a:avLst/>
              <a:gdLst>
                <a:gd name="T0" fmla="*/ 40 w 113"/>
                <a:gd name="T1" fmla="*/ 0 h 94"/>
                <a:gd name="T2" fmla="*/ 113 w 113"/>
                <a:gd name="T3" fmla="*/ 88 h 94"/>
                <a:gd name="T4" fmla="*/ 0 w 113"/>
                <a:gd name="T5" fmla="*/ 94 h 94"/>
                <a:gd name="T6" fmla="*/ 40 w 113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94">
                  <a:moveTo>
                    <a:pt x="40" y="0"/>
                  </a:moveTo>
                  <a:lnTo>
                    <a:pt x="113" y="88"/>
                  </a:lnTo>
                  <a:lnTo>
                    <a:pt x="0" y="9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2" name="AutoShape 19"/>
          <p:cNvSpPr>
            <a:spLocks noChangeArrowheads="1"/>
          </p:cNvSpPr>
          <p:nvPr/>
        </p:nvSpPr>
        <p:spPr bwMode="auto">
          <a:xfrm>
            <a:off x="5830925" y="2915230"/>
            <a:ext cx="552450" cy="268288"/>
          </a:xfrm>
          <a:prstGeom prst="cube">
            <a:avLst>
              <a:gd name="adj" fmla="val 25000"/>
            </a:avLst>
          </a:prstGeom>
          <a:solidFill>
            <a:srgbClr val="CC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6313525" y="2915230"/>
            <a:ext cx="552450" cy="268288"/>
          </a:xfrm>
          <a:prstGeom prst="cube">
            <a:avLst>
              <a:gd name="adj" fmla="val 25000"/>
            </a:avLst>
          </a:prstGeom>
          <a:solidFill>
            <a:srgbClr val="CC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00">
                <a:latin typeface="Lucida Console" panose="020B0609040504020204" pitchFamily="49" charset="0"/>
                <a:ea typeface="굴림" panose="020B0600000101010101" pitchFamily="50" charset="-127"/>
              </a:rPr>
              <a:t>NULL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2498762" y="2993018"/>
            <a:ext cx="671513" cy="115887"/>
            <a:chOff x="3581" y="1032"/>
            <a:chExt cx="591" cy="134"/>
          </a:xfrm>
        </p:grpSpPr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3624" y="1032"/>
              <a:ext cx="467" cy="90"/>
            </a:xfrm>
            <a:custGeom>
              <a:avLst/>
              <a:gdLst>
                <a:gd name="T0" fmla="*/ 0 w 467"/>
                <a:gd name="T1" fmla="*/ 90 h 90"/>
                <a:gd name="T2" fmla="*/ 467 w 467"/>
                <a:gd name="T3" fmla="*/ 54 h 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7" h="90">
                  <a:moveTo>
                    <a:pt x="0" y="90"/>
                  </a:moveTo>
                  <a:cubicBezTo>
                    <a:pt x="144" y="13"/>
                    <a:pt x="313" y="0"/>
                    <a:pt x="467" y="54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3581" y="1078"/>
              <a:ext cx="87" cy="88"/>
            </a:xfrm>
            <a:custGeom>
              <a:avLst/>
              <a:gdLst>
                <a:gd name="T0" fmla="*/ 17 w 101"/>
                <a:gd name="T1" fmla="*/ 7 h 101"/>
                <a:gd name="T2" fmla="*/ 6 w 101"/>
                <a:gd name="T3" fmla="*/ 3 h 101"/>
                <a:gd name="T4" fmla="*/ 3 w 101"/>
                <a:gd name="T5" fmla="*/ 16 h 101"/>
                <a:gd name="T6" fmla="*/ 3 w 101"/>
                <a:gd name="T7" fmla="*/ 16 h 101"/>
                <a:gd name="T8" fmla="*/ 14 w 101"/>
                <a:gd name="T9" fmla="*/ 19 h 101"/>
                <a:gd name="T10" fmla="*/ 17 w 101"/>
                <a:gd name="T11" fmla="*/ 7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4059" y="1034"/>
              <a:ext cx="113" cy="94"/>
            </a:xfrm>
            <a:custGeom>
              <a:avLst/>
              <a:gdLst>
                <a:gd name="T0" fmla="*/ 40 w 113"/>
                <a:gd name="T1" fmla="*/ 0 h 94"/>
                <a:gd name="T2" fmla="*/ 113 w 113"/>
                <a:gd name="T3" fmla="*/ 88 h 94"/>
                <a:gd name="T4" fmla="*/ 0 w 113"/>
                <a:gd name="T5" fmla="*/ 94 h 94"/>
                <a:gd name="T6" fmla="*/ 40 w 113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94">
                  <a:moveTo>
                    <a:pt x="40" y="0"/>
                  </a:moveTo>
                  <a:lnTo>
                    <a:pt x="113" y="88"/>
                  </a:lnTo>
                  <a:lnTo>
                    <a:pt x="0" y="9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5" name="Group 29"/>
          <p:cNvGrpSpPr>
            <a:grpSpLocks/>
          </p:cNvGrpSpPr>
          <p:nvPr/>
        </p:nvGrpSpPr>
        <p:grpSpPr bwMode="auto">
          <a:xfrm>
            <a:off x="2730537" y="2919993"/>
            <a:ext cx="227013" cy="201612"/>
            <a:chOff x="2244" y="2926"/>
            <a:chExt cx="322" cy="322"/>
          </a:xfrm>
        </p:grpSpPr>
        <p:sp>
          <p:nvSpPr>
            <p:cNvPr id="47" name="Line 30"/>
            <p:cNvSpPr>
              <a:spLocks noChangeShapeType="1"/>
            </p:cNvSpPr>
            <p:nvPr/>
          </p:nvSpPr>
          <p:spPr bwMode="auto">
            <a:xfrm flipH="1">
              <a:off x="2244" y="2926"/>
              <a:ext cx="322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2244" y="2926"/>
              <a:ext cx="322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sp>
        <p:nvSpPr>
          <p:cNvPr id="46" name="Freeform 32"/>
          <p:cNvSpPr>
            <a:spLocks/>
          </p:cNvSpPr>
          <p:nvPr/>
        </p:nvSpPr>
        <p:spPr bwMode="auto">
          <a:xfrm>
            <a:off x="2555912" y="2715205"/>
            <a:ext cx="2211388" cy="357188"/>
          </a:xfrm>
          <a:custGeom>
            <a:avLst/>
            <a:gdLst>
              <a:gd name="T0" fmla="*/ 0 w 1947"/>
              <a:gd name="T1" fmla="*/ 2147483646 h 411"/>
              <a:gd name="T2" fmla="*/ 0 w 1947"/>
              <a:gd name="T3" fmla="*/ 0 h 411"/>
              <a:gd name="T4" fmla="*/ 2147483646 w 1947"/>
              <a:gd name="T5" fmla="*/ 0 h 411"/>
              <a:gd name="T6" fmla="*/ 2147483646 w 1947"/>
              <a:gd name="T7" fmla="*/ 2147483646 h 4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7" h="411">
                <a:moveTo>
                  <a:pt x="0" y="411"/>
                </a:moveTo>
                <a:lnTo>
                  <a:pt x="0" y="0"/>
                </a:lnTo>
                <a:lnTo>
                  <a:pt x="1947" y="0"/>
                </a:lnTo>
                <a:lnTo>
                  <a:pt x="1947" y="21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연결리스트의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다항식을 컴퓨터로 처리하기 위한 자료구조</a:t>
            </a:r>
          </a:p>
          <a:p>
            <a:pPr lvl="1" eaLnBrk="1" hangingPunct="1"/>
            <a:r>
              <a:rPr lang="ko-KR" altLang="en-US" dirty="0" smtClean="0"/>
              <a:t>다항식의 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…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하나의 다항식을 하나의 연결리스트로 표현</a:t>
            </a:r>
          </a:p>
          <a:p>
            <a:pPr lvl="1" eaLnBrk="1" hangingPunct="1"/>
            <a:r>
              <a:rPr lang="en-US" altLang="ko-KR" dirty="0" smtClean="0"/>
              <a:t>A=3x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+2x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+1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grpSp>
        <p:nvGrpSpPr>
          <p:cNvPr id="44036" name="Group 29"/>
          <p:cNvGrpSpPr>
            <a:grpSpLocks/>
          </p:cNvGrpSpPr>
          <p:nvPr/>
        </p:nvGrpSpPr>
        <p:grpSpPr bwMode="auto">
          <a:xfrm>
            <a:off x="1241630" y="3969060"/>
            <a:ext cx="5514975" cy="484187"/>
            <a:chOff x="174" y="1131"/>
            <a:chExt cx="4267" cy="377"/>
          </a:xfrm>
        </p:grpSpPr>
        <p:sp>
          <p:nvSpPr>
            <p:cNvPr id="44038" name="AutoShape 4"/>
            <p:cNvSpPr>
              <a:spLocks noChangeArrowheads="1"/>
            </p:cNvSpPr>
            <p:nvPr/>
          </p:nvSpPr>
          <p:spPr bwMode="auto">
            <a:xfrm>
              <a:off x="174" y="1131"/>
              <a:ext cx="349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A </a:t>
              </a:r>
            </a:p>
          </p:txBody>
        </p:sp>
        <p:grpSp>
          <p:nvGrpSpPr>
            <p:cNvPr id="44039" name="Group 5"/>
            <p:cNvGrpSpPr>
              <a:grpSpLocks/>
            </p:cNvGrpSpPr>
            <p:nvPr/>
          </p:nvGrpSpPr>
          <p:grpSpPr bwMode="auto">
            <a:xfrm>
              <a:off x="918" y="1153"/>
              <a:ext cx="1230" cy="308"/>
              <a:chOff x="1014" y="3483"/>
              <a:chExt cx="1230" cy="308"/>
            </a:xfrm>
          </p:grpSpPr>
          <p:sp>
            <p:nvSpPr>
              <p:cNvPr id="44056" name="AutoShape 6"/>
              <p:cNvSpPr>
                <a:spLocks noChangeArrowheads="1"/>
              </p:cNvSpPr>
              <p:nvPr/>
            </p:nvSpPr>
            <p:spPr bwMode="auto">
              <a:xfrm>
                <a:off x="101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44057" name="AutoShape 7"/>
              <p:cNvSpPr>
                <a:spLocks noChangeArrowheads="1"/>
              </p:cNvSpPr>
              <p:nvPr/>
            </p:nvSpPr>
            <p:spPr bwMode="auto">
              <a:xfrm>
                <a:off x="1319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12</a:t>
                </a:r>
              </a:p>
            </p:txBody>
          </p:sp>
          <p:sp>
            <p:nvSpPr>
              <p:cNvPr id="44058" name="AutoShape 8"/>
              <p:cNvSpPr>
                <a:spLocks noChangeArrowheads="1"/>
              </p:cNvSpPr>
              <p:nvPr/>
            </p:nvSpPr>
            <p:spPr bwMode="auto">
              <a:xfrm>
                <a:off x="162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endParaRPr lang="ko-KR" altLang="ko-KR" sz="1200">
                  <a:latin typeface="Lucida Console" pitchFamily="49" charset="0"/>
                  <a:ea typeface="굴림" pitchFamily="50" charset="-127"/>
                </a:endParaRPr>
              </a:p>
            </p:txBody>
          </p:sp>
          <p:grpSp>
            <p:nvGrpSpPr>
              <p:cNvPr id="44059" name="Group 9"/>
              <p:cNvGrpSpPr>
                <a:grpSpLocks/>
              </p:cNvGrpSpPr>
              <p:nvPr/>
            </p:nvGrpSpPr>
            <p:grpSpPr bwMode="auto">
              <a:xfrm>
                <a:off x="1748" y="3581"/>
                <a:ext cx="496" cy="134"/>
                <a:chOff x="3581" y="1032"/>
                <a:chExt cx="591" cy="134"/>
              </a:xfrm>
            </p:grpSpPr>
            <p:sp>
              <p:nvSpPr>
                <p:cNvPr id="44060" name="Freeform 10"/>
                <p:cNvSpPr>
                  <a:spLocks/>
                </p:cNvSpPr>
                <p:nvPr/>
              </p:nvSpPr>
              <p:spPr bwMode="auto">
                <a:xfrm>
                  <a:off x="3624" y="1032"/>
                  <a:ext cx="467" cy="90"/>
                </a:xfrm>
                <a:custGeom>
                  <a:avLst/>
                  <a:gdLst>
                    <a:gd name="T0" fmla="*/ 0 w 467"/>
                    <a:gd name="T1" fmla="*/ 90 h 90"/>
                    <a:gd name="T2" fmla="*/ 467 w 467"/>
                    <a:gd name="T3" fmla="*/ 54 h 90"/>
                    <a:gd name="T4" fmla="*/ 0 60000 65536"/>
                    <a:gd name="T5" fmla="*/ 0 60000 65536"/>
                    <a:gd name="T6" fmla="*/ 0 w 467"/>
                    <a:gd name="T7" fmla="*/ 0 h 90"/>
                    <a:gd name="T8" fmla="*/ 467 w 467"/>
                    <a:gd name="T9" fmla="*/ 90 h 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90">
                      <a:moveTo>
                        <a:pt x="0" y="90"/>
                      </a:moveTo>
                      <a:cubicBezTo>
                        <a:pt x="144" y="13"/>
                        <a:pt x="313" y="0"/>
                        <a:pt x="467" y="54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61" name="Freeform 11"/>
                <p:cNvSpPr>
                  <a:spLocks/>
                </p:cNvSpPr>
                <p:nvPr/>
              </p:nvSpPr>
              <p:spPr bwMode="auto">
                <a:xfrm>
                  <a:off x="3581" y="1078"/>
                  <a:ext cx="87" cy="88"/>
                </a:xfrm>
                <a:custGeom>
                  <a:avLst/>
                  <a:gdLst>
                    <a:gd name="T0" fmla="*/ 66 w 101"/>
                    <a:gd name="T1" fmla="*/ 22 h 101"/>
                    <a:gd name="T2" fmla="*/ 22 w 101"/>
                    <a:gd name="T3" fmla="*/ 9 h 101"/>
                    <a:gd name="T4" fmla="*/ 8 w 101"/>
                    <a:gd name="T5" fmla="*/ 54 h 101"/>
                    <a:gd name="T6" fmla="*/ 8 w 101"/>
                    <a:gd name="T7" fmla="*/ 54 h 101"/>
                    <a:gd name="T8" fmla="*/ 53 w 101"/>
                    <a:gd name="T9" fmla="*/ 68 h 101"/>
                    <a:gd name="T10" fmla="*/ 66 w 101"/>
                    <a:gd name="T11" fmla="*/ 22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1"/>
                    <a:gd name="T19" fmla="*/ 0 h 101"/>
                    <a:gd name="T20" fmla="*/ 101 w 101"/>
                    <a:gd name="T21" fmla="*/ 101 h 1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1" h="101">
                      <a:moveTo>
                        <a:pt x="89" y="29"/>
                      </a:moveTo>
                      <a:cubicBezTo>
                        <a:pt x="78" y="8"/>
                        <a:pt x="51" y="0"/>
                        <a:pt x="30" y="11"/>
                      </a:cubicBezTo>
                      <a:cubicBezTo>
                        <a:pt x="8" y="23"/>
                        <a:pt x="0" y="49"/>
                        <a:pt x="11" y="71"/>
                      </a:cubicBez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23" y="93"/>
                        <a:pt x="50" y="101"/>
                        <a:pt x="71" y="89"/>
                      </a:cubicBezTo>
                      <a:cubicBezTo>
                        <a:pt x="93" y="78"/>
                        <a:pt x="101" y="51"/>
                        <a:pt x="89" y="29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62" name="Freeform 12"/>
                <p:cNvSpPr>
                  <a:spLocks/>
                </p:cNvSpPr>
                <p:nvPr/>
              </p:nvSpPr>
              <p:spPr bwMode="auto">
                <a:xfrm>
                  <a:off x="4059" y="1034"/>
                  <a:ext cx="113" cy="94"/>
                </a:xfrm>
                <a:custGeom>
                  <a:avLst/>
                  <a:gdLst>
                    <a:gd name="T0" fmla="*/ 40 w 113"/>
                    <a:gd name="T1" fmla="*/ 0 h 94"/>
                    <a:gd name="T2" fmla="*/ 113 w 113"/>
                    <a:gd name="T3" fmla="*/ 88 h 94"/>
                    <a:gd name="T4" fmla="*/ 0 w 113"/>
                    <a:gd name="T5" fmla="*/ 94 h 94"/>
                    <a:gd name="T6" fmla="*/ 40 w 113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94"/>
                    <a:gd name="T14" fmla="*/ 113 w 113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94">
                      <a:moveTo>
                        <a:pt x="40" y="0"/>
                      </a:moveTo>
                      <a:lnTo>
                        <a:pt x="113" y="88"/>
                      </a:lnTo>
                      <a:lnTo>
                        <a:pt x="0" y="9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4040" name="Group 13"/>
            <p:cNvGrpSpPr>
              <a:grpSpLocks/>
            </p:cNvGrpSpPr>
            <p:nvPr/>
          </p:nvGrpSpPr>
          <p:grpSpPr bwMode="auto">
            <a:xfrm>
              <a:off x="2161" y="1153"/>
              <a:ext cx="1230" cy="308"/>
              <a:chOff x="1014" y="3483"/>
              <a:chExt cx="1230" cy="308"/>
            </a:xfrm>
          </p:grpSpPr>
          <p:sp>
            <p:nvSpPr>
              <p:cNvPr id="44049" name="AutoShape 14"/>
              <p:cNvSpPr>
                <a:spLocks noChangeArrowheads="1"/>
              </p:cNvSpPr>
              <p:nvPr/>
            </p:nvSpPr>
            <p:spPr bwMode="auto">
              <a:xfrm>
                <a:off x="101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44050" name="AutoShape 15"/>
              <p:cNvSpPr>
                <a:spLocks noChangeArrowheads="1"/>
              </p:cNvSpPr>
              <p:nvPr/>
            </p:nvSpPr>
            <p:spPr bwMode="auto">
              <a:xfrm>
                <a:off x="1319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44051" name="AutoShape 16"/>
              <p:cNvSpPr>
                <a:spLocks noChangeArrowheads="1"/>
              </p:cNvSpPr>
              <p:nvPr/>
            </p:nvSpPr>
            <p:spPr bwMode="auto">
              <a:xfrm>
                <a:off x="162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endParaRPr lang="ko-KR" altLang="ko-KR" sz="1200">
                  <a:latin typeface="Lucida Console" pitchFamily="49" charset="0"/>
                  <a:ea typeface="굴림" pitchFamily="50" charset="-127"/>
                </a:endParaRPr>
              </a:p>
            </p:txBody>
          </p:sp>
          <p:grpSp>
            <p:nvGrpSpPr>
              <p:cNvPr id="44052" name="Group 17"/>
              <p:cNvGrpSpPr>
                <a:grpSpLocks/>
              </p:cNvGrpSpPr>
              <p:nvPr/>
            </p:nvGrpSpPr>
            <p:grpSpPr bwMode="auto">
              <a:xfrm>
                <a:off x="1748" y="3581"/>
                <a:ext cx="496" cy="134"/>
                <a:chOff x="3581" y="1032"/>
                <a:chExt cx="591" cy="134"/>
              </a:xfrm>
            </p:grpSpPr>
            <p:sp>
              <p:nvSpPr>
                <p:cNvPr id="44053" name="Freeform 18"/>
                <p:cNvSpPr>
                  <a:spLocks/>
                </p:cNvSpPr>
                <p:nvPr/>
              </p:nvSpPr>
              <p:spPr bwMode="auto">
                <a:xfrm>
                  <a:off x="3624" y="1032"/>
                  <a:ext cx="467" cy="90"/>
                </a:xfrm>
                <a:custGeom>
                  <a:avLst/>
                  <a:gdLst>
                    <a:gd name="T0" fmla="*/ 0 w 467"/>
                    <a:gd name="T1" fmla="*/ 90 h 90"/>
                    <a:gd name="T2" fmla="*/ 467 w 467"/>
                    <a:gd name="T3" fmla="*/ 54 h 90"/>
                    <a:gd name="T4" fmla="*/ 0 60000 65536"/>
                    <a:gd name="T5" fmla="*/ 0 60000 65536"/>
                    <a:gd name="T6" fmla="*/ 0 w 467"/>
                    <a:gd name="T7" fmla="*/ 0 h 90"/>
                    <a:gd name="T8" fmla="*/ 467 w 467"/>
                    <a:gd name="T9" fmla="*/ 90 h 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90">
                      <a:moveTo>
                        <a:pt x="0" y="90"/>
                      </a:moveTo>
                      <a:cubicBezTo>
                        <a:pt x="144" y="13"/>
                        <a:pt x="313" y="0"/>
                        <a:pt x="467" y="54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54" name="Freeform 19"/>
                <p:cNvSpPr>
                  <a:spLocks/>
                </p:cNvSpPr>
                <p:nvPr/>
              </p:nvSpPr>
              <p:spPr bwMode="auto">
                <a:xfrm>
                  <a:off x="3581" y="1078"/>
                  <a:ext cx="87" cy="88"/>
                </a:xfrm>
                <a:custGeom>
                  <a:avLst/>
                  <a:gdLst>
                    <a:gd name="T0" fmla="*/ 66 w 101"/>
                    <a:gd name="T1" fmla="*/ 22 h 101"/>
                    <a:gd name="T2" fmla="*/ 22 w 101"/>
                    <a:gd name="T3" fmla="*/ 9 h 101"/>
                    <a:gd name="T4" fmla="*/ 8 w 101"/>
                    <a:gd name="T5" fmla="*/ 54 h 101"/>
                    <a:gd name="T6" fmla="*/ 8 w 101"/>
                    <a:gd name="T7" fmla="*/ 54 h 101"/>
                    <a:gd name="T8" fmla="*/ 53 w 101"/>
                    <a:gd name="T9" fmla="*/ 68 h 101"/>
                    <a:gd name="T10" fmla="*/ 66 w 101"/>
                    <a:gd name="T11" fmla="*/ 22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1"/>
                    <a:gd name="T19" fmla="*/ 0 h 101"/>
                    <a:gd name="T20" fmla="*/ 101 w 101"/>
                    <a:gd name="T21" fmla="*/ 101 h 1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1" h="101">
                      <a:moveTo>
                        <a:pt x="89" y="29"/>
                      </a:moveTo>
                      <a:cubicBezTo>
                        <a:pt x="78" y="8"/>
                        <a:pt x="51" y="0"/>
                        <a:pt x="30" y="11"/>
                      </a:cubicBezTo>
                      <a:cubicBezTo>
                        <a:pt x="8" y="23"/>
                        <a:pt x="0" y="49"/>
                        <a:pt x="11" y="71"/>
                      </a:cubicBez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23" y="93"/>
                        <a:pt x="50" y="101"/>
                        <a:pt x="71" y="89"/>
                      </a:cubicBezTo>
                      <a:cubicBezTo>
                        <a:pt x="93" y="78"/>
                        <a:pt x="101" y="51"/>
                        <a:pt x="89" y="29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55" name="Freeform 20"/>
                <p:cNvSpPr>
                  <a:spLocks/>
                </p:cNvSpPr>
                <p:nvPr/>
              </p:nvSpPr>
              <p:spPr bwMode="auto">
                <a:xfrm>
                  <a:off x="4059" y="1034"/>
                  <a:ext cx="113" cy="94"/>
                </a:xfrm>
                <a:custGeom>
                  <a:avLst/>
                  <a:gdLst>
                    <a:gd name="T0" fmla="*/ 40 w 113"/>
                    <a:gd name="T1" fmla="*/ 0 h 94"/>
                    <a:gd name="T2" fmla="*/ 113 w 113"/>
                    <a:gd name="T3" fmla="*/ 88 h 94"/>
                    <a:gd name="T4" fmla="*/ 0 w 113"/>
                    <a:gd name="T5" fmla="*/ 94 h 94"/>
                    <a:gd name="T6" fmla="*/ 40 w 113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94"/>
                    <a:gd name="T14" fmla="*/ 113 w 113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94">
                      <a:moveTo>
                        <a:pt x="40" y="0"/>
                      </a:moveTo>
                      <a:lnTo>
                        <a:pt x="113" y="88"/>
                      </a:lnTo>
                      <a:lnTo>
                        <a:pt x="0" y="9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4041" name="AutoShape 21"/>
            <p:cNvSpPr>
              <a:spLocks noChangeArrowheads="1"/>
            </p:cNvSpPr>
            <p:nvPr/>
          </p:nvSpPr>
          <p:spPr bwMode="auto">
            <a:xfrm>
              <a:off x="3405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4042" name="AutoShape 22"/>
            <p:cNvSpPr>
              <a:spLocks noChangeArrowheads="1"/>
            </p:cNvSpPr>
            <p:nvPr/>
          </p:nvSpPr>
          <p:spPr bwMode="auto">
            <a:xfrm>
              <a:off x="3710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4043" name="AutoShape 23"/>
            <p:cNvSpPr>
              <a:spLocks noChangeArrowheads="1"/>
            </p:cNvSpPr>
            <p:nvPr/>
          </p:nvSpPr>
          <p:spPr bwMode="auto">
            <a:xfrm>
              <a:off x="4015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44044" name="Group 24"/>
            <p:cNvGrpSpPr>
              <a:grpSpLocks/>
            </p:cNvGrpSpPr>
            <p:nvPr/>
          </p:nvGrpSpPr>
          <p:grpSpPr bwMode="auto">
            <a:xfrm>
              <a:off x="389" y="1231"/>
              <a:ext cx="496" cy="134"/>
              <a:chOff x="3581" y="1032"/>
              <a:chExt cx="591" cy="134"/>
            </a:xfrm>
          </p:grpSpPr>
          <p:sp>
            <p:nvSpPr>
              <p:cNvPr id="44046" name="Freeform 25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047" name="Freeform 26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048" name="Freeform 27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4045" name="Text Box 28"/>
            <p:cNvSpPr txBox="1">
              <a:spLocks noChangeArrowheads="1"/>
            </p:cNvSpPr>
            <p:nvPr/>
          </p:nvSpPr>
          <p:spPr bwMode="auto">
            <a:xfrm>
              <a:off x="4014" y="1294"/>
              <a:ext cx="42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연결리스트의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46575" y="1600200"/>
            <a:ext cx="7605713" cy="15696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   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r>
              <a:rPr lang="en-US" altLang="ko-KR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ko-KR" altLang="en-US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*A, *B;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310011"/>
            <a:ext cx="6944117" cy="18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 구현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개의 다항식을 더하는 덧셈 연산을 구현</a:t>
            </a:r>
          </a:p>
          <a:p>
            <a:pPr lvl="1" eaLnBrk="1" hangingPunct="1"/>
            <a:endParaRPr lang="en-US" altLang="ko-KR" dirty="0" smtClean="0"/>
          </a:p>
          <a:p>
            <a:r>
              <a:rPr lang="en-US" altLang="ko-KR" dirty="0" smtClean="0"/>
              <a:t>A=3x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+2x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+1, B=8x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-3x</a:t>
            </a:r>
            <a:r>
              <a:rPr lang="en-US" altLang="ko-KR" baseline="30000" dirty="0" smtClean="0"/>
              <a:t>10</a:t>
            </a:r>
            <a:r>
              <a:rPr lang="en-US" altLang="ko-KR" dirty="0" smtClean="0"/>
              <a:t>+10x</a:t>
            </a:r>
            <a:r>
              <a:rPr lang="en-US" altLang="ko-KR" baseline="30000" dirty="0" smtClean="0"/>
              <a:t>6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A+B=11x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12</a:t>
            </a:r>
            <a:r>
              <a:rPr lang="en-US" altLang="ko-KR" dirty="0" smtClean="0">
                <a:solidFill>
                  <a:srgbClr val="FF0000"/>
                </a:solidFill>
              </a:rPr>
              <a:t>-3x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rgbClr val="FF0000"/>
                </a:solidFill>
              </a:rPr>
              <a:t>+2x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8</a:t>
            </a:r>
            <a:r>
              <a:rPr lang="en-US" altLang="ko-KR" dirty="0" smtClean="0">
                <a:solidFill>
                  <a:srgbClr val="FF0000"/>
                </a:solidFill>
              </a:rPr>
              <a:t>+10x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>
                <a:solidFill>
                  <a:srgbClr val="FF0000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943835"/>
            <a:ext cx="632460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리스트 </a:t>
            </a:r>
            <a:r>
              <a:rPr lang="en-US" altLang="ko-KR" dirty="0" smtClean="0"/>
              <a:t>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102860" cy="3293209"/>
          </a:xfr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∙ 객체</a:t>
            </a:r>
            <a:r>
              <a:rPr lang="en-US" altLang="ko-KR" sz="1600" dirty="0">
                <a:latin typeface="Trebuchet MS" panose="020B0603020202020204" pitchFamily="34" charset="0"/>
              </a:rPr>
              <a:t>: n</a:t>
            </a:r>
            <a:r>
              <a:rPr lang="ko-KR" altLang="en-US" sz="1600" dirty="0">
                <a:latin typeface="Trebuchet MS" panose="020B0603020202020204" pitchFamily="34" charset="0"/>
              </a:rPr>
              <a:t>개의 </a:t>
            </a:r>
            <a:r>
              <a:rPr lang="en-US" altLang="ko-KR" sz="1600" dirty="0">
                <a:latin typeface="Trebuchet MS" panose="020B0603020202020204" pitchFamily="34" charset="0"/>
              </a:rPr>
              <a:t>element</a:t>
            </a:r>
            <a:r>
              <a:rPr lang="ko-KR" altLang="en-US" sz="1600" dirty="0">
                <a:latin typeface="Trebuchet MS" panose="020B0603020202020204" pitchFamily="34" charset="0"/>
              </a:rPr>
              <a:t>형으로 구성된 순서 있는 모임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∙ 연산</a:t>
            </a:r>
            <a:r>
              <a:rPr lang="en-US" altLang="ko-KR" sz="1600" dirty="0">
                <a:latin typeface="Trebuchet MS" panose="020B0603020202020204" pitchFamily="34" charset="0"/>
              </a:rPr>
              <a:t>: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endParaRPr lang="en-US" altLang="ko-KR" sz="1600" dirty="0" smtClean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insert(list</a:t>
            </a:r>
            <a:r>
              <a:rPr lang="en-US" altLang="ko-KR" sz="1600" dirty="0"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, item) ::=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</a:rPr>
              <a:t>위치에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600" dirty="0">
                <a:latin typeface="Trebuchet MS" panose="020B0603020202020204" pitchFamily="34" charset="0"/>
              </a:rPr>
              <a:t>(list, item) ::= </a:t>
            </a:r>
            <a:r>
              <a:rPr lang="ko-KR" altLang="en-US" sz="1600" dirty="0">
                <a:latin typeface="Trebuchet MS" panose="020B0603020202020204" pitchFamily="34" charset="0"/>
              </a:rPr>
              <a:t>맨 끝에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</a:rPr>
              <a:t>(list, item) ::= </a:t>
            </a:r>
            <a:r>
              <a:rPr lang="ko-KR" altLang="en-US" sz="1600" dirty="0">
                <a:latin typeface="Trebuchet MS" panose="020B0603020202020204" pitchFamily="34" charset="0"/>
              </a:rPr>
              <a:t>맨 처음에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delete(list,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) ::=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</a:rPr>
              <a:t>위치의 요소를 제거한다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clear(list)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모든 요소를 제거한다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get_entry</a:t>
            </a:r>
            <a:r>
              <a:rPr lang="en-US" altLang="ko-KR" sz="1600" dirty="0">
                <a:latin typeface="Trebuchet MS" panose="020B0603020202020204" pitchFamily="34" charset="0"/>
              </a:rPr>
              <a:t>(list,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) ::=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</a:rPr>
              <a:t>위치의 요소를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get_length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길이를 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리스트가 </a:t>
            </a:r>
            <a:r>
              <a:rPr lang="ko-KR" altLang="en-US" sz="1600" dirty="0" err="1">
                <a:latin typeface="Trebuchet MS" panose="020B0603020202020204" pitchFamily="34" charset="0"/>
              </a:rPr>
              <a:t>비었는지를</a:t>
            </a:r>
            <a:r>
              <a:rPr lang="ko-KR" altLang="en-US" sz="1600" dirty="0">
                <a:latin typeface="Trebuchet MS" panose="020B0603020202020204" pitchFamily="34" charset="0"/>
              </a:rPr>
              <a:t> 검사한다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리스트가 꽉 </a:t>
            </a:r>
            <a:r>
              <a:rPr lang="ko-KR" altLang="en-US" sz="1600" dirty="0" err="1">
                <a:latin typeface="Trebuchet MS" panose="020B0603020202020204" pitchFamily="34" charset="0"/>
              </a:rPr>
              <a:t>찼는지를</a:t>
            </a:r>
            <a:r>
              <a:rPr lang="ko-KR" altLang="en-US" sz="1600" dirty="0">
                <a:latin typeface="Trebuchet MS" panose="020B0603020202020204" pitchFamily="34" charset="0"/>
              </a:rPr>
              <a:t> 검사한다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모든 요소를 표시한다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  <a:endParaRPr lang="en-US" altLang="ko-KR" sz="16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763815"/>
            <a:ext cx="621982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853825"/>
            <a:ext cx="65913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 헤더</a:t>
            </a:r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헤드 포인터</a:t>
            </a:r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개념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91580" y="1988840"/>
            <a:ext cx="7410450" cy="2190750"/>
            <a:chOff x="791580" y="1988840"/>
            <a:chExt cx="7410450" cy="21907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580" y="1988840"/>
              <a:ext cx="7410450" cy="21907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881590" y="3609020"/>
              <a:ext cx="117013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4102" y="2348880"/>
              <a:ext cx="94510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정보 헤드 포인터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69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31800" y="1898650"/>
            <a:ext cx="8054975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연결 리스트 </a:t>
            </a:r>
            <a:r>
              <a:rPr lang="ko-KR" altLang="en-US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헤더</a:t>
            </a:r>
            <a:r>
              <a:rPr lang="en-US" altLang="ko-KR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정보</a:t>
            </a:r>
            <a:r>
              <a:rPr lang="en-US" altLang="ko-KR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 헤더 타입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size;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*tail;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오류 함수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void error(char *message)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"%s\n", message);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exit(1);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66555" y="458670"/>
            <a:ext cx="8054975" cy="61247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 헤더 생성 함수</a:t>
            </a: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create()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-&gt;size = 0;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 NULL;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는 연결 리스트의 헤더를 가리키는 포인터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는 계수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는 지수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temp =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(temp == NULL) error("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메모리 할당 에러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");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temp-&gt;link = NULL;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== NULL)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 temp;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-&gt;tail-&gt;link = temp;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 temp;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-&gt;size++;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116506" y="1584325"/>
            <a:ext cx="846075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// list3 = list1 + list2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poly_add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* plist1,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* plist2,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* plist3)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* a = plist1-&gt;head;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* b = plist2-&gt;head;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sum;</a:t>
            </a:r>
          </a:p>
          <a:p>
            <a:pPr>
              <a:defRPr/>
            </a:pP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while (a &amp;&amp; b) {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if (a-&gt;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== b-&gt;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 {   // a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차수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&gt; b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차수</a:t>
            </a:r>
          </a:p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sum = a-&gt;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b-&gt;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	if (sum != 0)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(plist3, sum, a-&gt;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	a = a-&gt;link; b = b-&gt;link;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else if (a-&gt;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&gt; b-&gt;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 {  // a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차수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== b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차수 </a:t>
            </a:r>
          </a:p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(plist3, a-&gt;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a-&gt;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	a = a-&gt;link;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else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//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차수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&lt; b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차수</a:t>
            </a:r>
          </a:p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(plist3, b-&gt;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b-&gt;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	b = b-&gt;link;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22288" y="1584325"/>
            <a:ext cx="8054975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// a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중의 하나가 먼저 끝나게 되면 남아있는 항들을 모두 </a:t>
            </a:r>
          </a:p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결과 다항식으로 복사</a:t>
            </a:r>
          </a:p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for (; a != NULL; a = a-&gt;link)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(plist3, a-&gt;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a-&gt;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for (; b != NULL; b = b-&gt;link)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(plist3, b-&gt;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b-&gt;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>
              <a:defRPr/>
            </a:pP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poly_print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* p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-&gt;head;</a:t>
            </a:r>
          </a:p>
          <a:p>
            <a:pPr>
              <a:defRPr/>
            </a:pP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("polynomial = ");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for (; p; p = p-&gt;link) {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("%d^%d + ", p-&gt;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p-&gt;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("\n");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661860" y="239102"/>
            <a:ext cx="8054975" cy="63401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</a:p>
          <a:p>
            <a:pPr>
              <a:defRPr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main(void)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*list1, *list2, *list3;</a:t>
            </a:r>
          </a:p>
          <a:p>
            <a:pPr>
              <a:defRPr/>
            </a:pP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//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연결 리스트 헤더 생성</a:t>
            </a:r>
          </a:p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list1 = create();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list2 = create();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list3 = create();</a:t>
            </a:r>
          </a:p>
          <a:p>
            <a:pPr>
              <a:defRPr/>
            </a:pP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//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다항식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을 생성 </a:t>
            </a:r>
          </a:p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(list1, 3, 12);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(list1, 2, 8);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(list1, 1, 0);</a:t>
            </a:r>
          </a:p>
          <a:p>
            <a:pPr>
              <a:defRPr/>
            </a:pP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//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다항식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생성 </a:t>
            </a:r>
          </a:p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(list2, 8, 12);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(list2, -3, 10);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(list2, 10, 6);</a:t>
            </a:r>
          </a:p>
          <a:p>
            <a:pPr>
              <a:defRPr/>
            </a:pP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poly_print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(list1);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poly_print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(list2);</a:t>
            </a:r>
          </a:p>
          <a:p>
            <a:pPr>
              <a:defRPr/>
            </a:pP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//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다항식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3 =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다항식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 +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다항식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poly_add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(list1, list2, list3);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poly_print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(list3);</a:t>
            </a:r>
          </a:p>
          <a:p>
            <a:pPr>
              <a:defRPr/>
            </a:pP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//free(list1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 free(list2); free(list3);</a:t>
            </a:r>
          </a:p>
          <a:p>
            <a:pPr>
              <a:defRPr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83099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polynomial = 3^12 + 2^8 + 1^0 +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polynomial = 8^12 + -3^10 + 10^6 +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polynomial = 11^12 + -3^10 + 2^8 + 10^6 + 1^0 +</a:t>
            </a:r>
          </a:p>
        </p:txBody>
      </p:sp>
    </p:spTree>
    <p:extLst>
      <p:ext uri="{BB962C8B-B14F-4D97-AF65-F5344CB8AC3E}">
        <p14:creationId xmlns:p14="http://schemas.microsoft.com/office/powerpoint/2010/main" val="168471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리스트 구조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리스트 표현의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</a:p>
          <a:p>
            <a:pPr lvl="1" eaLnBrk="1" hangingPunct="1"/>
            <a:r>
              <a:rPr lang="ko-KR" altLang="en-US" dirty="0" smtClean="0"/>
              <a:t>순차 표현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배열을 이용한 리스트 표현</a:t>
            </a:r>
          </a:p>
          <a:p>
            <a:pPr lvl="1" eaLnBrk="1" hangingPunct="1"/>
            <a:r>
              <a:rPr lang="ko-KR" altLang="en-US" dirty="0" smtClean="0"/>
              <a:t>연결된 표현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 리스트를 사용한 리스트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노드가 데이터와 링크로 구성되어 있고 링크가 노드들을 연결한다</a:t>
            </a:r>
            <a:r>
              <a:rPr lang="en-US" altLang="ko-KR" dirty="0" smtClean="0"/>
              <a:t>. 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511300" y="3384550"/>
            <a:ext cx="5626100" cy="2114550"/>
            <a:chOff x="924" y="2925"/>
            <a:chExt cx="3589" cy="911"/>
          </a:xfrm>
        </p:grpSpPr>
        <p:sp>
          <p:nvSpPr>
            <p:cNvPr id="15365" name="Document"/>
            <p:cNvSpPr>
              <a:spLocks noEditPoints="1" noChangeArrowheads="1"/>
            </p:cNvSpPr>
            <p:nvPr/>
          </p:nvSpPr>
          <p:spPr bwMode="auto">
            <a:xfrm>
              <a:off x="924" y="3151"/>
              <a:ext cx="624" cy="6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69 w 21600"/>
                <a:gd name="T25" fmla="*/ 831 h 21600"/>
                <a:gd name="T26" fmla="*/ 20631 w 21600"/>
                <a:gd name="T27" fmla="*/ 1641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190" y="3286"/>
              <a:ext cx="18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2320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HY엽서L" panose="02030600000101010101" pitchFamily="18" charset="-127"/>
                </a:rPr>
                <a:t> a</a:t>
              </a:r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2574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HY엽서L" panose="02030600000101010101" pitchFamily="18" charset="-127"/>
              </a:endParaRP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3155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HY엽서L" panose="02030600000101010101" pitchFamily="18" charset="-127"/>
                </a:rPr>
                <a:t> b</a:t>
              </a: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3388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HY엽서L" panose="02030600000101010101" pitchFamily="18" charset="-127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3965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HY엽서L" panose="02030600000101010101" pitchFamily="18" charset="-127"/>
                </a:rPr>
                <a:t> c</a:t>
              </a:r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4219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HY엽서L" panose="02030600000101010101" pitchFamily="18" charset="-127"/>
                </a:rPr>
                <a:t>NULL</a:t>
              </a:r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2752" y="3770"/>
              <a:ext cx="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3560" y="3770"/>
              <a:ext cx="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2276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a</a:t>
              </a:r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2569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b</a:t>
              </a:r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2863" y="3189"/>
              <a:ext cx="293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c</a:t>
              </a:r>
            </a:p>
          </p:txBody>
        </p:sp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>
              <a:off x="3156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</a:t>
              </a:r>
            </a:p>
          </p:txBody>
        </p:sp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>
              <a:off x="3449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</a:t>
              </a:r>
            </a:p>
          </p:txBody>
        </p:sp>
        <p:sp>
          <p:nvSpPr>
            <p:cNvPr id="15380" name="AutoShape 20"/>
            <p:cNvSpPr>
              <a:spLocks noChangeArrowheads="1"/>
            </p:cNvSpPr>
            <p:nvPr/>
          </p:nvSpPr>
          <p:spPr bwMode="auto">
            <a:xfrm>
              <a:off x="3749" y="3189"/>
              <a:ext cx="293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</a:t>
              </a:r>
            </a:p>
          </p:txBody>
        </p:sp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4042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새굴림" panose="02030600000101010101" pitchFamily="18" charset="-127"/>
                </a:rPr>
                <a:t> </a:t>
              </a:r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2252" y="2962"/>
              <a:ext cx="1099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배열을 이용한 구현</a:t>
              </a:r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2266" y="3499"/>
              <a:ext cx="1440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연결리스트를 이용한 구현</a:t>
              </a:r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924" y="2925"/>
              <a:ext cx="717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리스트 </a:t>
              </a: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ADT</a:t>
              </a:r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 flipV="1">
              <a:off x="1696" y="3274"/>
              <a:ext cx="5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1699" y="3534"/>
              <a:ext cx="50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 구현 방법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6585" y="4194085"/>
            <a:ext cx="7115175" cy="237172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6549" y="1912937"/>
            <a:ext cx="4044950" cy="187483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배열을 이용하는 방법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구현이 간단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삭제시</a:t>
            </a:r>
            <a:r>
              <a:rPr lang="ko-KR" altLang="en-US" dirty="0" smtClean="0"/>
              <a:t> 오버헤드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항목의 개수 제한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접근이 빠르다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ko-KR" alt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6955" y="1854200"/>
            <a:ext cx="4451583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ko-KR" altLang="en-US" sz="24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연결리스트를 이용하는 방법</a:t>
            </a:r>
          </a:p>
          <a:p>
            <a:pPr lvl="1" eaLnBrk="1" hangingPunct="1">
              <a:defRPr/>
            </a:pPr>
            <a:r>
              <a:rPr lang="ko-KR" altLang="en-US" sz="20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구현이 복잡</a:t>
            </a:r>
          </a:p>
          <a:p>
            <a:pPr lvl="1" eaLnBrk="1" hangingPunct="1">
              <a:defRPr/>
            </a:pPr>
            <a:r>
              <a:rPr lang="ko-KR" altLang="en-US" sz="20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삽입</a:t>
            </a:r>
            <a:r>
              <a:rPr lang="en-US" altLang="ko-KR" sz="20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삭제가 효율적</a:t>
            </a:r>
          </a:p>
          <a:p>
            <a:pPr lvl="1" eaLnBrk="1" hangingPunct="1">
              <a:defRPr/>
            </a:pPr>
            <a:r>
              <a:rPr lang="ko-KR" altLang="en-US" sz="20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크기가 제한되지 않음</a:t>
            </a:r>
            <a:endParaRPr lang="en-US" altLang="ko-KR" sz="2000" kern="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defRPr/>
            </a:pPr>
            <a:r>
              <a:rPr lang="ko-KR" altLang="en-US" sz="20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접근이 오래 걸린다</a:t>
            </a:r>
            <a:r>
              <a:rPr lang="en-US" altLang="ko-KR" sz="20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kern="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kern="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배열로 구현된 리스트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배열을 이용하여 리스트를 구현하면 순차적인 메모리 </a:t>
            </a:r>
            <a:r>
              <a:rPr lang="ko-KR" altLang="en-US" dirty="0" smtClean="0"/>
              <a:t>공간이 할당되므로</a:t>
            </a:r>
            <a:r>
              <a:rPr lang="en-US" altLang="ko-KR" dirty="0"/>
              <a:t>, </a:t>
            </a:r>
            <a:r>
              <a:rPr lang="ko-KR" altLang="en-US" dirty="0"/>
              <a:t>이것을 리스트의 순차적 표현</a:t>
            </a:r>
            <a:r>
              <a:rPr lang="en-US" altLang="ko-KR" dirty="0"/>
              <a:t>(sequential </a:t>
            </a:r>
            <a:r>
              <a:rPr lang="en-US" altLang="ko-KR" dirty="0" smtClean="0"/>
              <a:t>representation)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3309937"/>
            <a:ext cx="3333750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배열로 구현된 리스트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배열에 항목들을 순서대로 저장</a:t>
            </a:r>
          </a:p>
          <a:p>
            <a:pPr lvl="1" eaLnBrk="1" hangingPunct="1"/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L=(A, B, C, D, E)</a:t>
            </a:r>
          </a:p>
          <a:p>
            <a:pPr lvl="1" eaLnBrk="1" hangingPunct="1"/>
            <a:endParaRPr lang="en-US" altLang="ko-KR" sz="800" dirty="0" smtClean="0"/>
          </a:p>
          <a:p>
            <a:pPr eaLnBrk="1" hangingPunct="1"/>
            <a:r>
              <a:rPr lang="ko-KR" altLang="en-US" sz="2000" dirty="0" smtClean="0"/>
              <a:t>삽입연산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삽입위치 다음의 항목들을 이동하여야 함</a:t>
            </a:r>
            <a:r>
              <a:rPr lang="en-US" altLang="ko-KR" sz="2000" dirty="0" smtClean="0"/>
              <a:t>.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800" dirty="0" smtClean="0"/>
          </a:p>
          <a:p>
            <a:pPr eaLnBrk="1" hangingPunct="1"/>
            <a:r>
              <a:rPr lang="ko-KR" altLang="en-US" sz="2000" dirty="0" smtClean="0"/>
              <a:t>삭제연산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삭제위치 다음의 항목들을 이동하여야 함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851275" y="2033588"/>
            <a:ext cx="3465513" cy="719137"/>
            <a:chOff x="925" y="1020"/>
            <a:chExt cx="3216" cy="1019"/>
          </a:xfrm>
        </p:grpSpPr>
        <p:sp>
          <p:nvSpPr>
            <p:cNvPr id="10296" name="AutoShape 5"/>
            <p:cNvSpPr>
              <a:spLocks noChangeArrowheads="1"/>
            </p:cNvSpPr>
            <p:nvPr/>
          </p:nvSpPr>
          <p:spPr bwMode="auto">
            <a:xfrm>
              <a:off x="925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10297" name="AutoShape 6"/>
            <p:cNvSpPr>
              <a:spLocks noChangeArrowheads="1"/>
            </p:cNvSpPr>
            <p:nvPr/>
          </p:nvSpPr>
          <p:spPr bwMode="auto">
            <a:xfrm>
              <a:off x="1237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0298" name="AutoShape 7"/>
            <p:cNvSpPr>
              <a:spLocks noChangeArrowheads="1"/>
            </p:cNvSpPr>
            <p:nvPr/>
          </p:nvSpPr>
          <p:spPr bwMode="auto">
            <a:xfrm>
              <a:off x="1549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0299" name="AutoShape 8"/>
            <p:cNvSpPr>
              <a:spLocks noChangeArrowheads="1"/>
            </p:cNvSpPr>
            <p:nvPr/>
          </p:nvSpPr>
          <p:spPr bwMode="auto">
            <a:xfrm>
              <a:off x="1860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0300" name="AutoShape 9"/>
            <p:cNvSpPr>
              <a:spLocks noChangeArrowheads="1"/>
            </p:cNvSpPr>
            <p:nvPr/>
          </p:nvSpPr>
          <p:spPr bwMode="auto">
            <a:xfrm>
              <a:off x="2172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10301" name="AutoShape 10"/>
            <p:cNvSpPr>
              <a:spLocks noChangeArrowheads="1"/>
            </p:cNvSpPr>
            <p:nvPr/>
          </p:nvSpPr>
          <p:spPr bwMode="auto">
            <a:xfrm>
              <a:off x="2483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6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302" name="AutoShape 11"/>
            <p:cNvSpPr>
              <a:spLocks noChangeArrowheads="1"/>
            </p:cNvSpPr>
            <p:nvPr/>
          </p:nvSpPr>
          <p:spPr bwMode="auto">
            <a:xfrm>
              <a:off x="2798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6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303" name="AutoShape 12"/>
            <p:cNvSpPr>
              <a:spLocks noChangeArrowheads="1"/>
            </p:cNvSpPr>
            <p:nvPr/>
          </p:nvSpPr>
          <p:spPr bwMode="auto">
            <a:xfrm>
              <a:off x="3110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6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304" name="AutoShape 13"/>
            <p:cNvSpPr>
              <a:spLocks noChangeArrowheads="1"/>
            </p:cNvSpPr>
            <p:nvPr/>
          </p:nvSpPr>
          <p:spPr bwMode="auto">
            <a:xfrm>
              <a:off x="3422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6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305" name="AutoShape 14"/>
            <p:cNvSpPr>
              <a:spLocks noChangeArrowheads="1"/>
            </p:cNvSpPr>
            <p:nvPr/>
          </p:nvSpPr>
          <p:spPr bwMode="auto">
            <a:xfrm>
              <a:off x="3733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6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306" name="AutoShape 15"/>
            <p:cNvSpPr>
              <a:spLocks noChangeArrowheads="1"/>
            </p:cNvSpPr>
            <p:nvPr/>
          </p:nvSpPr>
          <p:spPr bwMode="auto">
            <a:xfrm>
              <a:off x="928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10307" name="AutoShape 16"/>
            <p:cNvSpPr>
              <a:spLocks noChangeArrowheads="1"/>
            </p:cNvSpPr>
            <p:nvPr/>
          </p:nvSpPr>
          <p:spPr bwMode="auto">
            <a:xfrm>
              <a:off x="1240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0308" name="AutoShape 17"/>
            <p:cNvSpPr>
              <a:spLocks noChangeArrowheads="1"/>
            </p:cNvSpPr>
            <p:nvPr/>
          </p:nvSpPr>
          <p:spPr bwMode="auto">
            <a:xfrm>
              <a:off x="1552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0309" name="AutoShape 18"/>
            <p:cNvSpPr>
              <a:spLocks noChangeArrowheads="1"/>
            </p:cNvSpPr>
            <p:nvPr/>
          </p:nvSpPr>
          <p:spPr bwMode="auto">
            <a:xfrm>
              <a:off x="1863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0310" name="AutoShape 19"/>
            <p:cNvSpPr>
              <a:spLocks noChangeArrowheads="1"/>
            </p:cNvSpPr>
            <p:nvPr/>
          </p:nvSpPr>
          <p:spPr bwMode="auto">
            <a:xfrm>
              <a:off x="2175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0311" name="AutoShape 20"/>
            <p:cNvSpPr>
              <a:spLocks noChangeArrowheads="1"/>
            </p:cNvSpPr>
            <p:nvPr/>
          </p:nvSpPr>
          <p:spPr bwMode="auto">
            <a:xfrm>
              <a:off x="2486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312" name="AutoShape 21"/>
            <p:cNvSpPr>
              <a:spLocks noChangeArrowheads="1"/>
            </p:cNvSpPr>
            <p:nvPr/>
          </p:nvSpPr>
          <p:spPr bwMode="auto">
            <a:xfrm>
              <a:off x="2801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0313" name="AutoShape 22"/>
            <p:cNvSpPr>
              <a:spLocks noChangeArrowheads="1"/>
            </p:cNvSpPr>
            <p:nvPr/>
          </p:nvSpPr>
          <p:spPr bwMode="auto">
            <a:xfrm>
              <a:off x="3113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0314" name="AutoShape 23"/>
            <p:cNvSpPr>
              <a:spLocks noChangeArrowheads="1"/>
            </p:cNvSpPr>
            <p:nvPr/>
          </p:nvSpPr>
          <p:spPr bwMode="auto">
            <a:xfrm>
              <a:off x="3425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0315" name="AutoShape 24"/>
            <p:cNvSpPr>
              <a:spLocks noChangeArrowheads="1"/>
            </p:cNvSpPr>
            <p:nvPr/>
          </p:nvSpPr>
          <p:spPr bwMode="auto">
            <a:xfrm>
              <a:off x="3736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Lucida Console" panose="020B0609040504020204" pitchFamily="49" charset="0"/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10245" name="Group 25"/>
          <p:cNvGrpSpPr>
            <a:grpSpLocks/>
          </p:cNvGrpSpPr>
          <p:nvPr/>
        </p:nvGrpSpPr>
        <p:grpSpPr bwMode="auto">
          <a:xfrm>
            <a:off x="2256752" y="3333893"/>
            <a:ext cx="3487738" cy="1265237"/>
            <a:chOff x="925" y="377"/>
            <a:chExt cx="3216" cy="1928"/>
          </a:xfrm>
        </p:grpSpPr>
        <p:sp>
          <p:nvSpPr>
            <p:cNvPr id="10271" name="AutoShape 26"/>
            <p:cNvSpPr>
              <a:spLocks noChangeArrowheads="1"/>
            </p:cNvSpPr>
            <p:nvPr/>
          </p:nvSpPr>
          <p:spPr bwMode="auto">
            <a:xfrm>
              <a:off x="925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10272" name="AutoShape 27"/>
            <p:cNvSpPr>
              <a:spLocks noChangeArrowheads="1"/>
            </p:cNvSpPr>
            <p:nvPr/>
          </p:nvSpPr>
          <p:spPr bwMode="auto">
            <a:xfrm>
              <a:off x="1237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0273" name="AutoShape 28"/>
            <p:cNvSpPr>
              <a:spLocks noChangeArrowheads="1"/>
            </p:cNvSpPr>
            <p:nvPr/>
          </p:nvSpPr>
          <p:spPr bwMode="auto">
            <a:xfrm>
              <a:off x="1549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0274" name="AutoShape 29"/>
            <p:cNvSpPr>
              <a:spLocks noChangeArrowheads="1"/>
            </p:cNvSpPr>
            <p:nvPr/>
          </p:nvSpPr>
          <p:spPr bwMode="auto">
            <a:xfrm>
              <a:off x="1860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0275" name="AutoShape 30"/>
            <p:cNvSpPr>
              <a:spLocks noChangeArrowheads="1"/>
            </p:cNvSpPr>
            <p:nvPr/>
          </p:nvSpPr>
          <p:spPr bwMode="auto">
            <a:xfrm>
              <a:off x="2172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10276" name="AutoShape 31"/>
            <p:cNvSpPr>
              <a:spLocks noChangeArrowheads="1"/>
            </p:cNvSpPr>
            <p:nvPr/>
          </p:nvSpPr>
          <p:spPr bwMode="auto">
            <a:xfrm>
              <a:off x="2483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77" name="AutoShape 32"/>
            <p:cNvSpPr>
              <a:spLocks noChangeArrowheads="1"/>
            </p:cNvSpPr>
            <p:nvPr/>
          </p:nvSpPr>
          <p:spPr bwMode="auto">
            <a:xfrm>
              <a:off x="2798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78" name="AutoShape 33"/>
            <p:cNvSpPr>
              <a:spLocks noChangeArrowheads="1"/>
            </p:cNvSpPr>
            <p:nvPr/>
          </p:nvSpPr>
          <p:spPr bwMode="auto">
            <a:xfrm>
              <a:off x="3110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79" name="AutoShape 34"/>
            <p:cNvSpPr>
              <a:spLocks noChangeArrowheads="1"/>
            </p:cNvSpPr>
            <p:nvPr/>
          </p:nvSpPr>
          <p:spPr bwMode="auto">
            <a:xfrm>
              <a:off x="3422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0" name="AutoShape 35"/>
            <p:cNvSpPr>
              <a:spLocks noChangeArrowheads="1"/>
            </p:cNvSpPr>
            <p:nvPr/>
          </p:nvSpPr>
          <p:spPr bwMode="auto">
            <a:xfrm>
              <a:off x="3733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81" name="AutoShape 36"/>
            <p:cNvSpPr>
              <a:spLocks noChangeArrowheads="1"/>
            </p:cNvSpPr>
            <p:nvPr/>
          </p:nvSpPr>
          <p:spPr bwMode="auto">
            <a:xfrm>
              <a:off x="928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10282" name="AutoShape 37"/>
            <p:cNvSpPr>
              <a:spLocks noChangeArrowheads="1"/>
            </p:cNvSpPr>
            <p:nvPr/>
          </p:nvSpPr>
          <p:spPr bwMode="auto">
            <a:xfrm>
              <a:off x="1240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0283" name="AutoShape 38"/>
            <p:cNvSpPr>
              <a:spLocks noChangeArrowheads="1"/>
            </p:cNvSpPr>
            <p:nvPr/>
          </p:nvSpPr>
          <p:spPr bwMode="auto">
            <a:xfrm>
              <a:off x="1552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Lucida Console" panose="020B0609040504020204" pitchFamily="49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0284" name="AutoShape 39"/>
            <p:cNvSpPr>
              <a:spLocks noChangeArrowheads="1"/>
            </p:cNvSpPr>
            <p:nvPr/>
          </p:nvSpPr>
          <p:spPr bwMode="auto">
            <a:xfrm>
              <a:off x="1863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0285" name="AutoShape 40"/>
            <p:cNvSpPr>
              <a:spLocks noChangeArrowheads="1"/>
            </p:cNvSpPr>
            <p:nvPr/>
          </p:nvSpPr>
          <p:spPr bwMode="auto">
            <a:xfrm>
              <a:off x="2175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0286" name="AutoShape 41"/>
            <p:cNvSpPr>
              <a:spLocks noChangeArrowheads="1"/>
            </p:cNvSpPr>
            <p:nvPr/>
          </p:nvSpPr>
          <p:spPr bwMode="auto">
            <a:xfrm>
              <a:off x="2486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287" name="AutoShape 42"/>
            <p:cNvSpPr>
              <a:spLocks noChangeArrowheads="1"/>
            </p:cNvSpPr>
            <p:nvPr/>
          </p:nvSpPr>
          <p:spPr bwMode="auto">
            <a:xfrm>
              <a:off x="2801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0288" name="AutoShape 43"/>
            <p:cNvSpPr>
              <a:spLocks noChangeArrowheads="1"/>
            </p:cNvSpPr>
            <p:nvPr/>
          </p:nvSpPr>
          <p:spPr bwMode="auto">
            <a:xfrm>
              <a:off x="3113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0289" name="AutoShape 44"/>
            <p:cNvSpPr>
              <a:spLocks noChangeArrowheads="1"/>
            </p:cNvSpPr>
            <p:nvPr/>
          </p:nvSpPr>
          <p:spPr bwMode="auto">
            <a:xfrm>
              <a:off x="3425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0290" name="AutoShape 45"/>
            <p:cNvSpPr>
              <a:spLocks noChangeArrowheads="1"/>
            </p:cNvSpPr>
            <p:nvPr/>
          </p:nvSpPr>
          <p:spPr bwMode="auto">
            <a:xfrm>
              <a:off x="3736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0291" name="AutoShape 46"/>
            <p:cNvSpPr>
              <a:spLocks noChangeArrowheads="1"/>
            </p:cNvSpPr>
            <p:nvPr/>
          </p:nvSpPr>
          <p:spPr bwMode="auto">
            <a:xfrm>
              <a:off x="1562" y="377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N</a:t>
              </a:r>
            </a:p>
          </p:txBody>
        </p:sp>
        <p:sp>
          <p:nvSpPr>
            <p:cNvPr id="10292" name="Line 47"/>
            <p:cNvSpPr>
              <a:spLocks noChangeShapeType="1"/>
            </p:cNvSpPr>
            <p:nvPr/>
          </p:nvSpPr>
          <p:spPr bwMode="auto">
            <a:xfrm>
              <a:off x="1745" y="947"/>
              <a:ext cx="9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293" name="AutoShape 48"/>
            <p:cNvSpPr>
              <a:spLocks noChangeArrowheads="1"/>
            </p:cNvSpPr>
            <p:nvPr/>
          </p:nvSpPr>
          <p:spPr bwMode="auto">
            <a:xfrm flipV="1">
              <a:off x="2347" y="1945"/>
              <a:ext cx="266" cy="3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7 w 21600"/>
                <a:gd name="T19" fmla="*/ 3180 h 21600"/>
                <a:gd name="T20" fmla="*/ 18433 w 21600"/>
                <a:gd name="T21" fmla="*/ 1842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97" y="10609"/>
                  </a:moveTo>
                  <a:cubicBezTo>
                    <a:pt x="21393" y="4775"/>
                    <a:pt x="16634" y="101"/>
                    <a:pt x="10800" y="101"/>
                  </a:cubicBezTo>
                  <a:cubicBezTo>
                    <a:pt x="4891" y="101"/>
                    <a:pt x="101" y="4891"/>
                    <a:pt x="101" y="10800"/>
                  </a:cubicBezTo>
                  <a:cubicBezTo>
                    <a:pt x="100" y="12658"/>
                    <a:pt x="585" y="14484"/>
                    <a:pt x="1505" y="16099"/>
                  </a:cubicBezTo>
                  <a:lnTo>
                    <a:pt x="1417" y="16149"/>
                  </a:ln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689" y="-1"/>
                    <a:pt x="21493" y="4718"/>
                    <a:pt x="21598" y="10607"/>
                  </a:cubicBezTo>
                  <a:lnTo>
                    <a:pt x="24297" y="10559"/>
                  </a:lnTo>
                  <a:lnTo>
                    <a:pt x="21597" y="13359"/>
                  </a:lnTo>
                  <a:lnTo>
                    <a:pt x="18797" y="10657"/>
                  </a:lnTo>
                  <a:lnTo>
                    <a:pt x="21497" y="10609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94" name="AutoShape 49"/>
            <p:cNvSpPr>
              <a:spLocks noChangeArrowheads="1"/>
            </p:cNvSpPr>
            <p:nvPr/>
          </p:nvSpPr>
          <p:spPr bwMode="auto">
            <a:xfrm flipV="1">
              <a:off x="1992" y="1935"/>
              <a:ext cx="248" cy="3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35 w 21600"/>
                <a:gd name="T19" fmla="*/ 3180 h 21600"/>
                <a:gd name="T20" fmla="*/ 18465 w 21600"/>
                <a:gd name="T21" fmla="*/ 1842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97" y="10609"/>
                  </a:moveTo>
                  <a:cubicBezTo>
                    <a:pt x="21393" y="4775"/>
                    <a:pt x="16634" y="101"/>
                    <a:pt x="10800" y="101"/>
                  </a:cubicBezTo>
                  <a:cubicBezTo>
                    <a:pt x="4891" y="101"/>
                    <a:pt x="101" y="4891"/>
                    <a:pt x="101" y="10800"/>
                  </a:cubicBezTo>
                  <a:cubicBezTo>
                    <a:pt x="100" y="12658"/>
                    <a:pt x="585" y="14484"/>
                    <a:pt x="1505" y="16099"/>
                  </a:cubicBezTo>
                  <a:lnTo>
                    <a:pt x="1417" y="16149"/>
                  </a:ln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689" y="-1"/>
                    <a:pt x="21493" y="4718"/>
                    <a:pt x="21598" y="10607"/>
                  </a:cubicBezTo>
                  <a:lnTo>
                    <a:pt x="24297" y="10559"/>
                  </a:lnTo>
                  <a:lnTo>
                    <a:pt x="21597" y="13359"/>
                  </a:lnTo>
                  <a:lnTo>
                    <a:pt x="18797" y="10657"/>
                  </a:lnTo>
                  <a:lnTo>
                    <a:pt x="21497" y="10609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95" name="AutoShape 50"/>
            <p:cNvSpPr>
              <a:spLocks noChangeArrowheads="1"/>
            </p:cNvSpPr>
            <p:nvPr/>
          </p:nvSpPr>
          <p:spPr bwMode="auto">
            <a:xfrm flipV="1">
              <a:off x="1628" y="1953"/>
              <a:ext cx="248" cy="3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35 w 21600"/>
                <a:gd name="T19" fmla="*/ 3158 h 21600"/>
                <a:gd name="T20" fmla="*/ 18465 w 21600"/>
                <a:gd name="T21" fmla="*/ 18442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97" y="10609"/>
                  </a:moveTo>
                  <a:cubicBezTo>
                    <a:pt x="21393" y="4775"/>
                    <a:pt x="16634" y="101"/>
                    <a:pt x="10800" y="101"/>
                  </a:cubicBezTo>
                  <a:cubicBezTo>
                    <a:pt x="4891" y="101"/>
                    <a:pt x="101" y="4891"/>
                    <a:pt x="101" y="10800"/>
                  </a:cubicBezTo>
                  <a:cubicBezTo>
                    <a:pt x="100" y="12658"/>
                    <a:pt x="585" y="14484"/>
                    <a:pt x="1505" y="16099"/>
                  </a:cubicBezTo>
                  <a:lnTo>
                    <a:pt x="1417" y="16149"/>
                  </a:ln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689" y="-1"/>
                    <a:pt x="21493" y="4718"/>
                    <a:pt x="21598" y="10607"/>
                  </a:cubicBezTo>
                  <a:lnTo>
                    <a:pt x="24297" y="10559"/>
                  </a:lnTo>
                  <a:lnTo>
                    <a:pt x="21597" y="13359"/>
                  </a:lnTo>
                  <a:lnTo>
                    <a:pt x="18797" y="10657"/>
                  </a:lnTo>
                  <a:lnTo>
                    <a:pt x="21497" y="10609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0246" name="Group 76"/>
          <p:cNvGrpSpPr>
            <a:grpSpLocks/>
          </p:cNvGrpSpPr>
          <p:nvPr/>
        </p:nvGrpSpPr>
        <p:grpSpPr bwMode="auto">
          <a:xfrm>
            <a:off x="2322440" y="5220090"/>
            <a:ext cx="3463925" cy="1428750"/>
            <a:chOff x="925" y="320"/>
            <a:chExt cx="3216" cy="1975"/>
          </a:xfrm>
        </p:grpSpPr>
        <p:sp>
          <p:nvSpPr>
            <p:cNvPr id="10247" name="AutoShape 51"/>
            <p:cNvSpPr>
              <a:spLocks noChangeArrowheads="1"/>
            </p:cNvSpPr>
            <p:nvPr/>
          </p:nvSpPr>
          <p:spPr bwMode="auto">
            <a:xfrm>
              <a:off x="925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10248" name="AutoShape 52"/>
            <p:cNvSpPr>
              <a:spLocks noChangeArrowheads="1"/>
            </p:cNvSpPr>
            <p:nvPr/>
          </p:nvSpPr>
          <p:spPr bwMode="auto">
            <a:xfrm>
              <a:off x="1237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0249" name="AutoShape 53"/>
            <p:cNvSpPr>
              <a:spLocks noChangeArrowheads="1"/>
            </p:cNvSpPr>
            <p:nvPr/>
          </p:nvSpPr>
          <p:spPr bwMode="auto">
            <a:xfrm>
              <a:off x="1548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50" name="AutoShape 54"/>
            <p:cNvSpPr>
              <a:spLocks noChangeArrowheads="1"/>
            </p:cNvSpPr>
            <p:nvPr/>
          </p:nvSpPr>
          <p:spPr bwMode="auto">
            <a:xfrm>
              <a:off x="1860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0251" name="AutoShape 55"/>
            <p:cNvSpPr>
              <a:spLocks noChangeArrowheads="1"/>
            </p:cNvSpPr>
            <p:nvPr/>
          </p:nvSpPr>
          <p:spPr bwMode="auto">
            <a:xfrm>
              <a:off x="2172" y="148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10252" name="AutoShape 56"/>
            <p:cNvSpPr>
              <a:spLocks noChangeArrowheads="1"/>
            </p:cNvSpPr>
            <p:nvPr/>
          </p:nvSpPr>
          <p:spPr bwMode="auto">
            <a:xfrm>
              <a:off x="2483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53" name="AutoShape 57"/>
            <p:cNvSpPr>
              <a:spLocks noChangeArrowheads="1"/>
            </p:cNvSpPr>
            <p:nvPr/>
          </p:nvSpPr>
          <p:spPr bwMode="auto">
            <a:xfrm>
              <a:off x="2798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54" name="AutoShape 58"/>
            <p:cNvSpPr>
              <a:spLocks noChangeArrowheads="1"/>
            </p:cNvSpPr>
            <p:nvPr/>
          </p:nvSpPr>
          <p:spPr bwMode="auto">
            <a:xfrm>
              <a:off x="3110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55" name="AutoShape 59"/>
            <p:cNvSpPr>
              <a:spLocks noChangeArrowheads="1"/>
            </p:cNvSpPr>
            <p:nvPr/>
          </p:nvSpPr>
          <p:spPr bwMode="auto">
            <a:xfrm>
              <a:off x="3422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56" name="AutoShape 60"/>
            <p:cNvSpPr>
              <a:spLocks noChangeArrowheads="1"/>
            </p:cNvSpPr>
            <p:nvPr/>
          </p:nvSpPr>
          <p:spPr bwMode="auto">
            <a:xfrm>
              <a:off x="3733" y="1482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257" name="AutoShape 61"/>
            <p:cNvSpPr>
              <a:spLocks noChangeArrowheads="1"/>
            </p:cNvSpPr>
            <p:nvPr/>
          </p:nvSpPr>
          <p:spPr bwMode="auto">
            <a:xfrm>
              <a:off x="928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10258" name="AutoShape 62"/>
            <p:cNvSpPr>
              <a:spLocks noChangeArrowheads="1"/>
            </p:cNvSpPr>
            <p:nvPr/>
          </p:nvSpPr>
          <p:spPr bwMode="auto">
            <a:xfrm>
              <a:off x="1240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0259" name="AutoShape 63"/>
            <p:cNvSpPr>
              <a:spLocks noChangeArrowheads="1"/>
            </p:cNvSpPr>
            <p:nvPr/>
          </p:nvSpPr>
          <p:spPr bwMode="auto">
            <a:xfrm>
              <a:off x="1552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0260" name="AutoShape 64"/>
            <p:cNvSpPr>
              <a:spLocks noChangeArrowheads="1"/>
            </p:cNvSpPr>
            <p:nvPr/>
          </p:nvSpPr>
          <p:spPr bwMode="auto">
            <a:xfrm>
              <a:off x="1863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0261" name="AutoShape 65"/>
            <p:cNvSpPr>
              <a:spLocks noChangeArrowheads="1"/>
            </p:cNvSpPr>
            <p:nvPr/>
          </p:nvSpPr>
          <p:spPr bwMode="auto">
            <a:xfrm>
              <a:off x="2175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0262" name="AutoShape 66"/>
            <p:cNvSpPr>
              <a:spLocks noChangeArrowheads="1"/>
            </p:cNvSpPr>
            <p:nvPr/>
          </p:nvSpPr>
          <p:spPr bwMode="auto">
            <a:xfrm>
              <a:off x="2486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263" name="AutoShape 67"/>
            <p:cNvSpPr>
              <a:spLocks noChangeArrowheads="1"/>
            </p:cNvSpPr>
            <p:nvPr/>
          </p:nvSpPr>
          <p:spPr bwMode="auto">
            <a:xfrm>
              <a:off x="2801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0264" name="AutoShape 68"/>
            <p:cNvSpPr>
              <a:spLocks noChangeArrowheads="1"/>
            </p:cNvSpPr>
            <p:nvPr/>
          </p:nvSpPr>
          <p:spPr bwMode="auto">
            <a:xfrm>
              <a:off x="3113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0265" name="AutoShape 69"/>
            <p:cNvSpPr>
              <a:spLocks noChangeArrowheads="1"/>
            </p:cNvSpPr>
            <p:nvPr/>
          </p:nvSpPr>
          <p:spPr bwMode="auto">
            <a:xfrm>
              <a:off x="3425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0266" name="AutoShape 70"/>
            <p:cNvSpPr>
              <a:spLocks noChangeArrowheads="1"/>
            </p:cNvSpPr>
            <p:nvPr/>
          </p:nvSpPr>
          <p:spPr bwMode="auto">
            <a:xfrm>
              <a:off x="3736" y="1020"/>
              <a:ext cx="405" cy="55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0267" name="AutoShape 71"/>
            <p:cNvSpPr>
              <a:spLocks noChangeArrowheads="1"/>
            </p:cNvSpPr>
            <p:nvPr/>
          </p:nvSpPr>
          <p:spPr bwMode="auto">
            <a:xfrm flipH="1" flipV="1">
              <a:off x="1714" y="1953"/>
              <a:ext cx="298" cy="3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89 w 21600"/>
                <a:gd name="T19" fmla="*/ 3158 h 21600"/>
                <a:gd name="T20" fmla="*/ 18411 w 21600"/>
                <a:gd name="T21" fmla="*/ 18442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97" y="10609"/>
                  </a:moveTo>
                  <a:cubicBezTo>
                    <a:pt x="21393" y="4775"/>
                    <a:pt x="16634" y="101"/>
                    <a:pt x="10800" y="101"/>
                  </a:cubicBezTo>
                  <a:cubicBezTo>
                    <a:pt x="4891" y="101"/>
                    <a:pt x="101" y="4891"/>
                    <a:pt x="101" y="10800"/>
                  </a:cubicBezTo>
                  <a:cubicBezTo>
                    <a:pt x="100" y="12658"/>
                    <a:pt x="585" y="14484"/>
                    <a:pt x="1505" y="16099"/>
                  </a:cubicBezTo>
                  <a:lnTo>
                    <a:pt x="1417" y="16149"/>
                  </a:ln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689" y="-1"/>
                    <a:pt x="21493" y="4718"/>
                    <a:pt x="21598" y="10607"/>
                  </a:cubicBezTo>
                  <a:lnTo>
                    <a:pt x="24297" y="10559"/>
                  </a:lnTo>
                  <a:lnTo>
                    <a:pt x="21597" y="13359"/>
                  </a:lnTo>
                  <a:lnTo>
                    <a:pt x="18797" y="10657"/>
                  </a:lnTo>
                  <a:lnTo>
                    <a:pt x="21497" y="10609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68" name="AutoShape 72"/>
            <p:cNvSpPr>
              <a:spLocks noChangeArrowheads="1"/>
            </p:cNvSpPr>
            <p:nvPr/>
          </p:nvSpPr>
          <p:spPr bwMode="auto">
            <a:xfrm flipH="1" flipV="1">
              <a:off x="2116" y="1953"/>
              <a:ext cx="298" cy="3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89 w 21600"/>
                <a:gd name="T19" fmla="*/ 3158 h 21600"/>
                <a:gd name="T20" fmla="*/ 18411 w 21600"/>
                <a:gd name="T21" fmla="*/ 18442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97" y="10609"/>
                  </a:moveTo>
                  <a:cubicBezTo>
                    <a:pt x="21393" y="4775"/>
                    <a:pt x="16634" y="101"/>
                    <a:pt x="10800" y="101"/>
                  </a:cubicBezTo>
                  <a:cubicBezTo>
                    <a:pt x="4891" y="101"/>
                    <a:pt x="101" y="4891"/>
                    <a:pt x="101" y="10800"/>
                  </a:cubicBezTo>
                  <a:cubicBezTo>
                    <a:pt x="100" y="12658"/>
                    <a:pt x="585" y="14484"/>
                    <a:pt x="1505" y="16099"/>
                  </a:cubicBezTo>
                  <a:lnTo>
                    <a:pt x="1417" y="16149"/>
                  </a:lnTo>
                  <a:cubicBezTo>
                    <a:pt x="488" y="14519"/>
                    <a:pt x="0" y="126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689" y="-1"/>
                    <a:pt x="21493" y="4718"/>
                    <a:pt x="21598" y="10607"/>
                  </a:cubicBezTo>
                  <a:lnTo>
                    <a:pt x="24297" y="10559"/>
                  </a:lnTo>
                  <a:lnTo>
                    <a:pt x="21597" y="13359"/>
                  </a:lnTo>
                  <a:lnTo>
                    <a:pt x="18797" y="10657"/>
                  </a:lnTo>
                  <a:lnTo>
                    <a:pt x="21497" y="10609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69" name="AutoShape 73"/>
            <p:cNvSpPr>
              <a:spLocks noChangeArrowheads="1"/>
            </p:cNvSpPr>
            <p:nvPr/>
          </p:nvSpPr>
          <p:spPr bwMode="auto">
            <a:xfrm>
              <a:off x="1559" y="62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0270" name="Line 74"/>
            <p:cNvSpPr>
              <a:spLocks noChangeShapeType="1"/>
            </p:cNvSpPr>
            <p:nvPr/>
          </p:nvSpPr>
          <p:spPr bwMode="auto">
            <a:xfrm flipV="1">
              <a:off x="1768" y="320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64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15452</TotalTime>
  <Words>1712</Words>
  <Application>Microsoft Office PowerPoint</Application>
  <PresentationFormat>화면 슬라이드 쇼(4:3)</PresentationFormat>
  <Paragraphs>833</Paragraphs>
  <Slides>58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5" baseType="lpstr">
      <vt:lpstr>HY견명조</vt:lpstr>
      <vt:lpstr>HY얕은샘물M</vt:lpstr>
      <vt:lpstr>HY엽서L</vt:lpstr>
      <vt:lpstr>굴림</vt:lpstr>
      <vt:lpstr>굴림체</vt:lpstr>
      <vt:lpstr>맑은 고딕</vt:lpstr>
      <vt:lpstr>바탕</vt:lpstr>
      <vt:lpstr>새굴림</vt:lpstr>
      <vt:lpstr>한양해서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수식</vt:lpstr>
      <vt:lpstr>6장 연결 리스트 I</vt:lpstr>
      <vt:lpstr>리스트란?</vt:lpstr>
      <vt:lpstr>리스트의 기본 연산</vt:lpstr>
      <vt:lpstr>리스트의 연산</vt:lpstr>
      <vt:lpstr>리스트 ADT</vt:lpstr>
      <vt:lpstr>리스트 구조</vt:lpstr>
      <vt:lpstr>리스트 구현 방법</vt:lpstr>
      <vt:lpstr>배열로 구현된 리스트</vt:lpstr>
      <vt:lpstr>배열로 구현된 리스트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연결 리스트</vt:lpstr>
      <vt:lpstr>연결된 표현</vt:lpstr>
      <vt:lpstr>연결된 표현의 장단점</vt:lpstr>
      <vt:lpstr>연결 리스트의 구조</vt:lpstr>
      <vt:lpstr>연결 리스트의 종류</vt:lpstr>
      <vt:lpstr>단순 연결 리스트</vt:lpstr>
      <vt:lpstr>노드의 정의</vt:lpstr>
      <vt:lpstr>노드가 1개인 리스트의 생성</vt:lpstr>
      <vt:lpstr>2번째 노드 생성</vt:lpstr>
      <vt:lpstr>노드의 연결</vt:lpstr>
      <vt:lpstr>단순 연결 리스트의 연산</vt:lpstr>
      <vt:lpstr>단순 연결 리스트(처음 삽입연산)</vt:lpstr>
      <vt:lpstr>단순 연결 리스트 (중간 삽입연산)</vt:lpstr>
      <vt:lpstr>단순 연결 리스트(삭제연산)</vt:lpstr>
      <vt:lpstr>단순 연결 리스트(삭제연산)</vt:lpstr>
      <vt:lpstr>방문 연산 코드</vt:lpstr>
      <vt:lpstr>테스트 프로그램</vt:lpstr>
      <vt:lpstr>실행결과</vt:lpstr>
      <vt:lpstr>Lab: 단어들을 저장하고 있는 연결리스트</vt:lpstr>
      <vt:lpstr>Solution </vt:lpstr>
      <vt:lpstr>Solution </vt:lpstr>
      <vt:lpstr>Solution </vt:lpstr>
      <vt:lpstr>Lab: 특정한 값을 탐색하는 함수</vt:lpstr>
      <vt:lpstr>Solution </vt:lpstr>
      <vt:lpstr>Lab: 2개의 리스트를 합하는 함수(합병)</vt:lpstr>
      <vt:lpstr>Solution </vt:lpstr>
      <vt:lpstr>Lab: 리스트를 역순으로 만드는 연산</vt:lpstr>
      <vt:lpstr>Solution </vt:lpstr>
      <vt:lpstr>PowerPoint 프레젠테이션</vt:lpstr>
      <vt:lpstr>연결리스트의 응용: 다항식</vt:lpstr>
      <vt:lpstr>연결리스트의 응용: 다항식</vt:lpstr>
      <vt:lpstr>다항식의 덧셈 구현</vt:lpstr>
      <vt:lpstr>다항식의 덧셈</vt:lpstr>
      <vt:lpstr>다항식의 덧셈</vt:lpstr>
      <vt:lpstr>다항식의 덧셈</vt:lpstr>
      <vt:lpstr>정보 헤더(헤드 포인터)의 개념</vt:lpstr>
      <vt:lpstr>다항식 프로그램</vt:lpstr>
      <vt:lpstr>다항식 프로그램</vt:lpstr>
      <vt:lpstr>다항식 프로그램</vt:lpstr>
      <vt:lpstr>다항식 프로그램</vt:lpstr>
      <vt:lpstr>다항식 프로그램</vt:lpstr>
      <vt:lpstr>실행결과</vt:lpstr>
    </vt:vector>
  </TitlesOfParts>
  <Company>순천향대학교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hong</cp:lastModifiedBy>
  <cp:revision>218</cp:revision>
  <dcterms:created xsi:type="dcterms:W3CDTF">2004-02-19T02:52:38Z</dcterms:created>
  <dcterms:modified xsi:type="dcterms:W3CDTF">2019-05-09T02:39:05Z</dcterms:modified>
</cp:coreProperties>
</file>