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87" r:id="rId4"/>
    <p:sldId id="289" r:id="rId5"/>
    <p:sldId id="290" r:id="rId6"/>
    <p:sldId id="291" r:id="rId7"/>
    <p:sldId id="292" r:id="rId8"/>
    <p:sldId id="288" r:id="rId9"/>
    <p:sldId id="282" r:id="rId10"/>
    <p:sldId id="283" r:id="rId11"/>
    <p:sldId id="284" r:id="rId12"/>
    <p:sldId id="285" r:id="rId13"/>
    <p:sldId id="286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1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369B-44FB-408D-8561-D28300AB23C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4385-817D-4D32-9188-93595EF3E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5181" y="1956120"/>
            <a:ext cx="884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 smtClean="0"/>
              <a:t>반복문</a:t>
            </a:r>
            <a:r>
              <a:rPr lang="ko-KR" altLang="en-US" sz="5400" b="1" dirty="0" smtClean="0"/>
              <a:t> 프로젝트</a:t>
            </a:r>
            <a:endParaRPr lang="ko-KR" alt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09089" y="5741992"/>
            <a:ext cx="307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폴리텍대학</a:t>
            </a:r>
            <a:r>
              <a:rPr lang="ko-KR" altLang="en-US" b="1" dirty="0"/>
              <a:t> 융합기술교육원</a:t>
            </a:r>
            <a:r>
              <a:rPr lang="en-US" altLang="ko-KR" b="1" dirty="0"/>
              <a:t> </a:t>
            </a:r>
            <a:r>
              <a:rPr lang="ko-KR" altLang="en-US" b="1" dirty="0"/>
              <a:t>데이터융합</a:t>
            </a:r>
            <a:r>
              <a:rPr lang="en-US" altLang="ko-KR" b="1" dirty="0"/>
              <a:t>SW   </a:t>
            </a:r>
            <a:r>
              <a:rPr lang="ko-KR" altLang="en-US" b="1" dirty="0"/>
              <a:t>김동현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2754" y="3063704"/>
            <a:ext cx="588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With </a:t>
            </a:r>
            <a:r>
              <a:rPr lang="ko-KR" altLang="en-US" sz="3200" b="1" dirty="0" smtClean="0"/>
              <a:t>선택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배열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9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5" y="1"/>
            <a:ext cx="6411175" cy="500809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20518" y="5741992"/>
            <a:ext cx="25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Case</a:t>
            </a:r>
            <a:r>
              <a:rPr lang="ko-KR" altLang="en-US" b="1" dirty="0" smtClean="0"/>
              <a:t>문 비교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51590" y="1240569"/>
            <a:ext cx="487679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 – case </a:t>
            </a:r>
            <a:r>
              <a:rPr lang="ko-KR" altLang="en-US" dirty="0" smtClean="0"/>
              <a:t>문을 이용해서 중복된 값들은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break;</a:t>
            </a:r>
            <a:r>
              <a:rPr lang="ko-KR" altLang="en-US" dirty="0" smtClean="0"/>
              <a:t>를 하지 않고 모아두었다가 마지막에 한 번만 </a:t>
            </a:r>
            <a:r>
              <a:rPr lang="en-US" altLang="ko-KR" dirty="0" smtClean="0"/>
              <a:t>break;</a:t>
            </a:r>
            <a:r>
              <a:rPr lang="ko-KR" altLang="en-US" dirty="0" smtClean="0"/>
              <a:t>문을 해서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해당하는 값들의 같은 결과를 보장해준다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break LOOP;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빠져나와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란 이름의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처음 위치로 되돌아간다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5" y="5061879"/>
            <a:ext cx="7403167" cy="17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0"/>
            <a:ext cx="7709648" cy="534856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4505" y="5741992"/>
            <a:ext cx="24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Array</a:t>
            </a:r>
            <a:r>
              <a:rPr lang="ko-KR" altLang="en-US" b="1" dirty="0" smtClean="0"/>
              <a:t>이용 비교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26877" y="2072591"/>
            <a:ext cx="487679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배열에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까지 순차적으로 월별 끝나는 일자를 입력해주었다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콤마</a:t>
            </a:r>
            <a:r>
              <a:rPr lang="en-US" altLang="ko-KR" dirty="0" smtClean="0"/>
              <a:t>(,) </a:t>
            </a:r>
            <a:r>
              <a:rPr lang="ko-KR" altLang="en-US" dirty="0" smtClean="0"/>
              <a:t>처리는 마지막에 따로 처리해주었고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마지막에는 찍히지 않게 처리해주었다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4" y="4980742"/>
            <a:ext cx="7608794" cy="17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9" y="0"/>
            <a:ext cx="7026529" cy="552753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2867" y="5741992"/>
            <a:ext cx="28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숫자 읽기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70358" y="1322948"/>
            <a:ext cx="487679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반복되는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이용해</a:t>
            </a:r>
            <a:endParaRPr lang="en-US" altLang="ko-KR" dirty="0" smtClean="0"/>
          </a:p>
          <a:p>
            <a:r>
              <a:rPr lang="en-US" altLang="ko-KR" dirty="0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작은 값이면 일의 자리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작으면 십의 자리를 구하는</a:t>
            </a:r>
            <a:r>
              <a:rPr lang="en-US" altLang="ko-KR" dirty="0" smtClean="0"/>
              <a:t>i10 </a:t>
            </a:r>
            <a:r>
              <a:rPr lang="ko-KR" altLang="en-US" dirty="0" smtClean="0"/>
              <a:t>변수 일의 자리를 구해서 저장하는 </a:t>
            </a:r>
            <a:r>
              <a:rPr lang="en-US" altLang="ko-KR" dirty="0" smtClean="0"/>
              <a:t>i0</a:t>
            </a:r>
            <a:r>
              <a:rPr lang="ko-KR" altLang="en-US" dirty="0" smtClean="0"/>
              <a:t>변수를 이용해서 십의 자리를 출력하고</a:t>
            </a:r>
            <a:endParaRPr lang="en-US" altLang="ko-KR" dirty="0" smtClean="0"/>
          </a:p>
          <a:p>
            <a:r>
              <a:rPr lang="ko-KR" altLang="en-US" dirty="0" smtClean="0"/>
              <a:t>십의 단위가 넘으면 숫자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출력하고 종료된다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67" y="5210273"/>
            <a:ext cx="1743075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853" y="4867373"/>
            <a:ext cx="1809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5" y="0"/>
            <a:ext cx="8656613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95692" y="5684735"/>
            <a:ext cx="25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숫자읽기고급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53754" y="615462"/>
            <a:ext cx="380413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변수 </a:t>
            </a:r>
            <a:r>
              <a:rPr lang="en-US" altLang="ko-KR" sz="1600" dirty="0" err="1" smtClean="0"/>
              <a:t>iNumVal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에 값을 넣고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String.valueOf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사용해 문자열로 변경해서 </a:t>
            </a:r>
            <a:r>
              <a:rPr lang="en-US" altLang="ko-KR" sz="1600" dirty="0" smtClean="0"/>
              <a:t>length() </a:t>
            </a:r>
            <a:r>
              <a:rPr lang="ko-KR" altLang="en-US" sz="1600" dirty="0" smtClean="0"/>
              <a:t>함수를 이용해 길이를 구한다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숫자를 나타내는 문자 배열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units</a:t>
            </a:r>
            <a:r>
              <a:rPr lang="ko-KR" altLang="en-US" sz="1600" dirty="0" smtClean="0"/>
              <a:t>와</a:t>
            </a:r>
            <a:endParaRPr lang="en-US" altLang="ko-KR" sz="1600" dirty="0" smtClean="0"/>
          </a:p>
          <a:p>
            <a:r>
              <a:rPr lang="ko-KR" altLang="en-US" sz="1600" dirty="0" smtClean="0"/>
              <a:t>단위를 나타내는 문자배열 </a:t>
            </a:r>
            <a:r>
              <a:rPr lang="en-US" altLang="ko-KR" sz="1600" dirty="0" err="1" smtClean="0"/>
              <a:t>unitX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ko-KR" altLang="en-US" sz="1600" dirty="0" smtClean="0"/>
              <a:t>이용해서 </a:t>
            </a:r>
            <a:r>
              <a:rPr lang="en-US" altLang="ko-KR" sz="1600" dirty="0" smtClean="0"/>
              <a:t>substring </a:t>
            </a:r>
            <a:r>
              <a:rPr lang="ko-KR" altLang="en-US" sz="1600" dirty="0" smtClean="0"/>
              <a:t>함수를 이용해 해당 숫자에 해당하는 문자열을 배열에서 가져오고 </a:t>
            </a:r>
            <a:r>
              <a:rPr lang="ko-KR" altLang="en-US" sz="1600" dirty="0" smtClean="0"/>
              <a:t>숫자 배열 은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대로 </a:t>
            </a:r>
            <a:r>
              <a:rPr lang="ko-KR" altLang="en-US" sz="1600" dirty="0" smtClean="0"/>
              <a:t>순차적으로 단위 배열은 </a:t>
            </a:r>
            <a:r>
              <a:rPr lang="en-US" altLang="ko-KR" sz="1600" dirty="0" smtClean="0"/>
              <a:t>j</a:t>
            </a:r>
            <a:r>
              <a:rPr lang="ko-KR" altLang="en-US" sz="1600" dirty="0" smtClean="0"/>
              <a:t>를 사용해서 역순으로 출력하고 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만 단위가 나오면 추가시켜줘서 최종 출력한다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1" y="4732546"/>
            <a:ext cx="4872381" cy="5255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1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3" y="0"/>
            <a:ext cx="8673531" cy="462475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4677" y="5741992"/>
            <a:ext cx="2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띄어쓰기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3585" y="893402"/>
            <a:ext cx="487679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변수 </a:t>
            </a:r>
            <a:r>
              <a:rPr lang="en-US" altLang="ko-KR" sz="1600" dirty="0" smtClean="0"/>
              <a:t>J</a:t>
            </a:r>
            <a:r>
              <a:rPr lang="ko-KR" altLang="en-US" sz="1600" dirty="0" smtClean="0"/>
              <a:t>를 사용하는 내부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문에 </a:t>
            </a:r>
            <a:r>
              <a:rPr lang="ko-KR" altLang="en-US" sz="1600" dirty="0" err="1" smtClean="0"/>
              <a:t>제한값을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주어</a:t>
            </a:r>
            <a:endParaRPr lang="en-US" altLang="ko-KR" sz="1600" dirty="0" smtClean="0"/>
          </a:p>
          <a:p>
            <a:r>
              <a:rPr lang="en-US" altLang="ko-KR" sz="1600" dirty="0" smtClean="0"/>
              <a:t>I</a:t>
            </a:r>
            <a:r>
              <a:rPr lang="ko-KR" altLang="en-US" sz="1600" dirty="0" smtClean="0"/>
              <a:t>가 증가하는 만큼만 공백출력을 하므로</a:t>
            </a:r>
            <a:endParaRPr lang="en-US" altLang="ko-KR" sz="1600" dirty="0"/>
          </a:p>
          <a:p>
            <a:r>
              <a:rPr lang="ko-KR" altLang="en-US" sz="1600" dirty="0" smtClean="0"/>
              <a:t>숫자가 계단식으로 출력이 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95" y="4557010"/>
            <a:ext cx="169435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5" y="0"/>
            <a:ext cx="8535865" cy="611132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4677" y="5741992"/>
            <a:ext cx="2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Sin </a:t>
            </a:r>
            <a:r>
              <a:rPr lang="ko-KR" altLang="en-US" b="1" dirty="0" smtClean="0"/>
              <a:t>함수 그래프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74904" y="436309"/>
            <a:ext cx="487679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Math.sin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</a:t>
            </a:r>
            <a:r>
              <a:rPr lang="ko-KR" altLang="en-US" sz="1600" dirty="0" smtClean="0"/>
              <a:t>이용해 </a:t>
            </a:r>
            <a:r>
              <a:rPr lang="ko-KR" altLang="en-US" sz="1600" dirty="0" err="1" smtClean="0"/>
              <a:t>사인값을</a:t>
            </a:r>
            <a:r>
              <a:rPr lang="ko-KR" altLang="en-US" sz="1600" dirty="0" smtClean="0"/>
              <a:t> 구하고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iSpace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변수에 </a:t>
            </a:r>
            <a:r>
              <a:rPr lang="ko-KR" altLang="en-US" sz="1600" dirty="0" err="1" smtClean="0"/>
              <a:t>사인값을</a:t>
            </a:r>
            <a:r>
              <a:rPr lang="ko-KR" altLang="en-US" sz="1600" dirty="0" smtClean="0"/>
              <a:t> 기준으로 한 공백처리를 하여 굴곡진 출력이 가능하게 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8" y="2475799"/>
            <a:ext cx="3797085" cy="27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9" y="0"/>
            <a:ext cx="8042738" cy="611132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4677" y="5741992"/>
            <a:ext cx="2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피라미드 찍기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74904" y="436309"/>
            <a:ext cx="48767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공백을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m </a:t>
            </a:r>
            <a:r>
              <a:rPr lang="ko-KR" altLang="en-US" dirty="0" smtClean="0"/>
              <a:t>값만큼 출력하면서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점점 감소하고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값만큼 출력하면서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씩 증가하여 피라미드처럼 출력하게 된다</a:t>
            </a:r>
            <a:r>
              <a:rPr lang="en-US" altLang="ko-KR" dirty="0" smtClean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804" y="2621111"/>
            <a:ext cx="2955657" cy="25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1" y="17467"/>
            <a:ext cx="8326407" cy="545394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4677" y="5741992"/>
            <a:ext cx="2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칸 </a:t>
            </a:r>
            <a:r>
              <a:rPr lang="ko-KR" altLang="en-US" b="1" dirty="0" smtClean="0"/>
              <a:t>맞춰 인쇄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74904" y="436309"/>
            <a:ext cx="4876799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출력할때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%10.10s </a:t>
            </a:r>
            <a:r>
              <a:rPr lang="ko-KR" altLang="en-US" dirty="0" smtClean="0"/>
              <a:t>같은 형식을 지정해서 몇 </a:t>
            </a:r>
            <a:r>
              <a:rPr lang="ko-KR" altLang="en-US" dirty="0" err="1" smtClean="0"/>
              <a:t>자리수를</a:t>
            </a:r>
            <a:r>
              <a:rPr lang="ko-KR" altLang="en-US" dirty="0" smtClean="0"/>
              <a:t> 차지할지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개를 출력할지 지정해서 콘솔 출력 위치를 맞춰준다</a:t>
            </a:r>
            <a:r>
              <a:rPr lang="en-US" altLang="ko-KR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% </a:t>
            </a:r>
            <a:r>
              <a:rPr lang="ko-KR" altLang="en-US" sz="1600" dirty="0" smtClean="0"/>
              <a:t>뒤에 </a:t>
            </a:r>
            <a:r>
              <a:rPr lang="en-US" altLang="ko-KR" sz="1600" dirty="0" smtClean="0"/>
              <a:t>– </a:t>
            </a:r>
            <a:r>
              <a:rPr lang="ko-KR" altLang="en-US" sz="1600" smtClean="0"/>
              <a:t>표시를 하면 기본 오른쪽 정렬에서 왼쪽 정렬로 정렬 위치를 변경하게 해준다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22" y="5749374"/>
            <a:ext cx="6029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44332" y="5741992"/>
            <a:ext cx="203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2874" y="309736"/>
            <a:ext cx="98473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실  </a:t>
            </a:r>
            <a:r>
              <a:rPr lang="ko-KR" altLang="en-US" sz="2400" dirty="0" err="1" smtClean="0"/>
              <a:t>습</a:t>
            </a:r>
            <a:endParaRPr lang="en-US" altLang="ko-KR" sz="2400" dirty="0" smtClean="0"/>
          </a:p>
          <a:p>
            <a:r>
              <a:rPr lang="en-US" altLang="ko-KR" sz="2400" dirty="0" smtClean="0"/>
              <a:t> - if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switch – case 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r>
              <a:rPr lang="en-US" altLang="ko-KR" sz="2400" dirty="0" smtClean="0"/>
              <a:t> - while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숫자형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문자형 비교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범위를 주어서 찾기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비정형 비교</a:t>
            </a:r>
            <a:r>
              <a:rPr lang="en-US" altLang="ko-KR" sz="2400" dirty="0" smtClean="0"/>
              <a:t>1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비정형 비교</a:t>
            </a:r>
            <a:r>
              <a:rPr lang="en-US" altLang="ko-KR" sz="2400" dirty="0" smtClean="0"/>
              <a:t>2, 3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case</a:t>
            </a:r>
            <a:r>
              <a:rPr lang="ko-KR" altLang="en-US" sz="2400" dirty="0" smtClean="0"/>
              <a:t>문 비교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Array </a:t>
            </a:r>
            <a:r>
              <a:rPr lang="ko-KR" altLang="en-US" sz="2400" dirty="0" smtClean="0"/>
              <a:t>이용 비교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숫자 읽기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숫자 읽기 고급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띄어쓰기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sin </a:t>
            </a:r>
            <a:r>
              <a:rPr lang="ko-KR" altLang="en-US" sz="2400" dirty="0" smtClean="0"/>
              <a:t>함수 그래프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피라미드 찍기 </a:t>
            </a:r>
            <a:endParaRPr lang="en-US" altLang="ko-KR" sz="2400" dirty="0" smtClean="0"/>
          </a:p>
          <a:p>
            <a:r>
              <a:rPr lang="en-US" altLang="ko-KR" sz="2400" dirty="0" smtClean="0"/>
              <a:t> - </a:t>
            </a:r>
            <a:r>
              <a:rPr lang="ko-KR" altLang="en-US" sz="2400" dirty="0" smtClean="0"/>
              <a:t>칸 맞추기 실습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9038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16310"/>
            <a:ext cx="7786744" cy="609501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04937" y="5741992"/>
            <a:ext cx="2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If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741312" y="1089645"/>
            <a:ext cx="466114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사용하여 조건이 맞을 때만 원하는 내용을 실행할 수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&amp;&amp;(And) </a:t>
            </a:r>
            <a:r>
              <a:rPr lang="ko-KR" altLang="en-US" dirty="0" smtClean="0"/>
              <a:t>연산자로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추가해서 모두 만족했을 때만 처리하게 할 수도 있다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81" y="3262968"/>
            <a:ext cx="2202912" cy="15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9" y="44816"/>
            <a:ext cx="7460036" cy="52482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04937" y="5741992"/>
            <a:ext cx="2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Switch – case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4796" y="1791790"/>
            <a:ext cx="472028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주민번호를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변수로 저장하고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charAt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성별을 알 수 있는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번째 값을 가져와 </a:t>
            </a:r>
            <a:r>
              <a:rPr lang="en-US" altLang="ko-KR" dirty="0" smtClean="0"/>
              <a:t>switch – case </a:t>
            </a:r>
            <a:r>
              <a:rPr lang="ko-KR" altLang="en-US" dirty="0" smtClean="0"/>
              <a:t>문으로</a:t>
            </a:r>
            <a:endParaRPr lang="en-US" altLang="ko-KR" dirty="0" smtClean="0"/>
          </a:p>
          <a:p>
            <a:r>
              <a:rPr lang="ko-KR" altLang="en-US" dirty="0" smtClean="0"/>
              <a:t>어떤 값을 가지고 있는지 비교해서 해당하는 부분에 대한 처리를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Case 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break; </a:t>
            </a:r>
            <a:r>
              <a:rPr lang="ko-KR" altLang="en-US" dirty="0" smtClean="0"/>
              <a:t>문을 해주지 않으면</a:t>
            </a:r>
            <a:endParaRPr lang="en-US" altLang="ko-KR" dirty="0" smtClean="0"/>
          </a:p>
          <a:p>
            <a:r>
              <a:rPr lang="ko-KR" altLang="en-US" dirty="0" smtClean="0"/>
              <a:t>결과에 상관없이 그 다음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문이 실행된다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96" y="5535149"/>
            <a:ext cx="4177087" cy="8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3" y="-28575"/>
            <a:ext cx="7327515" cy="563923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75189" y="5741992"/>
            <a:ext cx="31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While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44328" y="437434"/>
            <a:ext cx="487679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이용해 반복해서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 출력해준다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iA</a:t>
            </a:r>
            <a:r>
              <a:rPr lang="ko-KR" altLang="en-US" dirty="0" smtClean="0"/>
              <a:t>는 바깥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값을 증가시켜주고</a:t>
            </a:r>
            <a:endParaRPr lang="en-US" altLang="ko-KR" dirty="0" smtClean="0"/>
          </a:p>
          <a:p>
            <a:r>
              <a:rPr lang="en-US" altLang="ko-KR" dirty="0" err="1" smtClean="0"/>
              <a:t>iB</a:t>
            </a:r>
            <a:r>
              <a:rPr lang="ko-KR" altLang="en-US" dirty="0" smtClean="0"/>
              <a:t>는 안쪽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값을 증가시켜준다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한번 더 사용해</a:t>
            </a:r>
            <a:endParaRPr lang="en-US" altLang="ko-KR" dirty="0" smtClean="0"/>
          </a:p>
          <a:p>
            <a:r>
              <a:rPr lang="en-US" altLang="ko-KR" dirty="0" err="1" smtClean="0"/>
              <a:t>iB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iA</a:t>
            </a:r>
            <a:r>
              <a:rPr lang="ko-KR" altLang="en-US" dirty="0" smtClean="0"/>
              <a:t>의 값과 같으면 나오게 함으로써</a:t>
            </a:r>
            <a:endParaRPr lang="en-US" altLang="ko-KR" dirty="0" smtClean="0"/>
          </a:p>
          <a:p>
            <a:r>
              <a:rPr lang="ko-KR" altLang="en-US" dirty="0" smtClean="0"/>
              <a:t>순차적으로 증가되어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 출력하고 </a:t>
            </a:r>
            <a:r>
              <a:rPr lang="ko-KR" altLang="en-US" dirty="0" err="1" smtClean="0"/>
              <a:t>엔터처리를</a:t>
            </a:r>
            <a:r>
              <a:rPr lang="ko-KR" altLang="en-US" dirty="0" smtClean="0"/>
              <a:t> 함으로써 구분해준다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20" y="3765764"/>
            <a:ext cx="3218946" cy="27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39" y="242047"/>
            <a:ext cx="8286750" cy="641116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75189" y="5741992"/>
            <a:ext cx="31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숫자형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문자형 비교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6217" y="0"/>
            <a:ext cx="48767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값을 정수형 변수에 대입하면</a:t>
            </a:r>
            <a:endParaRPr lang="en-US" altLang="ko-KR" dirty="0" smtClean="0"/>
          </a:p>
          <a:p>
            <a:r>
              <a:rPr lang="ko-KR" altLang="en-US" dirty="0" smtClean="0"/>
              <a:t>소수점 값을 버린 </a:t>
            </a:r>
            <a:r>
              <a:rPr lang="ko-KR" altLang="en-US" dirty="0" err="1" smtClean="0"/>
              <a:t>정수값만이</a:t>
            </a:r>
            <a:r>
              <a:rPr lang="ko-KR" altLang="en-US" dirty="0" smtClean="0"/>
              <a:t> 들어간다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비교 </a:t>
            </a:r>
            <a:r>
              <a:rPr lang="ko-KR" altLang="en-US" dirty="0" err="1" smtClean="0"/>
              <a:t>연산시에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값을 비교하면 값이 달라질 수 있으니 주의하자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66" y="2682688"/>
            <a:ext cx="3333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4" y="0"/>
            <a:ext cx="7323325" cy="458702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61319" y="5674757"/>
            <a:ext cx="25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범위를 주어서 찾기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05274" y="517343"/>
            <a:ext cx="48767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&amp;&amp;(And) </a:t>
            </a:r>
            <a:r>
              <a:rPr lang="ko-KR" altLang="en-US" dirty="0" smtClean="0"/>
              <a:t>연산자를 이용해서</a:t>
            </a:r>
            <a:endParaRPr lang="en-US" altLang="ko-KR" dirty="0" smtClean="0"/>
          </a:p>
          <a:p>
            <a:r>
              <a:rPr lang="ko-KR" altLang="en-US" dirty="0" smtClean="0"/>
              <a:t>다수의 조건을 모두 충족했을 때</a:t>
            </a:r>
            <a:endParaRPr lang="en-US" altLang="ko-KR" dirty="0" smtClean="0"/>
          </a:p>
          <a:p>
            <a:r>
              <a:rPr lang="ko-KR" altLang="en-US" dirty="0" smtClean="0"/>
              <a:t>원하는 처리를 수행하게 할 수 있다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96" y="4223635"/>
            <a:ext cx="1047750" cy="2495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946" y="4223635"/>
            <a:ext cx="990600" cy="2333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696" y="4226621"/>
            <a:ext cx="1085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7" y="-3726"/>
            <a:ext cx="7432112" cy="574571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9089" y="5741992"/>
            <a:ext cx="30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비정형 비교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0482" y="441378"/>
            <a:ext cx="48767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&amp;&amp;(And) </a:t>
            </a:r>
            <a:r>
              <a:rPr lang="ko-KR" altLang="en-US" dirty="0" smtClean="0"/>
              <a:t>연산자를 사용해서 두 조건이 모두 만족할 때 </a:t>
            </a:r>
            <a:r>
              <a:rPr lang="en-US" altLang="ko-KR" dirty="0" smtClean="0"/>
              <a:t>break; </a:t>
            </a:r>
            <a:r>
              <a:rPr lang="ko-KR" altLang="en-US" dirty="0" smtClean="0"/>
              <a:t>문을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누구나 알아볼 수 있게 코딩하자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63" y="2888818"/>
            <a:ext cx="5715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0"/>
            <a:ext cx="6248400" cy="31908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739266" y="5471410"/>
            <a:ext cx="3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9089" y="5741992"/>
            <a:ext cx="30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비정형 </a:t>
            </a:r>
            <a:r>
              <a:rPr lang="ko-KR" altLang="en-US" b="1" dirty="0" smtClean="0"/>
              <a:t>비교 </a:t>
            </a:r>
            <a:r>
              <a:rPr lang="en-US" altLang="ko-KR" b="1" dirty="0" smtClean="0"/>
              <a:t>2, 3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52736" y="935769"/>
            <a:ext cx="48767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||(or) </a:t>
            </a:r>
            <a:r>
              <a:rPr lang="ko-KR" altLang="en-US" dirty="0" smtClean="0"/>
              <a:t>연산자를 사용해서 겹치는 부분은 묶어서 처리가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1" y="3310974"/>
            <a:ext cx="5667375" cy="2800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02" y="3548438"/>
            <a:ext cx="6289774" cy="1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588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88</cp:revision>
  <dcterms:created xsi:type="dcterms:W3CDTF">2017-04-20T11:24:42Z</dcterms:created>
  <dcterms:modified xsi:type="dcterms:W3CDTF">2017-05-25T04:17:59Z</dcterms:modified>
</cp:coreProperties>
</file>