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1" r:id="rId2"/>
    <p:sldId id="294" r:id="rId3"/>
    <p:sldId id="295" r:id="rId4"/>
    <p:sldId id="296" r:id="rId5"/>
    <p:sldId id="293" r:id="rId6"/>
    <p:sldId id="297" r:id="rId7"/>
    <p:sldId id="298" r:id="rId8"/>
    <p:sldId id="299" r:id="rId9"/>
    <p:sldId id="300" r:id="rId10"/>
    <p:sldId id="301" r:id="rId11"/>
    <p:sldId id="302" r:id="rId12"/>
    <p:sldId id="29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D02FC-CDBE-406C-8832-241861A06D5D}" v="44" dt="2021-04-26T04:22:42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28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Chiwon" userId="51e1066ea88a237c" providerId="LiveId" clId="{FE5D02FC-CDBE-406C-8832-241861A06D5D}"/>
    <pc:docChg chg="undo custSel addSld delSld modSld sldOrd modMainMaster">
      <pc:chgData name="Song Chiwon" userId="51e1066ea88a237c" providerId="LiveId" clId="{FE5D02FC-CDBE-406C-8832-241861A06D5D}" dt="2021-04-26T04:23:33.004" v="199" actId="20577"/>
      <pc:docMkLst>
        <pc:docMk/>
      </pc:docMkLst>
      <pc:sldChg chg="del">
        <pc:chgData name="Song Chiwon" userId="51e1066ea88a237c" providerId="LiveId" clId="{FE5D02FC-CDBE-406C-8832-241861A06D5D}" dt="2021-04-19T14:24:20.907" v="63" actId="47"/>
        <pc:sldMkLst>
          <pc:docMk/>
          <pc:sldMk cId="1016322027" sldId="265"/>
        </pc:sldMkLst>
      </pc:sldChg>
      <pc:sldChg chg="del">
        <pc:chgData name="Song Chiwon" userId="51e1066ea88a237c" providerId="LiveId" clId="{FE5D02FC-CDBE-406C-8832-241861A06D5D}" dt="2021-04-19T14:24:22.089" v="64" actId="47"/>
        <pc:sldMkLst>
          <pc:docMk/>
          <pc:sldMk cId="1776803478" sldId="266"/>
        </pc:sldMkLst>
      </pc:sldChg>
      <pc:sldChg chg="del">
        <pc:chgData name="Song Chiwon" userId="51e1066ea88a237c" providerId="LiveId" clId="{FE5D02FC-CDBE-406C-8832-241861A06D5D}" dt="2021-04-19T14:24:26.076" v="65" actId="47"/>
        <pc:sldMkLst>
          <pc:docMk/>
          <pc:sldMk cId="4213459326" sldId="267"/>
        </pc:sldMkLst>
      </pc:sldChg>
      <pc:sldChg chg="del">
        <pc:chgData name="Song Chiwon" userId="51e1066ea88a237c" providerId="LiveId" clId="{FE5D02FC-CDBE-406C-8832-241861A06D5D}" dt="2021-04-19T14:24:27.246" v="66" actId="47"/>
        <pc:sldMkLst>
          <pc:docMk/>
          <pc:sldMk cId="1917910854" sldId="268"/>
        </pc:sldMkLst>
      </pc:sldChg>
      <pc:sldChg chg="addSp delSp modSp del mod">
        <pc:chgData name="Song Chiwon" userId="51e1066ea88a237c" providerId="LiveId" clId="{FE5D02FC-CDBE-406C-8832-241861A06D5D}" dt="2021-04-19T14:26:08.576" v="85" actId="47"/>
        <pc:sldMkLst>
          <pc:docMk/>
          <pc:sldMk cId="3176078993" sldId="270"/>
        </pc:sldMkLst>
        <pc:spChg chg="mod">
          <ac:chgData name="Song Chiwon" userId="51e1066ea88a237c" providerId="LiveId" clId="{FE5D02FC-CDBE-406C-8832-241861A06D5D}" dt="2021-04-19T14:26:06.096" v="84" actId="6549"/>
          <ac:spMkLst>
            <pc:docMk/>
            <pc:sldMk cId="3176078993" sldId="270"/>
            <ac:spMk id="8" creationId="{DC9FAA4F-AB01-4DB5-8225-A8B845DBEEC6}"/>
          </ac:spMkLst>
        </pc:spChg>
        <pc:spChg chg="mod">
          <ac:chgData name="Song Chiwon" userId="51e1066ea88a237c" providerId="LiveId" clId="{FE5D02FC-CDBE-406C-8832-241861A06D5D}" dt="2021-04-19T14:23:12.962" v="16" actId="121"/>
          <ac:spMkLst>
            <pc:docMk/>
            <pc:sldMk cId="3176078993" sldId="270"/>
            <ac:spMk id="9" creationId="{A9E49617-0FD6-4D77-83AC-4AF5FF420EB4}"/>
          </ac:spMkLst>
        </pc:spChg>
        <pc:graphicFrameChg chg="del">
          <ac:chgData name="Song Chiwon" userId="51e1066ea88a237c" providerId="LiveId" clId="{FE5D02FC-CDBE-406C-8832-241861A06D5D}" dt="2021-04-19T14:19:25.465" v="0" actId="478"/>
          <ac:graphicFrameMkLst>
            <pc:docMk/>
            <pc:sldMk cId="3176078993" sldId="270"/>
            <ac:graphicFrameMk id="10" creationId="{5FE763FC-1BC0-42B0-9A65-C49C32A71608}"/>
          </ac:graphicFrameMkLst>
        </pc:graphicFrameChg>
        <pc:graphicFrameChg chg="add del mod">
          <ac:chgData name="Song Chiwon" userId="51e1066ea88a237c" providerId="LiveId" clId="{FE5D02FC-CDBE-406C-8832-241861A06D5D}" dt="2021-04-19T14:21:57.464" v="3" actId="478"/>
          <ac:graphicFrameMkLst>
            <pc:docMk/>
            <pc:sldMk cId="3176078993" sldId="270"/>
            <ac:graphicFrameMk id="11" creationId="{B0513595-BF2D-45AE-8125-E808D77CE12D}"/>
          </ac:graphicFrameMkLst>
        </pc:graphicFrameChg>
        <pc:graphicFrameChg chg="add del mod">
          <ac:chgData name="Song Chiwon" userId="51e1066ea88a237c" providerId="LiveId" clId="{FE5D02FC-CDBE-406C-8832-241861A06D5D}" dt="2021-04-19T14:22:33.672" v="6" actId="478"/>
          <ac:graphicFrameMkLst>
            <pc:docMk/>
            <pc:sldMk cId="3176078993" sldId="270"/>
            <ac:graphicFrameMk id="12" creationId="{044F21A0-7000-4086-9E53-F59B43A81E62}"/>
          </ac:graphicFrameMkLst>
        </pc:graphicFrameChg>
        <pc:picChg chg="add mod">
          <ac:chgData name="Song Chiwon" userId="51e1066ea88a237c" providerId="LiveId" clId="{FE5D02FC-CDBE-406C-8832-241861A06D5D}" dt="2021-04-19T14:22:59.863" v="15" actId="1035"/>
          <ac:picMkLst>
            <pc:docMk/>
            <pc:sldMk cId="3176078993" sldId="270"/>
            <ac:picMk id="14" creationId="{BCE1E349-C41C-4F0A-A251-EDA90AD5B228}"/>
          </ac:picMkLst>
        </pc:picChg>
      </pc:sldChg>
      <pc:sldChg chg="modSp mod">
        <pc:chgData name="Song Chiwon" userId="51e1066ea88a237c" providerId="LiveId" clId="{FE5D02FC-CDBE-406C-8832-241861A06D5D}" dt="2021-04-26T04:23:33.004" v="199" actId="20577"/>
        <pc:sldMkLst>
          <pc:docMk/>
          <pc:sldMk cId="1140916044" sldId="271"/>
        </pc:sldMkLst>
        <pc:spChg chg="mod">
          <ac:chgData name="Song Chiwon" userId="51e1066ea88a237c" providerId="LiveId" clId="{FE5D02FC-CDBE-406C-8832-241861A06D5D}" dt="2021-04-26T04:23:33.004" v="199" actId="20577"/>
          <ac:spMkLst>
            <pc:docMk/>
            <pc:sldMk cId="1140916044" sldId="271"/>
            <ac:spMk id="5" creationId="{7E8A639D-9DC4-4293-B6B6-F942C87376A9}"/>
          </ac:spMkLst>
        </pc:spChg>
      </pc:sldChg>
      <pc:sldChg chg="modSp mod">
        <pc:chgData name="Song Chiwon" userId="51e1066ea88a237c" providerId="LiveId" clId="{FE5D02FC-CDBE-406C-8832-241861A06D5D}" dt="2021-04-26T04:22:30.486" v="181" actId="2710"/>
        <pc:sldMkLst>
          <pc:docMk/>
          <pc:sldMk cId="2610153537" sldId="272"/>
        </pc:sldMkLst>
        <pc:spChg chg="mod">
          <ac:chgData name="Song Chiwon" userId="51e1066ea88a237c" providerId="LiveId" clId="{FE5D02FC-CDBE-406C-8832-241861A06D5D}" dt="2021-04-26T04:22:30.486" v="181" actId="2710"/>
          <ac:spMkLst>
            <pc:docMk/>
            <pc:sldMk cId="2610153537" sldId="272"/>
            <ac:spMk id="3" creationId="{CE21703A-855A-4ED8-BC57-11DAEA039F47}"/>
          </ac:spMkLst>
        </pc:spChg>
        <pc:picChg chg="mod">
          <ac:chgData name="Song Chiwon" userId="51e1066ea88a237c" providerId="LiveId" clId="{FE5D02FC-CDBE-406C-8832-241861A06D5D}" dt="2021-04-19T14:26:48.938" v="113" actId="1076"/>
          <ac:picMkLst>
            <pc:docMk/>
            <pc:sldMk cId="2610153537" sldId="272"/>
            <ac:picMk id="7" creationId="{91E543CD-04A9-49D7-A202-F9987A533C52}"/>
          </ac:picMkLst>
        </pc:picChg>
        <pc:picChg chg="mod">
          <ac:chgData name="Song Chiwon" userId="51e1066ea88a237c" providerId="LiveId" clId="{FE5D02FC-CDBE-406C-8832-241861A06D5D}" dt="2021-04-19T14:26:45.911" v="112" actId="1076"/>
          <ac:picMkLst>
            <pc:docMk/>
            <pc:sldMk cId="2610153537" sldId="272"/>
            <ac:picMk id="14" creationId="{5A064D84-F460-4D20-B34D-A9874081FDDB}"/>
          </ac:picMkLst>
        </pc:picChg>
      </pc:sldChg>
      <pc:sldChg chg="modSp mod">
        <pc:chgData name="Song Chiwon" userId="51e1066ea88a237c" providerId="LiveId" clId="{FE5D02FC-CDBE-406C-8832-241861A06D5D}" dt="2021-04-26T04:23:15.475" v="197" actId="20577"/>
        <pc:sldMkLst>
          <pc:docMk/>
          <pc:sldMk cId="3093592425" sldId="273"/>
        </pc:sldMkLst>
        <pc:spChg chg="mod">
          <ac:chgData name="Song Chiwon" userId="51e1066ea88a237c" providerId="LiveId" clId="{FE5D02FC-CDBE-406C-8832-241861A06D5D}" dt="2021-04-26T04:23:15.475" v="197" actId="20577"/>
          <ac:spMkLst>
            <pc:docMk/>
            <pc:sldMk cId="3093592425" sldId="273"/>
            <ac:spMk id="3" creationId="{E4AA45B9-E551-4BD4-8876-B8018EA427A5}"/>
          </ac:spMkLst>
        </pc:spChg>
      </pc:sldChg>
      <pc:sldChg chg="addSp delSp modSp new mod ord modClrScheme chgLayout">
        <pc:chgData name="Song Chiwon" userId="51e1066ea88a237c" providerId="LiveId" clId="{FE5D02FC-CDBE-406C-8832-241861A06D5D}" dt="2021-04-26T04:21:30.956" v="172" actId="6549"/>
        <pc:sldMkLst>
          <pc:docMk/>
          <pc:sldMk cId="1137559091" sldId="274"/>
        </pc:sldMkLst>
        <pc:spChg chg="del mod ord">
          <ac:chgData name="Song Chiwon" userId="51e1066ea88a237c" providerId="LiveId" clId="{FE5D02FC-CDBE-406C-8832-241861A06D5D}" dt="2021-04-19T14:26:14.023" v="87" actId="700"/>
          <ac:spMkLst>
            <pc:docMk/>
            <pc:sldMk cId="1137559091" sldId="274"/>
            <ac:spMk id="2" creationId="{8E209FA6-5DDF-4500-8218-4654DF439DDC}"/>
          </ac:spMkLst>
        </pc:spChg>
        <pc:spChg chg="del mod ord">
          <ac:chgData name="Song Chiwon" userId="51e1066ea88a237c" providerId="LiveId" clId="{FE5D02FC-CDBE-406C-8832-241861A06D5D}" dt="2021-04-19T14:26:14.023" v="87" actId="700"/>
          <ac:spMkLst>
            <pc:docMk/>
            <pc:sldMk cId="1137559091" sldId="274"/>
            <ac:spMk id="3" creationId="{462C8B23-04F8-49C4-B20C-962780831684}"/>
          </ac:spMkLst>
        </pc:spChg>
        <pc:spChg chg="add del mod ord">
          <ac:chgData name="Song Chiwon" userId="51e1066ea88a237c" providerId="LiveId" clId="{FE5D02FC-CDBE-406C-8832-241861A06D5D}" dt="2021-04-19T14:29:58.805" v="118" actId="21"/>
          <ac:spMkLst>
            <pc:docMk/>
            <pc:sldMk cId="1137559091" sldId="274"/>
            <ac:spMk id="4" creationId="{A50F2281-489D-4B0E-AD4E-EF1DF0ED1EE6}"/>
          </ac:spMkLst>
        </pc:spChg>
        <pc:spChg chg="add mod ord">
          <ac:chgData name="Song Chiwon" userId="51e1066ea88a237c" providerId="LiveId" clId="{FE5D02FC-CDBE-406C-8832-241861A06D5D}" dt="2021-04-26T04:21:30.956" v="172" actId="6549"/>
          <ac:spMkLst>
            <pc:docMk/>
            <pc:sldMk cId="1137559091" sldId="274"/>
            <ac:spMk id="5" creationId="{BACA6927-03F1-48D5-A171-29DF78BF51F8}"/>
          </ac:spMkLst>
        </pc:spChg>
        <pc:spChg chg="add mod">
          <ac:chgData name="Song Chiwon" userId="51e1066ea88a237c" providerId="LiveId" clId="{FE5D02FC-CDBE-406C-8832-241861A06D5D}" dt="2021-04-26T04:20:55.339" v="163" actId="121"/>
          <ac:spMkLst>
            <pc:docMk/>
            <pc:sldMk cId="1137559091" sldId="274"/>
            <ac:spMk id="7" creationId="{F9A4EE67-DA6D-4046-B6D5-E3E3D6F4DC7C}"/>
          </ac:spMkLst>
        </pc:spChg>
      </pc:sldChg>
      <pc:sldChg chg="del">
        <pc:chgData name="Song Chiwon" userId="51e1066ea88a237c" providerId="LiveId" clId="{FE5D02FC-CDBE-406C-8832-241861A06D5D}" dt="2021-04-19T14:23:45.735" v="62" actId="47"/>
        <pc:sldMkLst>
          <pc:docMk/>
          <pc:sldMk cId="893123158" sldId="275"/>
        </pc:sldMkLst>
      </pc:sldChg>
      <pc:sldMasterChg chg="modSldLayout">
        <pc:chgData name="Song Chiwon" userId="51e1066ea88a237c" providerId="LiveId" clId="{FE5D02FC-CDBE-406C-8832-241861A06D5D}" dt="2021-04-26T04:22:42.389" v="183" actId="2710"/>
        <pc:sldMasterMkLst>
          <pc:docMk/>
          <pc:sldMasterMk cId="238074008" sldId="2147483660"/>
        </pc:sldMasterMkLst>
        <pc:sldLayoutChg chg="modSp">
          <pc:chgData name="Song Chiwon" userId="51e1066ea88a237c" providerId="LiveId" clId="{FE5D02FC-CDBE-406C-8832-241861A06D5D}" dt="2021-04-26T04:22:42.389" v="183" actId="2710"/>
          <pc:sldLayoutMkLst>
            <pc:docMk/>
            <pc:sldMasterMk cId="238074008" sldId="2147483660"/>
            <pc:sldLayoutMk cId="3456241651" sldId="2147483662"/>
          </pc:sldLayoutMkLst>
          <pc:spChg chg="mod">
            <ac:chgData name="Song Chiwon" userId="51e1066ea88a237c" providerId="LiveId" clId="{FE5D02FC-CDBE-406C-8832-241861A06D5D}" dt="2021-04-26T04:22:42.389" v="183" actId="2710"/>
            <ac:spMkLst>
              <pc:docMk/>
              <pc:sldMasterMk cId="238074008" sldId="2147483660"/>
              <pc:sldLayoutMk cId="3456241651" sldId="2147483662"/>
              <ac:spMk id="2" creationId="{00000000-0000-0000-0000-000000000000}"/>
            </ac:spMkLst>
          </pc:spChg>
        </pc:sldLayoutChg>
        <pc:sldLayoutChg chg="addSp modSp mod">
          <pc:chgData name="Song Chiwon" userId="51e1066ea88a237c" providerId="LiveId" clId="{FE5D02FC-CDBE-406C-8832-241861A06D5D}" dt="2021-04-26T04:21:51.126" v="177" actId="14100"/>
          <pc:sldLayoutMkLst>
            <pc:docMk/>
            <pc:sldMasterMk cId="238074008" sldId="2147483660"/>
            <pc:sldLayoutMk cId="1243835564" sldId="2147483663"/>
          </pc:sldLayoutMkLst>
          <pc:spChg chg="mod">
            <ac:chgData name="Song Chiwon" userId="51e1066ea88a237c" providerId="LiveId" clId="{FE5D02FC-CDBE-406C-8832-241861A06D5D}" dt="2021-04-26T04:21:51.126" v="177" actId="14100"/>
            <ac:spMkLst>
              <pc:docMk/>
              <pc:sldMasterMk cId="238074008" sldId="2147483660"/>
              <pc:sldLayoutMk cId="1243835564" sldId="2147483663"/>
              <ac:spMk id="2" creationId="{00000000-0000-0000-0000-000000000000}"/>
            </ac:spMkLst>
          </pc:spChg>
          <pc:spChg chg="mod">
            <ac:chgData name="Song Chiwon" userId="51e1066ea88a237c" providerId="LiveId" clId="{FE5D02FC-CDBE-406C-8832-241861A06D5D}" dt="2021-04-26T04:21:49.091" v="176" actId="14100"/>
            <ac:spMkLst>
              <pc:docMk/>
              <pc:sldMasterMk cId="238074008" sldId="2147483660"/>
              <pc:sldLayoutMk cId="1243835564" sldId="2147483663"/>
              <ac:spMk id="3" creationId="{00000000-0000-0000-0000-000000000000}"/>
            </ac:spMkLst>
          </pc:spChg>
          <pc:picChg chg="add mod ord">
            <ac:chgData name="Song Chiwon" userId="51e1066ea88a237c" providerId="LiveId" clId="{FE5D02FC-CDBE-406C-8832-241861A06D5D}" dt="2021-04-19T14:25:10.093" v="71"/>
            <ac:picMkLst>
              <pc:docMk/>
              <pc:sldMasterMk cId="238074008" sldId="2147483660"/>
              <pc:sldLayoutMk cId="1243835564" sldId="2147483663"/>
              <ac:picMk id="7" creationId="{BC28A4F9-706D-41BB-890B-F3F07E4AAC4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5339-D5D6-406F-BD06-A6BBC04F9F52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BA4DC-BE22-4D84-B1CF-823F260CC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3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96236"/>
            <a:ext cx="6858000" cy="8332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1BA3C2-F96D-49F6-9373-3FEDD88D05F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0137C-41F9-4C29-90FA-BF0862D228F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 descr="Cloud computing Microsoft Azure Amazon Web Services Platform as a service  On-premises software - Cloud Service Cliparts png download - 4961*2624 -  Free Transparent Cloud Computing png Download. - Clip Art Library">
            <a:extLst>
              <a:ext uri="{FF2B5EF4-FFF2-40B4-BE49-F238E27FC236}">
                <a16:creationId xmlns:a16="http://schemas.microsoft.com/office/drawing/2014/main" id="{949B4D68-A5F8-44DA-AA14-043F8DD217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41" y="1755209"/>
            <a:ext cx="3105928" cy="14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982" y="2863867"/>
            <a:ext cx="5902036" cy="579803"/>
          </a:xfrm>
          <a:solidFill>
            <a:schemeClr val="bg1"/>
          </a:solidFill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F7D2B02-F24F-4785-9299-2E431D9834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53"/>
          <a:stretch/>
        </p:blipFill>
        <p:spPr>
          <a:xfrm>
            <a:off x="1136957" y="4961866"/>
            <a:ext cx="6871452" cy="15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5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1BA3C2-F96D-49F6-9373-3FEDD88D05F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0137C-41F9-4C29-90FA-BF0862D2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3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1BA3C2-F96D-49F6-9373-3FEDD88D05F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0137C-41F9-4C29-90FA-BF0862D2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3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ud computing Microsoft Azure Amazon Web Services Platform as a service  On-premises software - Cloud Service Cliparts png download - 4961*2624 -  Free Transparent Cloud Computing png Download. - Clip Art Library">
            <a:extLst>
              <a:ext uri="{FF2B5EF4-FFF2-40B4-BE49-F238E27FC236}">
                <a16:creationId xmlns:a16="http://schemas.microsoft.com/office/drawing/2014/main" id="{98339120-6F3F-4641-89C3-5E380BBF351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082"/>
          <a:stretch/>
        </p:blipFill>
        <p:spPr bwMode="auto">
          <a:xfrm>
            <a:off x="301164" y="14104"/>
            <a:ext cx="2131444" cy="9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221" y="1114883"/>
            <a:ext cx="8101129" cy="5520617"/>
          </a:xfrm>
        </p:spPr>
        <p:txBody>
          <a:bodyPr>
            <a:normAutofit/>
          </a:bodyPr>
          <a:lstStyle>
            <a:lvl1pPr marL="216000" latinLnBrk="0">
              <a:lnSpc>
                <a:spcPct val="110000"/>
              </a:lnSpc>
              <a:defRPr sz="2000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540000" latinLnBrk="0">
              <a:lnSpc>
                <a:spcPct val="110000"/>
              </a:lnSpc>
              <a:defRPr sz="1800" baseline="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900000" latinLnBrk="0">
              <a:lnSpc>
                <a:spcPct val="110000"/>
              </a:lnSpc>
              <a:defRPr sz="1600" baseline="0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260000" latinLnBrk="0">
              <a:lnSpc>
                <a:spcPct val="110000"/>
              </a:lnSpc>
              <a:defRPr sz="1400" baseline="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620000" latinLnBrk="0">
              <a:lnSpc>
                <a:spcPct val="110000"/>
              </a:lnSpc>
              <a:defRPr sz="1400" baseline="0">
                <a:latin typeface="Arial" panose="020B0604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93560E7-E448-4D7D-AA7D-0047A409D9B6}"/>
              </a:ext>
            </a:extLst>
          </p:cNvPr>
          <p:cNvCxnSpPr>
            <a:cxnSpLocks/>
          </p:cNvCxnSpPr>
          <p:nvPr userDrawn="1"/>
        </p:nvCxnSpPr>
        <p:spPr>
          <a:xfrm>
            <a:off x="615396" y="961669"/>
            <a:ext cx="7886700" cy="0"/>
          </a:xfrm>
          <a:prstGeom prst="line">
            <a:avLst/>
          </a:prstGeom>
          <a:ln w="38100">
            <a:solidFill>
              <a:srgbClr val="009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65567E-0BF6-420B-A6BC-77C89441840B}"/>
              </a:ext>
            </a:extLst>
          </p:cNvPr>
          <p:cNvSpPr/>
          <p:nvPr userDrawn="1"/>
        </p:nvSpPr>
        <p:spPr>
          <a:xfrm>
            <a:off x="6009737" y="895571"/>
            <a:ext cx="2967446" cy="16260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396" y="542776"/>
            <a:ext cx="7886700" cy="409032"/>
          </a:xfrm>
          <a:solidFill>
            <a:schemeClr val="bg1"/>
          </a:solidFill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4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내, 벽, 기기, 하얀색이(가) 표시된 사진&#10;&#10;자동 생성된 설명">
            <a:extLst>
              <a:ext uri="{FF2B5EF4-FFF2-40B4-BE49-F238E27FC236}">
                <a16:creationId xmlns:a16="http://schemas.microsoft.com/office/drawing/2014/main" id="{BC28A4F9-706D-41BB-890B-F3F07E4AAC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56"/>
            <a:ext cx="9144000" cy="3629025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3087193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238" y="4796932"/>
            <a:ext cx="7865129" cy="1292719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1BA3C2-F96D-49F6-9373-3FEDD88D05F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0137C-41F9-4C29-90FA-BF0862D2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3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1BA3C2-F96D-49F6-9373-3FEDD88D05F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0137C-41F9-4C29-90FA-BF0862D2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6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1BA3C2-F96D-49F6-9373-3FEDD88D05F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0137C-41F9-4C29-90FA-BF0862D2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0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1BA3C2-F96D-49F6-9373-3FEDD88D05F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0137C-41F9-4C29-90FA-BF0862D228F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6" descr="Cloud computing Microsoft Azure Amazon Web Services Platform as a service  On-premises software - Cloud Service Cliparts png download - 4961*2624 -  Free Transparent Cloud Computing png Download. - Clip Art Library">
            <a:extLst>
              <a:ext uri="{FF2B5EF4-FFF2-40B4-BE49-F238E27FC236}">
                <a16:creationId xmlns:a16="http://schemas.microsoft.com/office/drawing/2014/main" id="{54440FB0-456E-477D-A753-28DA38560F5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082"/>
          <a:stretch/>
        </p:blipFill>
        <p:spPr bwMode="auto">
          <a:xfrm>
            <a:off x="301164" y="14104"/>
            <a:ext cx="2131444" cy="9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5B73A6-64DF-41F5-A503-98D59E199D5C}"/>
              </a:ext>
            </a:extLst>
          </p:cNvPr>
          <p:cNvCxnSpPr>
            <a:cxnSpLocks/>
          </p:cNvCxnSpPr>
          <p:nvPr userDrawn="1"/>
        </p:nvCxnSpPr>
        <p:spPr>
          <a:xfrm>
            <a:off x="615396" y="961669"/>
            <a:ext cx="7886700" cy="0"/>
          </a:xfrm>
          <a:prstGeom prst="line">
            <a:avLst/>
          </a:prstGeom>
          <a:ln w="38100">
            <a:solidFill>
              <a:srgbClr val="009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42ECE4-9124-499D-BC0D-DF438FD58B0D}"/>
              </a:ext>
            </a:extLst>
          </p:cNvPr>
          <p:cNvSpPr/>
          <p:nvPr userDrawn="1"/>
        </p:nvSpPr>
        <p:spPr>
          <a:xfrm>
            <a:off x="6009737" y="895571"/>
            <a:ext cx="2967446" cy="16260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51A4D6-0417-465F-AD4D-23B0362D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6" y="542776"/>
            <a:ext cx="7886700" cy="409032"/>
          </a:xfrm>
          <a:solidFill>
            <a:schemeClr val="bg1"/>
          </a:solidFill>
        </p:spPr>
        <p:txBody>
          <a:bodyPr anchor="t">
            <a:noAutofit/>
          </a:bodyPr>
          <a:lstStyle>
            <a:lvl1pPr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1BA3C2-F96D-49F6-9373-3FEDD88D05F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0137C-41F9-4C29-90FA-BF0862D2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6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1BA3C2-F96D-49F6-9373-3FEDD88D05F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0137C-41F9-4C29-90FA-BF0862D2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8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1BA3C2-F96D-49F6-9373-3FEDD88D05F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20137C-41F9-4C29-90FA-BF0862D22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97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7460803" y="7723"/>
            <a:ext cx="1671547" cy="2225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Software Platforms Lab.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08172" y="6635500"/>
            <a:ext cx="535827" cy="2255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F20137C-41F9-4C29-90FA-BF0862D228FF}" type="slidenum">
              <a:rPr lang="ko-KR" altLang="en-US" sz="1200" smtClean="0">
                <a:solidFill>
                  <a:schemeClr val="accent3">
                    <a:lumMod val="75000"/>
                  </a:schemeClr>
                </a:solidFill>
              </a:rPr>
              <a:pPr algn="r"/>
              <a:t>‹#›</a:t>
            </a:fld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7E8A639D-9DC4-4293-B6B6-F942C8737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83491"/>
            <a:ext cx="6858000" cy="833260"/>
          </a:xfrm>
        </p:spPr>
        <p:txBody>
          <a:bodyPr/>
          <a:lstStyle/>
          <a:p>
            <a:r>
              <a:rPr lang="en-US" altLang="ko-KR" dirty="0"/>
              <a:t>Dept. of Computer Science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71E1302-8EE6-4688-8678-AA576C5D7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982" y="2859684"/>
            <a:ext cx="5902036" cy="968383"/>
          </a:xfrm>
        </p:spPr>
        <p:txBody>
          <a:bodyPr>
            <a:noAutofit/>
          </a:bodyPr>
          <a:lstStyle/>
          <a:p>
            <a:r>
              <a:rPr lang="en-US" altLang="ko-KR" dirty="0"/>
              <a:t>Operating Systems</a:t>
            </a:r>
            <a:br>
              <a:rPr lang="en-US" altLang="ko-KR" dirty="0"/>
            </a:br>
            <a:r>
              <a:rPr lang="en-US" altLang="ko-KR" sz="2800" b="0" dirty="0"/>
              <a:t>- Course Overview -</a:t>
            </a:r>
            <a:endParaRPr lang="ko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14091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endParaRPr lang="en-US" altLang="ko-KR" sz="3600" b="1" i="1" dirty="0">
              <a:solidFill>
                <a:srgbClr val="041A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ko-KR" sz="3600" b="1" i="1" dirty="0">
              <a:solidFill>
                <a:srgbClr val="041A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en-US" altLang="ko-KR" sz="3600" b="1" i="1" dirty="0">
                <a:solidFill>
                  <a:srgbClr val="041A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students truly understand that</a:t>
            </a:r>
          </a:p>
          <a:p>
            <a:pPr marL="0" indent="0" algn="ctr">
              <a:buFontTx/>
              <a:buNone/>
            </a:pPr>
            <a:r>
              <a:rPr lang="en-US" altLang="ko-KR" sz="3600" b="1" i="1" dirty="0">
                <a:solidFill>
                  <a:srgbClr val="041A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is a collection of cheating schemes</a:t>
            </a:r>
            <a:endParaRPr lang="ko-KR" altLang="en-US" sz="3600" b="1" i="1" dirty="0">
              <a:solidFill>
                <a:srgbClr val="041A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Goal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98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5396" y="1114883"/>
            <a:ext cx="7899954" cy="5520617"/>
          </a:xfrm>
        </p:spPr>
        <p:txBody>
          <a:bodyPr>
            <a:normAutofit/>
          </a:bodyPr>
          <a:lstStyle/>
          <a:p>
            <a:r>
              <a:rPr lang="en-US" altLang="ko-KR" sz="1700" dirty="0"/>
              <a:t>Process management: </a:t>
            </a:r>
            <a:r>
              <a:rPr lang="en-US" altLang="ko-KR" sz="1700" i="1" dirty="0"/>
              <a:t>Multitasking</a:t>
            </a:r>
          </a:p>
          <a:p>
            <a:pPr lvl="1"/>
            <a:r>
              <a:rPr lang="en-US" altLang="ko-KR" sz="1500" dirty="0"/>
              <a:t>Cheating by fast and repetitive task switches</a:t>
            </a:r>
          </a:p>
          <a:p>
            <a:pPr lvl="1"/>
            <a:endParaRPr lang="en-US" altLang="ko-KR" sz="1700" dirty="0"/>
          </a:p>
          <a:p>
            <a:r>
              <a:rPr lang="en-US" altLang="ko-KR" sz="1700" dirty="0"/>
              <a:t>Memory management: </a:t>
            </a:r>
            <a:r>
              <a:rPr lang="en-US" altLang="ko-KR" sz="1700" i="1" dirty="0"/>
              <a:t>Virtual Memory</a:t>
            </a:r>
          </a:p>
          <a:p>
            <a:pPr lvl="1"/>
            <a:r>
              <a:rPr lang="en-US" altLang="ko-KR" sz="1500" dirty="0"/>
              <a:t>Cheating by a phantom space provision</a:t>
            </a:r>
          </a:p>
          <a:p>
            <a:pPr lvl="1"/>
            <a:endParaRPr lang="en-US" altLang="ko-KR" sz="1500" dirty="0"/>
          </a:p>
          <a:p>
            <a:r>
              <a:rPr lang="en-US" altLang="ko-KR" sz="1700" dirty="0"/>
              <a:t>File and Storage management: </a:t>
            </a:r>
            <a:r>
              <a:rPr lang="en-US" altLang="ko-KR" sz="1700" i="1" dirty="0"/>
              <a:t>Fast I/O</a:t>
            </a:r>
          </a:p>
          <a:p>
            <a:pPr lvl="1"/>
            <a:r>
              <a:rPr lang="en-US" altLang="ko-KR" sz="1500" dirty="0"/>
              <a:t>Cheating by buffering and caching</a:t>
            </a:r>
            <a:endParaRPr lang="ko-KR" altLang="en-US" sz="1500" dirty="0"/>
          </a:p>
          <a:p>
            <a:endParaRPr lang="ko-KR" altLang="en-US" sz="15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88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and Q&amp;A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15396" y="1600200"/>
            <a:ext cx="78867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Understood?</a:t>
            </a:r>
          </a:p>
          <a:p>
            <a:pPr marL="0" indent="0">
              <a:buFontTx/>
              <a:buNone/>
            </a:pP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your are ready to take this Operating System course!</a:t>
            </a:r>
          </a:p>
          <a:p>
            <a:pPr marL="0" indent="0">
              <a:buFontTx/>
              <a:buNone/>
            </a:pPr>
            <a:endParaRPr lang="en-US" altLang="ko-K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Luck to you!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0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/>
              <a:t>Theory Class </a:t>
            </a:r>
          </a:p>
          <a:p>
            <a:pPr lvl="1"/>
            <a:r>
              <a:rPr lang="en-US" altLang="ko-KR" sz="1500" dirty="0"/>
              <a:t>Traditional OS theories</a:t>
            </a:r>
          </a:p>
          <a:p>
            <a:pPr lvl="2"/>
            <a:r>
              <a:rPr lang="en-US" altLang="ko-KR" sz="1300" dirty="0"/>
              <a:t>We deal with the “concept” of each technique not the “implementation”</a:t>
            </a:r>
          </a:p>
          <a:p>
            <a:pPr lvl="2"/>
            <a:r>
              <a:rPr lang="en-US" altLang="ko-KR" sz="1300" dirty="0"/>
              <a:t>So, most program code presented in the lecture is not real-world code</a:t>
            </a:r>
          </a:p>
          <a:p>
            <a:pPr lvl="1"/>
            <a:r>
              <a:rPr lang="en-US" altLang="ko-KR" sz="1500" dirty="0"/>
              <a:t>On-line contents (no offline classes)</a:t>
            </a:r>
          </a:p>
          <a:p>
            <a:pPr lvl="1"/>
            <a:r>
              <a:rPr lang="en-US" altLang="ko-KR" sz="1500" dirty="0">
                <a:solidFill>
                  <a:srgbClr val="FF0000"/>
                </a:solidFill>
              </a:rPr>
              <a:t>You must watch weekly online contents before attending lab classes!!!</a:t>
            </a:r>
            <a:endParaRPr lang="en-US" altLang="ko-KR" sz="1500" dirty="0"/>
          </a:p>
          <a:p>
            <a:r>
              <a:rPr lang="en-US" altLang="ko-KR" sz="1700" dirty="0"/>
              <a:t>Lab. Class </a:t>
            </a:r>
          </a:p>
          <a:p>
            <a:pPr lvl="1"/>
            <a:r>
              <a:rPr lang="en-US" altLang="ko-KR" sz="1500" dirty="0"/>
              <a:t>Two hours (exactly, 100 minutes) of </a:t>
            </a:r>
            <a:r>
              <a:rPr lang="en-US" altLang="ko-KR" sz="1500" dirty="0">
                <a:solidFill>
                  <a:srgbClr val="FF0000"/>
                </a:solidFill>
              </a:rPr>
              <a:t>offline classes</a:t>
            </a:r>
          </a:p>
          <a:p>
            <a:pPr lvl="2"/>
            <a:r>
              <a:rPr lang="en-US" altLang="ko-KR" sz="1300"/>
              <a:t>10831: Thursday (17:00 – 18:40</a:t>
            </a:r>
            <a:r>
              <a:rPr lang="en-US" altLang="ko-KR" sz="1300" dirty="0"/>
              <a:t>), ITBT 508</a:t>
            </a:r>
          </a:p>
          <a:p>
            <a:pPr lvl="2"/>
            <a:r>
              <a:rPr lang="en-US" altLang="ko-KR" sz="1300"/>
              <a:t>12754: Friday (11:00 – 12:40</a:t>
            </a:r>
            <a:r>
              <a:rPr lang="en-US" altLang="ko-KR" sz="1300" dirty="0"/>
              <a:t>), </a:t>
            </a:r>
            <a:r>
              <a:rPr lang="en-US" altLang="ko-KR" sz="1300"/>
              <a:t>ITBT 508</a:t>
            </a:r>
            <a:endParaRPr lang="en-US" altLang="ko-KR" sz="1300" dirty="0"/>
          </a:p>
          <a:p>
            <a:pPr lvl="2"/>
            <a:r>
              <a:rPr lang="en-US" altLang="ko-KR" sz="1300"/>
              <a:t>12755: </a:t>
            </a:r>
            <a:r>
              <a:rPr lang="en-US" altLang="ko-KR" sz="1300" dirty="0"/>
              <a:t>Friday </a:t>
            </a:r>
            <a:r>
              <a:rPr lang="en-US" altLang="ko-KR" sz="1300"/>
              <a:t>(15:00 – 16:40</a:t>
            </a:r>
            <a:r>
              <a:rPr lang="en-US" altLang="ko-KR" sz="1300" dirty="0"/>
              <a:t>), </a:t>
            </a:r>
            <a:r>
              <a:rPr lang="en-US" altLang="ko-KR" sz="1300"/>
              <a:t>ITBT 207</a:t>
            </a:r>
            <a:endParaRPr lang="en-US" altLang="ko-KR" sz="1300" dirty="0"/>
          </a:p>
          <a:p>
            <a:pPr lvl="1"/>
            <a:r>
              <a:rPr lang="en-US" altLang="ko-KR" sz="1500"/>
              <a:t>Practice </a:t>
            </a:r>
            <a:r>
              <a:rPr lang="en-US" altLang="ko-KR" sz="1500" dirty="0"/>
              <a:t>of key OS theories on the ‘xv6’ educational OS</a:t>
            </a:r>
          </a:p>
          <a:p>
            <a:pPr lvl="1"/>
            <a:r>
              <a:rPr lang="en-US" altLang="ko-KR" sz="1500" dirty="0"/>
              <a:t>4 assignments (one easy and three difficult xv6 programming)</a:t>
            </a:r>
          </a:p>
          <a:p>
            <a:pPr lvl="1"/>
            <a:r>
              <a:rPr lang="en-US" altLang="ko-KR" sz="1500" dirty="0"/>
              <a:t>Detailed introduction will be given by TAs</a:t>
            </a:r>
          </a:p>
          <a:p>
            <a:r>
              <a:rPr lang="en-US" altLang="ko-KR" sz="1700" dirty="0"/>
              <a:t>Course Materials</a:t>
            </a:r>
          </a:p>
          <a:p>
            <a:pPr lvl="1"/>
            <a:r>
              <a:rPr lang="en-US" altLang="ko-KR" sz="1500" dirty="0"/>
              <a:t>Weekly online contents (together with PPT slides file) will be uploaded right after the Lab class of the previous week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Operation: SMART-F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12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/>
              <a:t>Midterm</a:t>
            </a:r>
          </a:p>
          <a:p>
            <a:pPr lvl="1"/>
            <a:r>
              <a:rPr lang="en-US" altLang="ko-KR" sz="1500"/>
              <a:t>35%</a:t>
            </a:r>
            <a:endParaRPr lang="en-US" altLang="ko-KR" sz="1500" dirty="0"/>
          </a:p>
          <a:p>
            <a:pPr lvl="1"/>
            <a:r>
              <a:rPr lang="en-US" altLang="ko-KR" sz="1500" dirty="0">
                <a:solidFill>
                  <a:srgbClr val="FF0000"/>
                </a:solidFill>
              </a:rPr>
              <a:t>4</a:t>
            </a:r>
            <a:r>
              <a:rPr lang="ko-KR" altLang="en-US" sz="1500">
                <a:solidFill>
                  <a:srgbClr val="FF0000"/>
                </a:solidFill>
              </a:rPr>
              <a:t>월 </a:t>
            </a:r>
            <a:r>
              <a:rPr lang="en-US" altLang="ko-KR" sz="1500">
                <a:solidFill>
                  <a:srgbClr val="FF0000"/>
                </a:solidFill>
              </a:rPr>
              <a:t>26</a:t>
            </a:r>
            <a:r>
              <a:rPr lang="ko-KR" altLang="en-US" sz="1500">
                <a:solidFill>
                  <a:srgbClr val="FF0000"/>
                </a:solidFill>
              </a:rPr>
              <a:t>일</a:t>
            </a:r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ko-KR" altLang="en-US" sz="1500" dirty="0">
                <a:solidFill>
                  <a:srgbClr val="FF0000"/>
                </a:solidFill>
              </a:rPr>
              <a:t>토</a:t>
            </a:r>
            <a:r>
              <a:rPr lang="en-US" altLang="ko-KR" sz="1500" dirty="0">
                <a:solidFill>
                  <a:srgbClr val="FF0000"/>
                </a:solidFill>
              </a:rPr>
              <a:t>) </a:t>
            </a:r>
            <a:r>
              <a:rPr lang="ko-KR" altLang="en-US" sz="1500" dirty="0">
                <a:solidFill>
                  <a:srgbClr val="FF0000"/>
                </a:solidFill>
              </a:rPr>
              <a:t>오전 </a:t>
            </a:r>
            <a:r>
              <a:rPr lang="en-US" altLang="ko-KR" sz="1500" dirty="0">
                <a:solidFill>
                  <a:srgbClr val="FF0000"/>
                </a:solidFill>
              </a:rPr>
              <a:t>10</a:t>
            </a:r>
            <a:r>
              <a:rPr lang="ko-KR" altLang="en-US" sz="1500" dirty="0">
                <a:solidFill>
                  <a:srgbClr val="FF0000"/>
                </a:solidFill>
              </a:rPr>
              <a:t>시 </a:t>
            </a:r>
            <a:r>
              <a:rPr lang="en-US" altLang="ko-KR" sz="1500" dirty="0">
                <a:solidFill>
                  <a:srgbClr val="FF0000"/>
                </a:solidFill>
              </a:rPr>
              <a:t>– 11</a:t>
            </a:r>
            <a:r>
              <a:rPr lang="ko-KR" altLang="en-US" sz="1500" dirty="0">
                <a:solidFill>
                  <a:srgbClr val="FF0000"/>
                </a:solidFill>
              </a:rPr>
              <a:t>시 </a:t>
            </a:r>
            <a:r>
              <a:rPr lang="en-US" altLang="ko-KR" sz="1500" dirty="0">
                <a:solidFill>
                  <a:srgbClr val="FF0000"/>
                </a:solidFill>
              </a:rPr>
              <a:t>40</a:t>
            </a:r>
            <a:r>
              <a:rPr lang="ko-KR" altLang="en-US" sz="1500" dirty="0">
                <a:solidFill>
                  <a:srgbClr val="FF0000"/>
                </a:solidFill>
              </a:rPr>
              <a:t>분 </a:t>
            </a:r>
            <a:r>
              <a:rPr lang="en-US" altLang="ko-KR" sz="1500" dirty="0"/>
              <a:t>(</a:t>
            </a:r>
            <a:r>
              <a:rPr lang="ko-KR" altLang="en-US" sz="1500" dirty="0"/>
              <a:t>장소 추후 공지</a:t>
            </a:r>
            <a:r>
              <a:rPr lang="en-US" altLang="ko-KR" sz="1500" dirty="0"/>
              <a:t>)</a:t>
            </a:r>
          </a:p>
          <a:p>
            <a:pPr lvl="1"/>
            <a:r>
              <a:rPr lang="ko-KR" altLang="en-US" sz="1500" dirty="0"/>
              <a:t>시험 범위</a:t>
            </a:r>
            <a:r>
              <a:rPr lang="en-US" altLang="ko-KR" sz="1500" dirty="0"/>
              <a:t>: </a:t>
            </a:r>
            <a:r>
              <a:rPr lang="ko-KR" altLang="en-US" sz="1500" dirty="0"/>
              <a:t>직전 수업 내용까지</a:t>
            </a:r>
            <a:endParaRPr lang="en-US" altLang="ko-KR" sz="1500" dirty="0"/>
          </a:p>
          <a:p>
            <a:r>
              <a:rPr lang="en-US" altLang="ko-KR" sz="1700" dirty="0"/>
              <a:t>Final</a:t>
            </a:r>
          </a:p>
          <a:p>
            <a:pPr lvl="1"/>
            <a:r>
              <a:rPr lang="en-US" altLang="ko-KR" sz="1500"/>
              <a:t>35%</a:t>
            </a:r>
            <a:endParaRPr lang="en-US" altLang="ko-KR" sz="1500" dirty="0"/>
          </a:p>
          <a:p>
            <a:pPr lvl="1"/>
            <a:r>
              <a:rPr lang="en-US" altLang="ko-KR" sz="1500" dirty="0">
                <a:solidFill>
                  <a:srgbClr val="FF0000"/>
                </a:solidFill>
              </a:rPr>
              <a:t>6</a:t>
            </a:r>
            <a:r>
              <a:rPr lang="ko-KR" altLang="en-US" sz="1500">
                <a:solidFill>
                  <a:srgbClr val="FF0000"/>
                </a:solidFill>
              </a:rPr>
              <a:t>월 </a:t>
            </a:r>
            <a:r>
              <a:rPr lang="en-US" altLang="ko-KR" sz="1500">
                <a:solidFill>
                  <a:srgbClr val="FF0000"/>
                </a:solidFill>
              </a:rPr>
              <a:t>21</a:t>
            </a:r>
            <a:r>
              <a:rPr lang="ko-KR" altLang="en-US" sz="1500">
                <a:solidFill>
                  <a:srgbClr val="FF0000"/>
                </a:solidFill>
              </a:rPr>
              <a:t>일</a:t>
            </a:r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ko-KR" altLang="en-US" sz="1500" dirty="0">
                <a:solidFill>
                  <a:srgbClr val="FF0000"/>
                </a:solidFill>
              </a:rPr>
              <a:t>토</a:t>
            </a:r>
            <a:r>
              <a:rPr lang="en-US" altLang="ko-KR" sz="1500" dirty="0">
                <a:solidFill>
                  <a:srgbClr val="FF0000"/>
                </a:solidFill>
              </a:rPr>
              <a:t>) </a:t>
            </a:r>
            <a:r>
              <a:rPr lang="ko-KR" altLang="en-US" sz="1500" dirty="0">
                <a:solidFill>
                  <a:srgbClr val="FF0000"/>
                </a:solidFill>
              </a:rPr>
              <a:t>오전 </a:t>
            </a:r>
            <a:r>
              <a:rPr lang="en-US" altLang="ko-KR" sz="1500" dirty="0">
                <a:solidFill>
                  <a:srgbClr val="FF0000"/>
                </a:solidFill>
              </a:rPr>
              <a:t>10</a:t>
            </a:r>
            <a:r>
              <a:rPr lang="ko-KR" altLang="en-US" sz="1500" dirty="0">
                <a:solidFill>
                  <a:srgbClr val="FF0000"/>
                </a:solidFill>
              </a:rPr>
              <a:t>시 </a:t>
            </a:r>
            <a:r>
              <a:rPr lang="en-US" altLang="ko-KR" sz="1500" dirty="0">
                <a:solidFill>
                  <a:srgbClr val="FF0000"/>
                </a:solidFill>
              </a:rPr>
              <a:t>– 11</a:t>
            </a:r>
            <a:r>
              <a:rPr lang="ko-KR" altLang="en-US" sz="1500" dirty="0">
                <a:solidFill>
                  <a:srgbClr val="FF0000"/>
                </a:solidFill>
              </a:rPr>
              <a:t>시 </a:t>
            </a:r>
            <a:r>
              <a:rPr lang="en-US" altLang="ko-KR" sz="1500" dirty="0">
                <a:solidFill>
                  <a:srgbClr val="FF0000"/>
                </a:solidFill>
              </a:rPr>
              <a:t>40</a:t>
            </a:r>
            <a:r>
              <a:rPr lang="ko-KR" altLang="en-US" sz="1500" dirty="0">
                <a:solidFill>
                  <a:srgbClr val="FF0000"/>
                </a:solidFill>
              </a:rPr>
              <a:t>분 </a:t>
            </a:r>
            <a:r>
              <a:rPr lang="en-US" altLang="ko-KR" sz="1500" dirty="0"/>
              <a:t>(</a:t>
            </a:r>
            <a:r>
              <a:rPr lang="ko-KR" altLang="en-US" sz="1500" dirty="0"/>
              <a:t>장소 추후 공지</a:t>
            </a:r>
            <a:r>
              <a:rPr lang="en-US" altLang="ko-KR" sz="1500" dirty="0"/>
              <a:t>)</a:t>
            </a:r>
          </a:p>
          <a:p>
            <a:pPr lvl="1"/>
            <a:r>
              <a:rPr lang="ko-KR" altLang="en-US" sz="1500" dirty="0"/>
              <a:t>시험 범위</a:t>
            </a:r>
            <a:r>
              <a:rPr lang="en-US" altLang="ko-KR" sz="1500" dirty="0"/>
              <a:t>: </a:t>
            </a:r>
            <a:r>
              <a:rPr lang="ko-KR" altLang="en-US" sz="1500" dirty="0"/>
              <a:t>전체</a:t>
            </a:r>
            <a:endParaRPr lang="en-US" altLang="ko-KR" sz="1500" dirty="0"/>
          </a:p>
          <a:p>
            <a:r>
              <a:rPr lang="en-US" altLang="ko-KR" sz="1700" dirty="0"/>
              <a:t>Homework</a:t>
            </a:r>
          </a:p>
          <a:p>
            <a:pPr lvl="1"/>
            <a:r>
              <a:rPr lang="en-US" altLang="ko-KR" sz="1500" dirty="0"/>
              <a:t>30% (If three or more assignments have been submitted)</a:t>
            </a:r>
          </a:p>
          <a:p>
            <a:pPr lvl="1"/>
            <a:r>
              <a:rPr lang="en-US" altLang="ko-KR" sz="1500" dirty="0"/>
              <a:t>F (otherwise, regardless of the exam. scores)</a:t>
            </a:r>
          </a:p>
          <a:p>
            <a:endParaRPr lang="ko-KR" altLang="en-US" sz="17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12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ea typeface="굴림" panose="020B0600000101010101" pitchFamily="50" charset="-127"/>
              </a:rPr>
              <a:t>Absence policy</a:t>
            </a:r>
          </a:p>
          <a:p>
            <a:pPr lvl="1"/>
            <a:r>
              <a:rPr lang="en-US" altLang="ko-KR" sz="1500" dirty="0">
                <a:ea typeface="굴림" panose="020B0600000101010101" pitchFamily="50" charset="-127"/>
              </a:rPr>
              <a:t>Three absences will downgrade the final grade by 1 step</a:t>
            </a:r>
          </a:p>
          <a:p>
            <a:pPr lvl="2"/>
            <a:r>
              <a:rPr lang="en-US" altLang="ko-KR" sz="1500" dirty="0">
                <a:ea typeface="굴림" panose="020B0600000101010101" pitchFamily="50" charset="-127"/>
              </a:rPr>
              <a:t>Ex. Tentative grade (by the original grading policy) A+ </a:t>
            </a:r>
            <a:r>
              <a:rPr lang="en-US" altLang="ko-KR" sz="1500" dirty="0">
                <a:ea typeface="굴림" panose="020B0600000101010101" pitchFamily="50" charset="-127"/>
                <a:sym typeface="Wingdings" panose="05000000000000000000" pitchFamily="2" charset="2"/>
              </a:rPr>
              <a:t> Final grade A</a:t>
            </a:r>
          </a:p>
          <a:p>
            <a:pPr lvl="1"/>
            <a:r>
              <a:rPr lang="en-US" altLang="ko-KR" sz="1500" dirty="0">
                <a:ea typeface="굴림" panose="020B0600000101010101" pitchFamily="50" charset="-127"/>
                <a:sym typeface="Wingdings" panose="05000000000000000000" pitchFamily="2" charset="2"/>
              </a:rPr>
              <a:t>More than 8 absences w/o due notice: definitely F</a:t>
            </a:r>
          </a:p>
          <a:p>
            <a:pPr lvl="1"/>
            <a:r>
              <a:rPr lang="en-US" altLang="ko-KR" sz="15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Watch weekly online contents until the day before the </a:t>
            </a:r>
            <a:r>
              <a:rPr lang="en-US" altLang="ko-KR" sz="150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lab class (23:59 firm deadline)!!!</a:t>
            </a:r>
            <a:endParaRPr lang="en-US" altLang="ko-KR" sz="1500" dirty="0">
              <a:solidFill>
                <a:srgbClr val="FF0000"/>
              </a:solidFill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2"/>
            <a:r>
              <a:rPr lang="en-US" altLang="ko-KR" sz="13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Otherwise, will be regarded as an absence to the theory class</a:t>
            </a:r>
          </a:p>
          <a:p>
            <a:r>
              <a:rPr lang="en-US" altLang="ko-KR" sz="1700">
                <a:ea typeface="굴림" panose="020B0600000101010101" pitchFamily="50" charset="-127"/>
                <a:sym typeface="Wingdings" panose="05000000000000000000" pitchFamily="2" charset="2"/>
              </a:rPr>
              <a:t>Late policy (applied only in Lab. classes)</a:t>
            </a:r>
            <a:endParaRPr lang="en-US" altLang="ko-KR" sz="17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1500" dirty="0">
                <a:ea typeface="굴림" panose="020B0600000101010101" pitchFamily="50" charset="-127"/>
                <a:sym typeface="Wingdings" panose="05000000000000000000" pitchFamily="2" charset="2"/>
              </a:rPr>
              <a:t>Definition of the ‘Late’: Appear within 15 min. after the class time</a:t>
            </a:r>
          </a:p>
          <a:p>
            <a:pPr lvl="2"/>
            <a:r>
              <a:rPr lang="en-US" altLang="ko-KR" sz="1500" dirty="0">
                <a:ea typeface="굴림" panose="020B0600000101010101" pitchFamily="50" charset="-127"/>
                <a:sym typeface="Wingdings" panose="05000000000000000000" pitchFamily="2" charset="2"/>
              </a:rPr>
              <a:t>After 15 minutes, no late but absence!</a:t>
            </a:r>
          </a:p>
          <a:p>
            <a:pPr lvl="1"/>
            <a:r>
              <a:rPr lang="en-US" altLang="ko-KR" sz="1500" dirty="0">
                <a:ea typeface="굴림" panose="020B0600000101010101" pitchFamily="50" charset="-127"/>
                <a:sym typeface="Wingdings" panose="05000000000000000000" pitchFamily="2" charset="2"/>
              </a:rPr>
              <a:t>Three times of late will be regarded as </a:t>
            </a:r>
            <a:r>
              <a:rPr lang="en-US" altLang="ko-KR" sz="1500">
                <a:ea typeface="굴림" panose="020B0600000101010101" pitchFamily="50" charset="-127"/>
                <a:sym typeface="Wingdings" panose="05000000000000000000" pitchFamily="2" charset="2"/>
              </a:rPr>
              <a:t>an absence</a:t>
            </a:r>
          </a:p>
          <a:p>
            <a:pPr lvl="1"/>
            <a:r>
              <a:rPr lang="en-US" altLang="ko-KR" sz="1500">
                <a:ea typeface="굴림" panose="020B0600000101010101" pitchFamily="50" charset="-127"/>
                <a:sym typeface="Wingdings" panose="05000000000000000000" pitchFamily="2" charset="2"/>
              </a:rPr>
              <a:t>Binary policy (attend or absence) for theory classes</a:t>
            </a:r>
            <a:endParaRPr lang="en-US" altLang="ko-KR" sz="15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1700" dirty="0">
                <a:ea typeface="굴림" panose="020B0600000101010101" pitchFamily="50" charset="-127"/>
                <a:sym typeface="Wingdings" panose="05000000000000000000" pitchFamily="2" charset="2"/>
              </a:rPr>
              <a:t>Escape policy: rigorous discipline </a:t>
            </a:r>
            <a:r>
              <a:rPr lang="en-US" altLang="ko-KR" sz="1700">
                <a:ea typeface="굴림" panose="020B0600000101010101" pitchFamily="50" charset="-127"/>
                <a:sym typeface="Wingdings" panose="05000000000000000000" pitchFamily="2" charset="2"/>
              </a:rPr>
              <a:t>for dishonesty (in Lab. classes)</a:t>
            </a:r>
            <a:endParaRPr lang="en-US" altLang="ko-KR" sz="17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1500" dirty="0">
                <a:ea typeface="굴림" panose="020B0600000101010101" pitchFamily="50" charset="-127"/>
                <a:sym typeface="Wingdings" panose="05000000000000000000" pitchFamily="2" charset="2"/>
              </a:rPr>
              <a:t>Definition of the ‘Escape’: disappear w/o due notice after the attendance check and before class ends</a:t>
            </a:r>
          </a:p>
          <a:p>
            <a:pPr lvl="1"/>
            <a:r>
              <a:rPr lang="en-US" altLang="ko-KR" sz="1500" dirty="0">
                <a:ea typeface="굴림" panose="020B0600000101010101" pitchFamily="50" charset="-127"/>
                <a:sym typeface="Wingdings" panose="05000000000000000000" pitchFamily="2" charset="2"/>
              </a:rPr>
              <a:t>An escape will be regarded as two absences</a:t>
            </a:r>
          </a:p>
          <a:p>
            <a:pPr lvl="1"/>
            <a:r>
              <a:rPr lang="en-US" altLang="ko-KR" sz="1500" dirty="0">
                <a:ea typeface="굴림" panose="020B0600000101010101" pitchFamily="50" charset="-127"/>
                <a:sym typeface="Wingdings" panose="05000000000000000000" pitchFamily="2" charset="2"/>
              </a:rPr>
              <a:t>More than one escape: definitely F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Absence Policy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97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5396" y="1114883"/>
            <a:ext cx="7899954" cy="842049"/>
          </a:xfrm>
        </p:spPr>
        <p:txBody>
          <a:bodyPr>
            <a:normAutofit/>
          </a:bodyPr>
          <a:lstStyle/>
          <a:p>
            <a:r>
              <a:rPr lang="en-US" altLang="ko-KR" sz="1700" dirty="0"/>
              <a:t>Operating System Concepts, Any (&gt;5</a:t>
            </a:r>
            <a:r>
              <a:rPr lang="en-US" altLang="ko-KR" sz="1700" baseline="30000" dirty="0"/>
              <a:t>th</a:t>
            </a:r>
            <a:r>
              <a:rPr lang="en-US" altLang="ko-KR" sz="1700" dirty="0"/>
              <a:t>) ed., </a:t>
            </a:r>
            <a:r>
              <a:rPr lang="en-US" altLang="ko-KR" sz="1700" dirty="0" err="1"/>
              <a:t>Silberschatz</a:t>
            </a:r>
            <a:r>
              <a:rPr lang="en-US" altLang="ko-KR" sz="1700" dirty="0"/>
              <a:t>, Galvin and Gagne, John Wiley &amp; Sons, </a:t>
            </a:r>
            <a:r>
              <a:rPr lang="en-US" altLang="ko-KR" sz="1700" dirty="0" err="1"/>
              <a:t>Inc</a:t>
            </a:r>
            <a:endParaRPr lang="ko-KR" altLang="en-US" sz="17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Textbook</a:t>
            </a:r>
            <a:endParaRPr lang="ko-KR" altLang="en-US" dirty="0"/>
          </a:p>
        </p:txBody>
      </p:sp>
      <p:pic>
        <p:nvPicPr>
          <p:cNvPr id="6" name="Picture 3" descr="C:\Users\sykang\Desktop\캡처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9087"/>
            <a:ext cx="2362200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Users\sykang\Desktop\캡처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99087"/>
            <a:ext cx="2297113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:\Users\sykang\Desktop\캡처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99087"/>
            <a:ext cx="2324100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83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Operating System: An Intuitive Concept</a:t>
            </a:r>
            <a:endParaRPr lang="ko-KR" altLang="en-US" dirty="0"/>
          </a:p>
        </p:txBody>
      </p:sp>
      <p:pic>
        <p:nvPicPr>
          <p:cNvPr id="4" name="Picture 2" descr="C:\Users\sykang\Documents\Proposal\삼성산학2012\융합기술연구회-2012\sportsT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sykang\Desktop\1251remote_contr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5800"/>
            <a:ext cx="1930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C:\Users\sykang\Desktop\5731002-peu-cute-kid-chocolat-sur-le-visage-et-les-mai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25" y="1295400"/>
            <a:ext cx="21764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:\Users\sykang\Desktop\6906901-look-of-surprise-on-this-mans-fac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7432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5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can you do for your new smart TV against your nephew?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Operating System: An Intuitive Concept</a:t>
            </a:r>
            <a:endParaRPr lang="ko-KR" altLang="en-US" dirty="0"/>
          </a:p>
        </p:txBody>
      </p:sp>
      <p:pic>
        <p:nvPicPr>
          <p:cNvPr id="4" name="Picture 4" descr="C:\Users\sykang\Desktop\5731002-peu-cute-kid-chocolat-sur-le-visage-et-les-mai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2757802"/>
            <a:ext cx="21399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sykang\Documents\Proposal\삼성산학2012\융합기술연구회-2012\sportsT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22852"/>
            <a:ext cx="30099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sykang\Desktop\6906901-look-of-surprise-on-this-mans-fa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92702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오른쪽 화살표 6"/>
          <p:cNvSpPr>
            <a:spLocks noChangeArrowheads="1"/>
          </p:cNvSpPr>
          <p:nvPr/>
        </p:nvSpPr>
        <p:spPr bwMode="auto">
          <a:xfrm rot="10800000">
            <a:off x="5565775" y="3154677"/>
            <a:ext cx="911225" cy="628650"/>
          </a:xfrm>
          <a:prstGeom prst="rightArrow">
            <a:avLst>
              <a:gd name="adj1" fmla="val 50000"/>
              <a:gd name="adj2" fmla="val 4994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SzPct val="85000"/>
              <a:buBlip>
                <a:blip r:embed="rId5"/>
              </a:buBlip>
              <a:defRPr kumimoji="1" sz="3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buSzTx/>
              <a:buFontTx/>
              <a:buChar char="•"/>
            </a:pPr>
            <a:endParaRPr lang="ko-KR" altLang="en-US" sz="240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8" name="오른쪽 화살표 7"/>
          <p:cNvSpPr>
            <a:spLocks noChangeArrowheads="1"/>
          </p:cNvSpPr>
          <p:nvPr/>
        </p:nvSpPr>
        <p:spPr bwMode="auto">
          <a:xfrm rot="10800000">
            <a:off x="3279775" y="3168965"/>
            <a:ext cx="911225" cy="627062"/>
          </a:xfrm>
          <a:prstGeom prst="rightArrow">
            <a:avLst>
              <a:gd name="adj1" fmla="val 50000"/>
              <a:gd name="adj2" fmla="val 50074"/>
            </a:avLst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SzPct val="85000"/>
              <a:buBlip>
                <a:blip r:embed="rId5"/>
              </a:buBlip>
              <a:defRPr kumimoji="1" sz="3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buSzTx/>
              <a:buFontTx/>
              <a:buChar char="•"/>
            </a:pPr>
            <a:endParaRPr lang="ko-KR" altLang="en-US" sz="240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14600" y="5086350"/>
            <a:ext cx="4876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85000"/>
              <a:buBlip>
                <a:blip r:embed="rId5"/>
              </a:buBlip>
              <a:defRPr kumimoji="1" sz="3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400" b="1">
                <a:solidFill>
                  <a:srgbClr val="041AE6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You are doing exactly what OS does for computer HW against users !</a:t>
            </a:r>
            <a:endParaRPr kumimoji="0" lang="ko-KR" altLang="en-US" sz="2400" b="1">
              <a:solidFill>
                <a:srgbClr val="041AE6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98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11458 -0.000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14132 0.003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09388" y="1114883"/>
            <a:ext cx="4105358" cy="4872399"/>
          </a:xfrm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altLang="ko-KR" sz="1700" dirty="0"/>
              <a:t>You enables your nephews to use TV</a:t>
            </a:r>
          </a:p>
          <a:p>
            <a:pPr lvl="1"/>
            <a:r>
              <a:rPr lang="en-US" altLang="ko-KR" sz="1500" dirty="0"/>
              <a:t>Conveniently</a:t>
            </a:r>
          </a:p>
          <a:p>
            <a:pPr lvl="2"/>
            <a:r>
              <a:rPr lang="en-US" altLang="ko-KR" sz="1500" dirty="0"/>
              <a:t>So that even your little nephew can use smart TV</a:t>
            </a:r>
          </a:p>
          <a:p>
            <a:pPr lvl="1"/>
            <a:r>
              <a:rPr lang="en-US" altLang="ko-KR" sz="1500" dirty="0"/>
              <a:t>Efficiently</a:t>
            </a:r>
          </a:p>
          <a:p>
            <a:pPr lvl="2"/>
            <a:r>
              <a:rPr lang="en-US" altLang="ko-KR" sz="1500" dirty="0"/>
              <a:t>Arbitrate between two nephews combating for channels</a:t>
            </a:r>
          </a:p>
          <a:p>
            <a:pPr lvl="1"/>
            <a:r>
              <a:rPr lang="en-US" altLang="ko-KR" sz="1500" dirty="0"/>
              <a:t>Effectively</a:t>
            </a:r>
          </a:p>
          <a:p>
            <a:pPr lvl="2"/>
            <a:r>
              <a:rPr lang="en-US" altLang="ko-KR" sz="1500" dirty="0"/>
              <a:t>Prevent from meaningless button pressing</a:t>
            </a:r>
          </a:p>
          <a:p>
            <a:pPr lvl="1"/>
            <a:r>
              <a:rPr lang="en-US" altLang="ko-KR" sz="1500" dirty="0"/>
              <a:t>Securely</a:t>
            </a:r>
          </a:p>
          <a:p>
            <a:pPr lvl="2"/>
            <a:r>
              <a:rPr lang="en-US" altLang="ko-KR" sz="1500" dirty="0"/>
              <a:t>Keep TV secure against rash behaviors of nephew</a:t>
            </a:r>
          </a:p>
          <a:p>
            <a:pPr lvl="1"/>
            <a:r>
              <a:rPr lang="en-US" altLang="ko-KR" sz="1500" dirty="0"/>
              <a:t>Protectively</a:t>
            </a:r>
          </a:p>
          <a:p>
            <a:pPr lvl="2"/>
            <a:r>
              <a:rPr lang="en-US" altLang="ko-KR" sz="1500" dirty="0"/>
              <a:t>Keep your nephew out of adults channels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You Do and What OS Does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4770719" y="1114883"/>
            <a:ext cx="4052943" cy="4872399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16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540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900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1260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1620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dirty="0"/>
              <a:t>OS enables users to use computer</a:t>
            </a:r>
          </a:p>
          <a:p>
            <a:pPr lvl="1"/>
            <a:r>
              <a:rPr lang="en-US" altLang="ko-KR" sz="1500" dirty="0"/>
              <a:t>Conveniently</a:t>
            </a:r>
          </a:p>
          <a:p>
            <a:pPr lvl="2"/>
            <a:r>
              <a:rPr lang="en-US" altLang="ko-KR" sz="1500" dirty="0"/>
              <a:t>So that even fresh users can use the computer</a:t>
            </a:r>
          </a:p>
          <a:p>
            <a:pPr lvl="1"/>
            <a:r>
              <a:rPr lang="en-US" altLang="ko-KR" sz="1500" dirty="0"/>
              <a:t>Efficiently</a:t>
            </a:r>
          </a:p>
          <a:p>
            <a:pPr lvl="2"/>
            <a:r>
              <a:rPr lang="en-US" altLang="ko-KR" sz="1500" dirty="0"/>
              <a:t>Arbitrate between multiple jobs combating for resources</a:t>
            </a:r>
          </a:p>
          <a:p>
            <a:pPr lvl="1"/>
            <a:r>
              <a:rPr lang="en-US" altLang="ko-KR" sz="1500" dirty="0"/>
              <a:t>Effectively</a:t>
            </a:r>
          </a:p>
          <a:p>
            <a:pPr lvl="2"/>
            <a:r>
              <a:rPr lang="en-US" altLang="ko-KR" sz="1500" dirty="0"/>
              <a:t>Prevent from meaningless resource usage</a:t>
            </a:r>
          </a:p>
          <a:p>
            <a:pPr lvl="1"/>
            <a:r>
              <a:rPr lang="en-US" altLang="ko-KR" sz="1500" dirty="0"/>
              <a:t>Securely</a:t>
            </a:r>
          </a:p>
          <a:p>
            <a:pPr lvl="2"/>
            <a:r>
              <a:rPr lang="en-US" altLang="ko-KR" sz="1500" dirty="0"/>
              <a:t>Keep HW secure against malfunctioning jobs</a:t>
            </a:r>
          </a:p>
          <a:p>
            <a:pPr lvl="1"/>
            <a:r>
              <a:rPr lang="en-US" altLang="ko-KR" sz="1500" dirty="0"/>
              <a:t>Protectively</a:t>
            </a:r>
          </a:p>
          <a:p>
            <a:pPr lvl="2"/>
            <a:r>
              <a:rPr lang="en-US" altLang="ko-KR" sz="1500" dirty="0"/>
              <a:t>Keep other users out of your files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51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5396" y="1875394"/>
            <a:ext cx="7886700" cy="405947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altLang="ko-KR" sz="6000" b="1" i="1" dirty="0">
                <a:solidFill>
                  <a:srgbClr val="041A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Cheating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which is</a:t>
            </a:r>
          </a:p>
          <a:p>
            <a:pPr lvl="1">
              <a:defRPr/>
            </a:pPr>
            <a:r>
              <a:rPr lang="en-US" altLang="ko-KR" dirty="0"/>
              <a:t>Solid</a:t>
            </a:r>
          </a:p>
          <a:p>
            <a:pPr lvl="1">
              <a:defRPr/>
            </a:pPr>
            <a:r>
              <a:rPr lang="en-US" altLang="ko-KR" dirty="0"/>
              <a:t>Sustainable</a:t>
            </a:r>
          </a:p>
          <a:p>
            <a:pPr lvl="1">
              <a:defRPr/>
            </a:pPr>
            <a:r>
              <a:rPr lang="en-US" altLang="ko-KR" dirty="0"/>
              <a:t>Fault-tolerant</a:t>
            </a:r>
          </a:p>
          <a:p>
            <a:pPr lvl="1">
              <a:defRPr/>
            </a:pPr>
            <a:r>
              <a:rPr lang="en-US" altLang="ko-KR" dirty="0"/>
              <a:t>and unpunishable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Strategy to achieve the goals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69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1407</TotalTime>
  <Words>672</Words>
  <Application>Microsoft Office PowerPoint</Application>
  <PresentationFormat>화면 슬라이드 쇼(4:3)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맑은 고딕</vt:lpstr>
      <vt:lpstr>Arial</vt:lpstr>
      <vt:lpstr>Calibri</vt:lpstr>
      <vt:lpstr>Calibri Light</vt:lpstr>
      <vt:lpstr>Comic Sans MS</vt:lpstr>
      <vt:lpstr>Times New Roman</vt:lpstr>
      <vt:lpstr>Office 테마</vt:lpstr>
      <vt:lpstr>Operating Systems - Course Overview -</vt:lpstr>
      <vt:lpstr>Class Operation: SMART-F</vt:lpstr>
      <vt:lpstr>Grading</vt:lpstr>
      <vt:lpstr>Absence Policy</vt:lpstr>
      <vt:lpstr>Textbook</vt:lpstr>
      <vt:lpstr>Operating System: An Intuitive Concept</vt:lpstr>
      <vt:lpstr>Operating System: An Intuitive Concept</vt:lpstr>
      <vt:lpstr>What You Do and What OS Does</vt:lpstr>
      <vt:lpstr>OS Strategy to achieve the goals</vt:lpstr>
      <vt:lpstr>Course Goal</vt:lpstr>
      <vt:lpstr>Examples</vt:lpstr>
      <vt:lpstr>Conclusion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미래자동차와 클라우드 컴퓨팅</dc:title>
  <dc:creator>SongChiwon</dc:creator>
  <cp:lastModifiedBy>권도현</cp:lastModifiedBy>
  <cp:revision>86</cp:revision>
  <dcterms:created xsi:type="dcterms:W3CDTF">2021-04-19T04:10:26Z</dcterms:created>
  <dcterms:modified xsi:type="dcterms:W3CDTF">2025-03-07T02:56:44Z</dcterms:modified>
</cp:coreProperties>
</file>