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8" r:id="rId3"/>
    <p:sldId id="257" r:id="rId4"/>
    <p:sldId id="261" r:id="rId5"/>
    <p:sldId id="262" r:id="rId6"/>
    <p:sldId id="263" r:id="rId7"/>
    <p:sldId id="271" r:id="rId8"/>
    <p:sldId id="264" r:id="rId9"/>
    <p:sldId id="266" r:id="rId10"/>
    <p:sldId id="274" r:id="rId11"/>
    <p:sldId id="267" r:id="rId12"/>
    <p:sldId id="268" r:id="rId13"/>
    <p:sldId id="276" r:id="rId14"/>
    <p:sldId id="282" r:id="rId15"/>
    <p:sldId id="265" r:id="rId16"/>
    <p:sldId id="278" r:id="rId17"/>
    <p:sldId id="269" r:id="rId18"/>
    <p:sldId id="281" r:id="rId19"/>
    <p:sldId id="280" r:id="rId20"/>
    <p:sldId id="27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C1DF"/>
    <a:srgbClr val="70C7E2"/>
    <a:srgbClr val="C15215"/>
    <a:srgbClr val="F8B952"/>
    <a:srgbClr val="4A6888"/>
    <a:srgbClr val="B2B2B2"/>
    <a:srgbClr val="F9C167"/>
    <a:srgbClr val="FACC82"/>
    <a:srgbClr val="FE612E"/>
    <a:srgbClr val="FDE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90796-9233-4796-A2A1-18281947C8B6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2735A89-C3AE-4CDF-8FB1-C4D6070BEE1D}">
      <dgm:prSet phldrT="[텍스트]" custT="1"/>
      <dgm:spPr>
        <a:solidFill>
          <a:srgbClr val="C15215"/>
        </a:solidFill>
      </dgm:spPr>
      <dgm:t>
        <a:bodyPr/>
        <a:lstStyle/>
        <a:p>
          <a:pPr latinLnBrk="1"/>
          <a:r>
            <a:rPr lang="ko-KR" altLang="en-US" sz="3600" b="1" dirty="0"/>
            <a:t>메인</a:t>
          </a:r>
        </a:p>
      </dgm:t>
    </dgm:pt>
    <dgm:pt modelId="{F277AF0D-C092-4D5C-AD6B-1CC1E570AAF7}" type="parTrans" cxnId="{A4E23179-A885-4AEA-AF94-74BC47CA33D6}">
      <dgm:prSet/>
      <dgm:spPr/>
      <dgm:t>
        <a:bodyPr/>
        <a:lstStyle/>
        <a:p>
          <a:pPr latinLnBrk="1"/>
          <a:endParaRPr lang="ko-KR" altLang="en-US" sz="1600"/>
        </a:p>
      </dgm:t>
    </dgm:pt>
    <dgm:pt modelId="{097A7718-27E4-429E-B8F7-4AD0308D5B68}" type="sibTrans" cxnId="{A4E23179-A885-4AEA-AF94-74BC47CA33D6}">
      <dgm:prSet/>
      <dgm:spPr/>
      <dgm:t>
        <a:bodyPr/>
        <a:lstStyle/>
        <a:p>
          <a:pPr latinLnBrk="1"/>
          <a:endParaRPr lang="ko-KR" altLang="en-US" sz="1600"/>
        </a:p>
      </dgm:t>
    </dgm:pt>
    <dgm:pt modelId="{C1FAD12B-EC7A-4131-BAC1-D010F883F495}">
      <dgm:prSet phldrT="[텍스트]" custT="1"/>
      <dgm:spPr>
        <a:solidFill>
          <a:srgbClr val="FE612E"/>
        </a:solidFill>
      </dgm:spPr>
      <dgm:t>
        <a:bodyPr/>
        <a:lstStyle/>
        <a:p>
          <a:pPr latinLnBrk="1"/>
          <a:r>
            <a:rPr lang="ko-KR" altLang="en-US" sz="3600" b="1" dirty="0"/>
            <a:t>로그인</a:t>
          </a:r>
        </a:p>
      </dgm:t>
    </dgm:pt>
    <dgm:pt modelId="{D8F4BCFC-E218-435C-A348-CAD877F583D7}" type="parTrans" cxnId="{FA3BEEE1-6977-435E-997B-C38B33AF19FD}">
      <dgm:prSet/>
      <dgm:spPr/>
      <dgm:t>
        <a:bodyPr/>
        <a:lstStyle/>
        <a:p>
          <a:pPr latinLnBrk="1"/>
          <a:endParaRPr lang="ko-KR" altLang="en-US" sz="1600"/>
        </a:p>
      </dgm:t>
    </dgm:pt>
    <dgm:pt modelId="{2907644C-2C72-4185-8C29-7B421628B1EC}" type="sibTrans" cxnId="{FA3BEEE1-6977-435E-997B-C38B33AF19FD}">
      <dgm:prSet/>
      <dgm:spPr/>
      <dgm:t>
        <a:bodyPr/>
        <a:lstStyle/>
        <a:p>
          <a:pPr latinLnBrk="1"/>
          <a:endParaRPr lang="ko-KR" altLang="en-US" sz="1600"/>
        </a:p>
      </dgm:t>
    </dgm:pt>
    <dgm:pt modelId="{08125CEA-6DA2-4FF4-8162-72DC6E6BC921}">
      <dgm:prSet phldrT="[텍스트]" custT="1"/>
      <dgm:spPr>
        <a:solidFill>
          <a:srgbClr val="B2B2B2"/>
        </a:solidFill>
      </dgm:spPr>
      <dgm:t>
        <a:bodyPr/>
        <a:lstStyle/>
        <a:p>
          <a:pPr latinLnBrk="1"/>
          <a:r>
            <a:rPr lang="ko-KR" altLang="en-US" sz="3600" b="1" dirty="0"/>
            <a:t>검색</a:t>
          </a:r>
        </a:p>
      </dgm:t>
    </dgm:pt>
    <dgm:pt modelId="{B4923912-75F8-40F5-A8F1-97EFDE83BD5A}" type="parTrans" cxnId="{D87E0563-586A-4728-B3A5-D749511B586F}">
      <dgm:prSet/>
      <dgm:spPr/>
      <dgm:t>
        <a:bodyPr/>
        <a:lstStyle/>
        <a:p>
          <a:pPr latinLnBrk="1"/>
          <a:endParaRPr lang="ko-KR" altLang="en-US" sz="1600"/>
        </a:p>
      </dgm:t>
    </dgm:pt>
    <dgm:pt modelId="{2A56CB92-F8DF-4478-A705-00D68932820C}" type="sibTrans" cxnId="{D87E0563-586A-4728-B3A5-D749511B586F}">
      <dgm:prSet/>
      <dgm:spPr/>
      <dgm:t>
        <a:bodyPr/>
        <a:lstStyle/>
        <a:p>
          <a:pPr latinLnBrk="1"/>
          <a:endParaRPr lang="ko-KR" altLang="en-US" sz="1600"/>
        </a:p>
      </dgm:t>
    </dgm:pt>
    <dgm:pt modelId="{1F0B1A10-3397-44CB-BFFE-B4A6ACC520AF}" type="pres">
      <dgm:prSet presAssocID="{C6390796-9233-4796-A2A1-18281947C8B6}" presName="Name0" presStyleCnt="0">
        <dgm:presLayoutVars>
          <dgm:dir/>
          <dgm:animLvl val="lvl"/>
          <dgm:resizeHandles val="exact"/>
        </dgm:presLayoutVars>
      </dgm:prSet>
      <dgm:spPr/>
    </dgm:pt>
    <dgm:pt modelId="{83ABA475-2F67-4F6B-BE89-A7ED4628215B}" type="pres">
      <dgm:prSet presAssocID="{52735A89-C3AE-4CDF-8FB1-C4D6070BEE1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B6AA224-7320-413C-BC56-93CA49E2E4DA}" type="pres">
      <dgm:prSet presAssocID="{097A7718-27E4-429E-B8F7-4AD0308D5B68}" presName="parTxOnlySpace" presStyleCnt="0"/>
      <dgm:spPr/>
    </dgm:pt>
    <dgm:pt modelId="{4AB56ADA-BED2-4669-ABBE-92041602E4EB}" type="pres">
      <dgm:prSet presAssocID="{C1FAD12B-EC7A-4131-BAC1-D010F883F49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9122FC9-2586-479C-890A-10AB5F302140}" type="pres">
      <dgm:prSet presAssocID="{2907644C-2C72-4185-8C29-7B421628B1EC}" presName="parTxOnlySpace" presStyleCnt="0"/>
      <dgm:spPr/>
    </dgm:pt>
    <dgm:pt modelId="{43FFBDBF-64D7-48AF-BF11-64B93F8BF50D}" type="pres">
      <dgm:prSet presAssocID="{08125CEA-6DA2-4FF4-8162-72DC6E6BC92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0D5B52B-D0B6-4485-8C75-37B416FBF3BC}" type="presOf" srcId="{52735A89-C3AE-4CDF-8FB1-C4D6070BEE1D}" destId="{83ABA475-2F67-4F6B-BE89-A7ED4628215B}" srcOrd="0" destOrd="0" presId="urn:microsoft.com/office/officeart/2005/8/layout/chevron1"/>
    <dgm:cxn modelId="{D87E0563-586A-4728-B3A5-D749511B586F}" srcId="{C6390796-9233-4796-A2A1-18281947C8B6}" destId="{08125CEA-6DA2-4FF4-8162-72DC6E6BC921}" srcOrd="2" destOrd="0" parTransId="{B4923912-75F8-40F5-A8F1-97EFDE83BD5A}" sibTransId="{2A56CB92-F8DF-4478-A705-00D68932820C}"/>
    <dgm:cxn modelId="{AFE2CA66-9D6D-4A34-A34C-3CB1A35DAD04}" type="presOf" srcId="{C6390796-9233-4796-A2A1-18281947C8B6}" destId="{1F0B1A10-3397-44CB-BFFE-B4A6ACC520AF}" srcOrd="0" destOrd="0" presId="urn:microsoft.com/office/officeart/2005/8/layout/chevron1"/>
    <dgm:cxn modelId="{9ABAF649-3462-4778-8F83-C00FE57D8072}" type="presOf" srcId="{08125CEA-6DA2-4FF4-8162-72DC6E6BC921}" destId="{43FFBDBF-64D7-48AF-BF11-64B93F8BF50D}" srcOrd="0" destOrd="0" presId="urn:microsoft.com/office/officeart/2005/8/layout/chevron1"/>
    <dgm:cxn modelId="{A4E23179-A885-4AEA-AF94-74BC47CA33D6}" srcId="{C6390796-9233-4796-A2A1-18281947C8B6}" destId="{52735A89-C3AE-4CDF-8FB1-C4D6070BEE1D}" srcOrd="0" destOrd="0" parTransId="{F277AF0D-C092-4D5C-AD6B-1CC1E570AAF7}" sibTransId="{097A7718-27E4-429E-B8F7-4AD0308D5B68}"/>
    <dgm:cxn modelId="{653B5CBB-8CC3-4F9F-B0E6-9A5D317857BA}" type="presOf" srcId="{C1FAD12B-EC7A-4131-BAC1-D010F883F495}" destId="{4AB56ADA-BED2-4669-ABBE-92041602E4EB}" srcOrd="0" destOrd="0" presId="urn:microsoft.com/office/officeart/2005/8/layout/chevron1"/>
    <dgm:cxn modelId="{FA3BEEE1-6977-435E-997B-C38B33AF19FD}" srcId="{C6390796-9233-4796-A2A1-18281947C8B6}" destId="{C1FAD12B-EC7A-4131-BAC1-D010F883F495}" srcOrd="1" destOrd="0" parTransId="{D8F4BCFC-E218-435C-A348-CAD877F583D7}" sibTransId="{2907644C-2C72-4185-8C29-7B421628B1EC}"/>
    <dgm:cxn modelId="{A004F9EC-F1FC-4D36-8481-7395B1F81B95}" type="presParOf" srcId="{1F0B1A10-3397-44CB-BFFE-B4A6ACC520AF}" destId="{83ABA475-2F67-4F6B-BE89-A7ED4628215B}" srcOrd="0" destOrd="0" presId="urn:microsoft.com/office/officeart/2005/8/layout/chevron1"/>
    <dgm:cxn modelId="{131A0C77-4CC0-40C6-A926-C5E11233E3EC}" type="presParOf" srcId="{1F0B1A10-3397-44CB-BFFE-B4A6ACC520AF}" destId="{AB6AA224-7320-413C-BC56-93CA49E2E4DA}" srcOrd="1" destOrd="0" presId="urn:microsoft.com/office/officeart/2005/8/layout/chevron1"/>
    <dgm:cxn modelId="{5304E186-FC0C-4891-A473-3EB20A112C49}" type="presParOf" srcId="{1F0B1A10-3397-44CB-BFFE-B4A6ACC520AF}" destId="{4AB56ADA-BED2-4669-ABBE-92041602E4EB}" srcOrd="2" destOrd="0" presId="urn:microsoft.com/office/officeart/2005/8/layout/chevron1"/>
    <dgm:cxn modelId="{93500428-0118-4CC8-AF58-9583E0AFFB5F}" type="presParOf" srcId="{1F0B1A10-3397-44CB-BFFE-B4A6ACC520AF}" destId="{29122FC9-2586-479C-890A-10AB5F302140}" srcOrd="3" destOrd="0" presId="urn:microsoft.com/office/officeart/2005/8/layout/chevron1"/>
    <dgm:cxn modelId="{ED11EB26-EB41-48FE-8BAA-7D1BBAC0B135}" type="presParOf" srcId="{1F0B1A10-3397-44CB-BFFE-B4A6ACC520AF}" destId="{43FFBDBF-64D7-48AF-BF11-64B93F8BF50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390796-9233-4796-A2A1-18281947C8B6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EF425AAF-D6AF-4270-AC62-A4EE5BA0D273}">
      <dgm:prSet phldrT="[텍스트]" custT="1"/>
      <dgm:spPr>
        <a:solidFill>
          <a:srgbClr val="63C1DF"/>
        </a:solidFill>
      </dgm:spPr>
      <dgm:t>
        <a:bodyPr/>
        <a:lstStyle/>
        <a:p>
          <a:pPr latinLnBrk="1">
            <a:lnSpc>
              <a:spcPts val="1500"/>
            </a:lnSpc>
          </a:pPr>
          <a:endParaRPr lang="en-US" altLang="ko-KR" sz="3600" b="1" dirty="0"/>
        </a:p>
        <a:p>
          <a:pPr latinLnBrk="1">
            <a:lnSpc>
              <a:spcPts val="1500"/>
            </a:lnSpc>
          </a:pPr>
          <a:r>
            <a:rPr lang="ko-KR" altLang="en-US" sz="3600" b="1" dirty="0"/>
            <a:t>상세</a:t>
          </a:r>
          <a:endParaRPr lang="en-US" altLang="ko-KR" sz="3600" b="1" dirty="0"/>
        </a:p>
        <a:p>
          <a:pPr latinLnBrk="1">
            <a:lnSpc>
              <a:spcPts val="1500"/>
            </a:lnSpc>
          </a:pPr>
          <a:r>
            <a:rPr lang="ko-KR" altLang="en-US" sz="3600" b="1" dirty="0"/>
            <a:t>페이지</a:t>
          </a:r>
        </a:p>
      </dgm:t>
    </dgm:pt>
    <dgm:pt modelId="{4BA1F3A3-6BAE-42F7-B625-E0DD873E8032}" type="parTrans" cxnId="{EBC28D22-C94B-49D7-859C-9AE4FA62C639}">
      <dgm:prSet/>
      <dgm:spPr/>
      <dgm:t>
        <a:bodyPr/>
        <a:lstStyle/>
        <a:p>
          <a:pPr latinLnBrk="1"/>
          <a:endParaRPr lang="ko-KR" altLang="en-US" sz="1600"/>
        </a:p>
      </dgm:t>
    </dgm:pt>
    <dgm:pt modelId="{338754FE-8352-49F3-BDF6-2C80BEC36C8E}" type="sibTrans" cxnId="{EBC28D22-C94B-49D7-859C-9AE4FA62C639}">
      <dgm:prSet/>
      <dgm:spPr/>
      <dgm:t>
        <a:bodyPr/>
        <a:lstStyle/>
        <a:p>
          <a:pPr latinLnBrk="1"/>
          <a:endParaRPr lang="ko-KR" altLang="en-US" sz="1600"/>
        </a:p>
      </dgm:t>
    </dgm:pt>
    <dgm:pt modelId="{00E5C349-9E8E-457D-A4F7-0DAB027257BE}">
      <dgm:prSet phldrT="[텍스트]" custT="1"/>
      <dgm:spPr>
        <a:solidFill>
          <a:srgbClr val="4A6888">
            <a:alpha val="98824"/>
          </a:srgbClr>
        </a:solidFill>
      </dgm:spPr>
      <dgm:t>
        <a:bodyPr/>
        <a:lstStyle/>
        <a:p>
          <a:pPr latinLnBrk="1"/>
          <a:r>
            <a:rPr lang="ko-KR" altLang="en-US" sz="3600" b="1" dirty="0"/>
            <a:t>예약</a:t>
          </a:r>
        </a:p>
      </dgm:t>
    </dgm:pt>
    <dgm:pt modelId="{3EB86D0A-B6FB-412F-BCDB-3ABCF9C281BD}" type="parTrans" cxnId="{C907A270-0D92-48B4-B85D-1AC0B2793AA3}">
      <dgm:prSet/>
      <dgm:spPr/>
      <dgm:t>
        <a:bodyPr/>
        <a:lstStyle/>
        <a:p>
          <a:pPr latinLnBrk="1"/>
          <a:endParaRPr lang="ko-KR" altLang="en-US" sz="1600"/>
        </a:p>
      </dgm:t>
    </dgm:pt>
    <dgm:pt modelId="{6C13C227-461D-457B-8C01-EDE31C17E72F}" type="sibTrans" cxnId="{C907A270-0D92-48B4-B85D-1AC0B2793AA3}">
      <dgm:prSet/>
      <dgm:spPr/>
      <dgm:t>
        <a:bodyPr/>
        <a:lstStyle/>
        <a:p>
          <a:pPr latinLnBrk="1"/>
          <a:endParaRPr lang="ko-KR" altLang="en-US" sz="1600"/>
        </a:p>
      </dgm:t>
    </dgm:pt>
    <dgm:pt modelId="{7368B16A-AAC6-4F7D-86C3-6F63EDFFFCA9}">
      <dgm:prSet phldrT="[텍스트]" custT="1"/>
      <dgm:spPr>
        <a:solidFill>
          <a:srgbClr val="F8B952"/>
        </a:solidFill>
      </dgm:spPr>
      <dgm:t>
        <a:bodyPr/>
        <a:lstStyle/>
        <a:p>
          <a:pPr latinLnBrk="1"/>
          <a:r>
            <a:rPr lang="ko-KR" altLang="en-US" sz="3600" b="1" dirty="0"/>
            <a:t>리뷰</a:t>
          </a:r>
        </a:p>
      </dgm:t>
    </dgm:pt>
    <dgm:pt modelId="{5B29796C-434E-4CD4-9D4B-04BF2BCB2BBC}" type="parTrans" cxnId="{AFDB09B1-9BB3-45DD-BD42-2565B4EAD865}">
      <dgm:prSet/>
      <dgm:spPr/>
      <dgm:t>
        <a:bodyPr/>
        <a:lstStyle/>
        <a:p>
          <a:pPr latinLnBrk="1"/>
          <a:endParaRPr lang="ko-KR" altLang="en-US" sz="1600"/>
        </a:p>
      </dgm:t>
    </dgm:pt>
    <dgm:pt modelId="{4051F439-64AA-41D8-B0FF-FE0D57DEF19F}" type="sibTrans" cxnId="{AFDB09B1-9BB3-45DD-BD42-2565B4EAD865}">
      <dgm:prSet/>
      <dgm:spPr/>
      <dgm:t>
        <a:bodyPr/>
        <a:lstStyle/>
        <a:p>
          <a:pPr latinLnBrk="1"/>
          <a:endParaRPr lang="ko-KR" altLang="en-US" sz="1600"/>
        </a:p>
      </dgm:t>
    </dgm:pt>
    <dgm:pt modelId="{1F0B1A10-3397-44CB-BFFE-B4A6ACC520AF}" type="pres">
      <dgm:prSet presAssocID="{C6390796-9233-4796-A2A1-18281947C8B6}" presName="Name0" presStyleCnt="0">
        <dgm:presLayoutVars>
          <dgm:dir/>
          <dgm:animLvl val="lvl"/>
          <dgm:resizeHandles val="exact"/>
        </dgm:presLayoutVars>
      </dgm:prSet>
      <dgm:spPr/>
    </dgm:pt>
    <dgm:pt modelId="{A2B5093A-26CE-4D77-A261-09E55375D294}" type="pres">
      <dgm:prSet presAssocID="{EF425AAF-D6AF-4270-AC62-A4EE5BA0D27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6E2B6DF-AB31-4330-8AF5-45A60B35E01F}" type="pres">
      <dgm:prSet presAssocID="{338754FE-8352-49F3-BDF6-2C80BEC36C8E}" presName="parTxOnlySpace" presStyleCnt="0"/>
      <dgm:spPr/>
    </dgm:pt>
    <dgm:pt modelId="{96A4D19D-9662-4289-98B1-73C5DC7ECB46}" type="pres">
      <dgm:prSet presAssocID="{00E5C349-9E8E-457D-A4F7-0DAB027257B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680D21F-5120-4455-936B-05DDAD9C5BC0}" type="pres">
      <dgm:prSet presAssocID="{6C13C227-461D-457B-8C01-EDE31C17E72F}" presName="parTxOnlySpace" presStyleCnt="0"/>
      <dgm:spPr/>
    </dgm:pt>
    <dgm:pt modelId="{86F0F435-2612-4866-906F-B15BBC94F133}" type="pres">
      <dgm:prSet presAssocID="{7368B16A-AAC6-4F7D-86C3-6F63EDFFFCA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BC28D22-C94B-49D7-859C-9AE4FA62C639}" srcId="{C6390796-9233-4796-A2A1-18281947C8B6}" destId="{EF425AAF-D6AF-4270-AC62-A4EE5BA0D273}" srcOrd="0" destOrd="0" parTransId="{4BA1F3A3-6BAE-42F7-B625-E0DD873E8032}" sibTransId="{338754FE-8352-49F3-BDF6-2C80BEC36C8E}"/>
    <dgm:cxn modelId="{0A4A702E-629D-4CF2-906B-F6EC9E96EDEB}" type="presOf" srcId="{7368B16A-AAC6-4F7D-86C3-6F63EDFFFCA9}" destId="{86F0F435-2612-4866-906F-B15BBC94F133}" srcOrd="0" destOrd="0" presId="urn:microsoft.com/office/officeart/2005/8/layout/chevron1"/>
    <dgm:cxn modelId="{E6D85E64-A85B-4C39-A6E8-F147F1424CDB}" type="presOf" srcId="{00E5C349-9E8E-457D-A4F7-0DAB027257BE}" destId="{96A4D19D-9662-4289-98B1-73C5DC7ECB46}" srcOrd="0" destOrd="0" presId="urn:microsoft.com/office/officeart/2005/8/layout/chevron1"/>
    <dgm:cxn modelId="{AFE2CA66-9D6D-4A34-A34C-3CB1A35DAD04}" type="presOf" srcId="{C6390796-9233-4796-A2A1-18281947C8B6}" destId="{1F0B1A10-3397-44CB-BFFE-B4A6ACC520AF}" srcOrd="0" destOrd="0" presId="urn:microsoft.com/office/officeart/2005/8/layout/chevron1"/>
    <dgm:cxn modelId="{C907A270-0D92-48B4-B85D-1AC0B2793AA3}" srcId="{C6390796-9233-4796-A2A1-18281947C8B6}" destId="{00E5C349-9E8E-457D-A4F7-0DAB027257BE}" srcOrd="1" destOrd="0" parTransId="{3EB86D0A-B6FB-412F-BCDB-3ABCF9C281BD}" sibTransId="{6C13C227-461D-457B-8C01-EDE31C17E72F}"/>
    <dgm:cxn modelId="{AFDB09B1-9BB3-45DD-BD42-2565B4EAD865}" srcId="{C6390796-9233-4796-A2A1-18281947C8B6}" destId="{7368B16A-AAC6-4F7D-86C3-6F63EDFFFCA9}" srcOrd="2" destOrd="0" parTransId="{5B29796C-434E-4CD4-9D4B-04BF2BCB2BBC}" sibTransId="{4051F439-64AA-41D8-B0FF-FE0D57DEF19F}"/>
    <dgm:cxn modelId="{68D3EBC4-1EDD-431D-A020-C217387BE79F}" type="presOf" srcId="{EF425AAF-D6AF-4270-AC62-A4EE5BA0D273}" destId="{A2B5093A-26CE-4D77-A261-09E55375D294}" srcOrd="0" destOrd="0" presId="urn:microsoft.com/office/officeart/2005/8/layout/chevron1"/>
    <dgm:cxn modelId="{487B0FBA-9595-45AF-86EE-8E4597ECCE5F}" type="presParOf" srcId="{1F0B1A10-3397-44CB-BFFE-B4A6ACC520AF}" destId="{A2B5093A-26CE-4D77-A261-09E55375D294}" srcOrd="0" destOrd="0" presId="urn:microsoft.com/office/officeart/2005/8/layout/chevron1"/>
    <dgm:cxn modelId="{8A7373C6-039A-4B5F-8A0E-F8FAA2503026}" type="presParOf" srcId="{1F0B1A10-3397-44CB-BFFE-B4A6ACC520AF}" destId="{C6E2B6DF-AB31-4330-8AF5-45A60B35E01F}" srcOrd="1" destOrd="0" presId="urn:microsoft.com/office/officeart/2005/8/layout/chevron1"/>
    <dgm:cxn modelId="{0B6C7371-38DA-4AC5-BC11-E8600E1F26C2}" type="presParOf" srcId="{1F0B1A10-3397-44CB-BFFE-B4A6ACC520AF}" destId="{96A4D19D-9662-4289-98B1-73C5DC7ECB46}" srcOrd="2" destOrd="0" presId="urn:microsoft.com/office/officeart/2005/8/layout/chevron1"/>
    <dgm:cxn modelId="{21E87861-D9C7-4B0C-AF02-73B3BF0B4752}" type="presParOf" srcId="{1F0B1A10-3397-44CB-BFFE-B4A6ACC520AF}" destId="{6680D21F-5120-4455-936B-05DDAD9C5BC0}" srcOrd="3" destOrd="0" presId="urn:microsoft.com/office/officeart/2005/8/layout/chevron1"/>
    <dgm:cxn modelId="{E688C6F3-9EEF-4ED1-BF11-63782DFE8CA2}" type="presParOf" srcId="{1F0B1A10-3397-44CB-BFFE-B4A6ACC520AF}" destId="{86F0F435-2612-4866-906F-B15BBC94F13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BA475-2F67-4F6B-BE89-A7ED4628215B}">
      <dsp:nvSpPr>
        <dsp:cNvPr id="0" name=""/>
        <dsp:cNvSpPr/>
      </dsp:nvSpPr>
      <dsp:spPr>
        <a:xfrm>
          <a:off x="2642" y="92714"/>
          <a:ext cx="3218848" cy="1287539"/>
        </a:xfrm>
        <a:prstGeom prst="chevron">
          <a:avLst/>
        </a:prstGeom>
        <a:solidFill>
          <a:srgbClr val="C1521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kern="1200" dirty="0"/>
            <a:t>메인</a:t>
          </a:r>
        </a:p>
      </dsp:txBody>
      <dsp:txXfrm>
        <a:off x="646412" y="92714"/>
        <a:ext cx="1931309" cy="1287539"/>
      </dsp:txXfrm>
    </dsp:sp>
    <dsp:sp modelId="{4AB56ADA-BED2-4669-ABBE-92041602E4EB}">
      <dsp:nvSpPr>
        <dsp:cNvPr id="0" name=""/>
        <dsp:cNvSpPr/>
      </dsp:nvSpPr>
      <dsp:spPr>
        <a:xfrm>
          <a:off x="2899605" y="92714"/>
          <a:ext cx="3218848" cy="1287539"/>
        </a:xfrm>
        <a:prstGeom prst="chevron">
          <a:avLst/>
        </a:prstGeom>
        <a:solidFill>
          <a:srgbClr val="FE612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kern="1200" dirty="0"/>
            <a:t>로그인</a:t>
          </a:r>
        </a:p>
      </dsp:txBody>
      <dsp:txXfrm>
        <a:off x="3543375" y="92714"/>
        <a:ext cx="1931309" cy="1287539"/>
      </dsp:txXfrm>
    </dsp:sp>
    <dsp:sp modelId="{43FFBDBF-64D7-48AF-BF11-64B93F8BF50D}">
      <dsp:nvSpPr>
        <dsp:cNvPr id="0" name=""/>
        <dsp:cNvSpPr/>
      </dsp:nvSpPr>
      <dsp:spPr>
        <a:xfrm>
          <a:off x="5796568" y="92714"/>
          <a:ext cx="3218848" cy="1287539"/>
        </a:xfrm>
        <a:prstGeom prst="chevron">
          <a:avLst/>
        </a:prstGeom>
        <a:solidFill>
          <a:srgbClr val="B2B2B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kern="1200" dirty="0"/>
            <a:t>검색</a:t>
          </a:r>
        </a:p>
      </dsp:txBody>
      <dsp:txXfrm>
        <a:off x="6440338" y="92714"/>
        <a:ext cx="1931309" cy="1287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5093A-26CE-4D77-A261-09E55375D294}">
      <dsp:nvSpPr>
        <dsp:cNvPr id="0" name=""/>
        <dsp:cNvSpPr/>
      </dsp:nvSpPr>
      <dsp:spPr>
        <a:xfrm>
          <a:off x="2642" y="92714"/>
          <a:ext cx="3218848" cy="1287539"/>
        </a:xfrm>
        <a:prstGeom prst="chevron">
          <a:avLst/>
        </a:prstGeom>
        <a:solidFill>
          <a:srgbClr val="63C1D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 latinLnBrk="1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3600" b="1" kern="1200" dirty="0"/>
        </a:p>
        <a:p>
          <a:pPr marL="0" lvl="0" indent="0" algn="ctr" defTabSz="1600200" latinLnBrk="1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kern="1200" dirty="0"/>
            <a:t>상세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kern="1200" dirty="0"/>
            <a:t>페이지</a:t>
          </a:r>
        </a:p>
      </dsp:txBody>
      <dsp:txXfrm>
        <a:off x="646412" y="92714"/>
        <a:ext cx="1931309" cy="1287539"/>
      </dsp:txXfrm>
    </dsp:sp>
    <dsp:sp modelId="{96A4D19D-9662-4289-98B1-73C5DC7ECB46}">
      <dsp:nvSpPr>
        <dsp:cNvPr id="0" name=""/>
        <dsp:cNvSpPr/>
      </dsp:nvSpPr>
      <dsp:spPr>
        <a:xfrm>
          <a:off x="2899605" y="92714"/>
          <a:ext cx="3218848" cy="1287539"/>
        </a:xfrm>
        <a:prstGeom prst="chevron">
          <a:avLst/>
        </a:prstGeom>
        <a:solidFill>
          <a:srgbClr val="4A6888">
            <a:alpha val="9882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kern="1200" dirty="0"/>
            <a:t>예약</a:t>
          </a:r>
        </a:p>
      </dsp:txBody>
      <dsp:txXfrm>
        <a:off x="3543375" y="92714"/>
        <a:ext cx="1931309" cy="1287539"/>
      </dsp:txXfrm>
    </dsp:sp>
    <dsp:sp modelId="{86F0F435-2612-4866-906F-B15BBC94F133}">
      <dsp:nvSpPr>
        <dsp:cNvPr id="0" name=""/>
        <dsp:cNvSpPr/>
      </dsp:nvSpPr>
      <dsp:spPr>
        <a:xfrm>
          <a:off x="5796568" y="92714"/>
          <a:ext cx="3218848" cy="1287539"/>
        </a:xfrm>
        <a:prstGeom prst="chevron">
          <a:avLst/>
        </a:prstGeom>
        <a:solidFill>
          <a:srgbClr val="F8B9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kern="1200" dirty="0"/>
            <a:t>리뷰</a:t>
          </a:r>
        </a:p>
      </dsp:txBody>
      <dsp:txXfrm>
        <a:off x="6440338" y="92714"/>
        <a:ext cx="1931309" cy="1287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2021-11-09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2021-11-09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2021-11-09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2021-11-09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2021-11-09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2021-11-09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2021-11-09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2021-11-09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2021-11-09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2021-11-09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2021-11-09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2021-11-09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2021-11-09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203772" y="4218089"/>
            <a:ext cx="4351869" cy="1214437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음식점 </a:t>
            </a:r>
            <a:b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</a:b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예약 정보 </a:t>
            </a:r>
            <a:b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</a:b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서비스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220923" y="5059004"/>
            <a:ext cx="4114800" cy="597429"/>
          </a:xfrm>
        </p:spPr>
        <p:txBody>
          <a:bodyPr>
            <a:noAutofit/>
          </a:bodyPr>
          <a:lstStyle/>
          <a:p>
            <a:pPr algn="r"/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T</a:t>
            </a:r>
            <a:r>
              <a:rPr lang="en-US" altLang="ko-KR" sz="36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aste</a:t>
            </a:r>
          </a:p>
          <a:p>
            <a:pPr algn="r"/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B</a:t>
            </a:r>
            <a:r>
              <a:rPr lang="en-US" altLang="ko-KR" sz="36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ook</a:t>
            </a:r>
            <a:endParaRPr lang="ko-KR" altLang="en-US" sz="3600" b="1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6244" y="782293"/>
            <a:ext cx="8691019" cy="5415311"/>
            <a:chOff x="226244" y="782293"/>
            <a:chExt cx="8691019" cy="5415311"/>
          </a:xfrm>
        </p:grpSpPr>
        <p:sp>
          <p:nvSpPr>
            <p:cNvPr id="9" name="막힌 원호 8"/>
            <p:cNvSpPr/>
            <p:nvPr/>
          </p:nvSpPr>
          <p:spPr>
            <a:xfrm rot="16200000" flipH="1" flipV="1">
              <a:off x="5427045" y="320948"/>
              <a:ext cx="2798410" cy="3721100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26244" y="782293"/>
              <a:ext cx="6604048" cy="7204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막힌 원호 9"/>
            <p:cNvSpPr/>
            <p:nvPr/>
          </p:nvSpPr>
          <p:spPr>
            <a:xfrm rot="16200000" flipH="1" flipV="1">
              <a:off x="5349966" y="2630306"/>
              <a:ext cx="3183029" cy="3951565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42239" y="1502716"/>
              <a:ext cx="720000" cy="46948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51401" y="1481450"/>
              <a:ext cx="671699" cy="471615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930" y="1671078"/>
            <a:ext cx="4020927" cy="174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개발목적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개발도구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ERD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주요기능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개발목적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개발도구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ERD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0" y="1981198"/>
            <a:ext cx="914401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7200" dirty="0">
                <a:solidFill>
                  <a:schemeClr val="bg2"/>
                </a:solidFill>
              </a:rPr>
              <a:t>검색결과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59" y="1508353"/>
            <a:ext cx="5260653" cy="51668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94570" y="1523572"/>
            <a:ext cx="2157963" cy="1015663"/>
          </a:xfrm>
          <a:prstGeom prst="rect">
            <a:avLst/>
          </a:prstGeom>
          <a:noFill/>
          <a:ln w="44450" cmpd="sng">
            <a:solidFill>
              <a:srgbClr val="F2B800"/>
            </a:solidFill>
            <a:prstDash val="sysDash"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/>
              <a:t>검색 </a:t>
            </a:r>
            <a:r>
              <a:rPr lang="en-US" altLang="ko-KR" sz="4000" dirty="0"/>
              <a:t>Dao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284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개발목적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개발도구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ERD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주요기능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개발목적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개발도구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ERD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0" y="1981198"/>
            <a:ext cx="914401" cy="4221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7200" dirty="0">
                <a:solidFill>
                  <a:schemeClr val="bg2"/>
                </a:solidFill>
              </a:rPr>
              <a:t>상세페이지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0" t="15962" r="26598"/>
          <a:stretch/>
        </p:blipFill>
        <p:spPr>
          <a:xfrm>
            <a:off x="1051785" y="1482852"/>
            <a:ext cx="4807426" cy="49745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34303" y="1495123"/>
            <a:ext cx="2761443" cy="2908489"/>
          </a:xfrm>
          <a:prstGeom prst="rect">
            <a:avLst/>
          </a:prstGeom>
          <a:noFill/>
          <a:ln w="44450" cmpd="sng">
            <a:solidFill>
              <a:srgbClr val="F2B800"/>
            </a:solidFill>
            <a:prstDash val="sysDash"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상세 페이지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상호명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평균 점수 </a:t>
            </a:r>
            <a:r>
              <a:rPr lang="en-US" altLang="ko-KR" dirty="0"/>
              <a:t>(</a:t>
            </a:r>
            <a:r>
              <a:rPr lang="ko-KR" altLang="en-US" dirty="0"/>
              <a:t>리뷰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식당 상세 정보</a:t>
            </a:r>
            <a:r>
              <a:rPr lang="en-US" altLang="ko-KR" dirty="0"/>
              <a:t> </a:t>
            </a:r>
            <a:r>
              <a:rPr lang="ko-KR" altLang="en-US" dirty="0"/>
              <a:t>및 지도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작성된 리뷰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예약하러 가기</a:t>
            </a:r>
          </a:p>
        </p:txBody>
      </p:sp>
    </p:spTree>
    <p:extLst>
      <p:ext uri="{BB962C8B-B14F-4D97-AF65-F5344CB8AC3E}">
        <p14:creationId xmlns:p14="http://schemas.microsoft.com/office/powerpoint/2010/main" val="155430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개발목적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개발도구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ERD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주요기능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개발목적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개발도구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ERD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0" y="1981198"/>
            <a:ext cx="914401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7200" dirty="0">
                <a:solidFill>
                  <a:schemeClr val="bg2"/>
                </a:solidFill>
              </a:rPr>
              <a:t>예약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1" b="7229"/>
          <a:stretch/>
        </p:blipFill>
        <p:spPr>
          <a:xfrm>
            <a:off x="1170562" y="1609978"/>
            <a:ext cx="3145277" cy="15593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92" y="3030289"/>
            <a:ext cx="2294551" cy="37812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43" y="3862329"/>
            <a:ext cx="2757907" cy="27680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06909" y="4242063"/>
            <a:ext cx="2254143" cy="2215991"/>
          </a:xfrm>
          <a:prstGeom prst="rect">
            <a:avLst/>
          </a:prstGeom>
          <a:noFill/>
          <a:ln w="44450" cmpd="sng">
            <a:solidFill>
              <a:srgbClr val="F2B800"/>
            </a:solidFill>
            <a:prstDash val="sysDash"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예약 시스템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좌석 및 시간 선택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날짜 및 인원수 선택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예약금 결제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예약 정보 확인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4DAED5-371A-4239-8427-BBBFA6B17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507070"/>
            <a:ext cx="4189052" cy="221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2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개발목적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개발도구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ERD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주요기능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개발목적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개발도구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ERD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0" y="1981198"/>
            <a:ext cx="914401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7200" dirty="0">
                <a:solidFill>
                  <a:schemeClr val="bg2"/>
                </a:solidFill>
              </a:rPr>
              <a:t>예약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6" b="898"/>
          <a:stretch/>
        </p:blipFill>
        <p:spPr>
          <a:xfrm>
            <a:off x="1196453" y="1536569"/>
            <a:ext cx="4787467" cy="51941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58203" y="1536569"/>
            <a:ext cx="1963999" cy="1661993"/>
          </a:xfrm>
          <a:prstGeom prst="rect">
            <a:avLst/>
          </a:prstGeom>
          <a:noFill/>
          <a:ln w="44450" cmpd="sng">
            <a:solidFill>
              <a:srgbClr val="F2B800"/>
            </a:solidFill>
            <a:prstDash val="sysDash"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예약하기</a:t>
            </a:r>
            <a:endParaRPr lang="en-US" altLang="ko-KR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버튼 핸들러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예약 시간 선택</a:t>
            </a:r>
          </a:p>
        </p:txBody>
      </p:sp>
    </p:spTree>
    <p:extLst>
      <p:ext uri="{BB962C8B-B14F-4D97-AF65-F5344CB8AC3E}">
        <p14:creationId xmlns:p14="http://schemas.microsoft.com/office/powerpoint/2010/main" val="1221078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개발목적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개발도구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ERD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주요기능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개발목적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개발도구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ERD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0" y="1981198"/>
            <a:ext cx="914401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7200" dirty="0">
                <a:solidFill>
                  <a:schemeClr val="bg2"/>
                </a:solidFill>
              </a:rPr>
              <a:t>예약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23905" y="1461155"/>
            <a:ext cx="1899583" cy="1246495"/>
          </a:xfrm>
          <a:prstGeom prst="rect">
            <a:avLst/>
          </a:prstGeom>
          <a:noFill/>
          <a:ln w="44450" cmpd="sng">
            <a:solidFill>
              <a:srgbClr val="F2B800"/>
            </a:solidFill>
            <a:prstDash val="sysDash"/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예약하기</a:t>
            </a:r>
            <a:endParaRPr lang="en-US" altLang="ko-KR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날짜 업데이트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" t="2254" r="1847" b="1491"/>
          <a:stretch/>
        </p:blipFill>
        <p:spPr>
          <a:xfrm>
            <a:off x="1033718" y="1461155"/>
            <a:ext cx="5637229" cy="486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3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9" t="22692" r="28781" b="20072"/>
          <a:stretch/>
        </p:blipFill>
        <p:spPr>
          <a:xfrm>
            <a:off x="4572000" y="674925"/>
            <a:ext cx="4020251" cy="23863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89" y="2731943"/>
            <a:ext cx="2426102" cy="404532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개발목적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개발도구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ERD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주요기능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개발목적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개발도구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ERD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0" y="1981198"/>
            <a:ext cx="914401" cy="4221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7200" dirty="0">
                <a:solidFill>
                  <a:schemeClr val="bg2"/>
                </a:solidFill>
              </a:rPr>
              <a:t>마이페이지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3" t="19477" r="39828" b="22088"/>
          <a:stretch/>
        </p:blipFill>
        <p:spPr>
          <a:xfrm>
            <a:off x="978725" y="1574275"/>
            <a:ext cx="3233394" cy="47888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29161" y="3646607"/>
            <a:ext cx="2171017" cy="2215991"/>
          </a:xfrm>
          <a:prstGeom prst="rect">
            <a:avLst/>
          </a:prstGeom>
          <a:noFill/>
          <a:ln w="44450" cmpd="sng">
            <a:solidFill>
              <a:srgbClr val="F2B8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마이 페이지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내 정보 수정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예약 내역 확인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예약 후 방문한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</a:t>
            </a:r>
            <a:r>
              <a:rPr lang="ko-KR" altLang="en-US" sz="1600" dirty="0"/>
              <a:t>식당 리뷰 작성</a:t>
            </a:r>
          </a:p>
        </p:txBody>
      </p:sp>
    </p:spTree>
    <p:extLst>
      <p:ext uri="{BB962C8B-B14F-4D97-AF65-F5344CB8AC3E}">
        <p14:creationId xmlns:p14="http://schemas.microsoft.com/office/powerpoint/2010/main" val="3820833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개발목적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개발도구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ERD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주요기능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개발목적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개발도구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ERD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0" y="1981198"/>
            <a:ext cx="914401" cy="4221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7200" dirty="0">
                <a:solidFill>
                  <a:schemeClr val="bg2"/>
                </a:solidFill>
              </a:rPr>
              <a:t>마이페이지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38" b="53127"/>
          <a:stretch/>
        </p:blipFill>
        <p:spPr>
          <a:xfrm>
            <a:off x="1017483" y="2078610"/>
            <a:ext cx="3179494" cy="37942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" t="47148" r="562"/>
          <a:stretch/>
        </p:blipFill>
        <p:spPr>
          <a:xfrm>
            <a:off x="4196977" y="2078610"/>
            <a:ext cx="4786156" cy="37942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99903" y="1155386"/>
            <a:ext cx="3761294" cy="738664"/>
          </a:xfrm>
          <a:prstGeom prst="rect">
            <a:avLst/>
          </a:prstGeom>
          <a:noFill/>
          <a:ln w="44450" cmpd="sng">
            <a:solidFill>
              <a:srgbClr val="F2B800"/>
            </a:solidFill>
            <a:prstDash val="sysDash"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예약 내역 및 리뷰 작성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3287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개발목적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개발도구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ERD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주요기능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개발목적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개발도구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ERD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0" y="1981198"/>
            <a:ext cx="914401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7200" dirty="0">
                <a:solidFill>
                  <a:schemeClr val="bg2"/>
                </a:solidFill>
              </a:rPr>
              <a:t>리뷰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1" t="17466" r="25383" b="16295"/>
          <a:stretch/>
        </p:blipFill>
        <p:spPr>
          <a:xfrm>
            <a:off x="911237" y="1753658"/>
            <a:ext cx="6021636" cy="43551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57990" y="2354371"/>
            <a:ext cx="1919115" cy="1661993"/>
          </a:xfrm>
          <a:prstGeom prst="rect">
            <a:avLst/>
          </a:prstGeom>
          <a:noFill/>
          <a:ln w="44450" cmpd="sng">
            <a:solidFill>
              <a:srgbClr val="F2B800"/>
            </a:solidFill>
            <a:prstDash val="sysDash"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리뷰 작성</a:t>
            </a:r>
            <a:endParaRPr lang="en-US" altLang="ko-KR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점수 주기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스마트 게시판</a:t>
            </a:r>
          </a:p>
        </p:txBody>
      </p:sp>
    </p:spTree>
    <p:extLst>
      <p:ext uri="{BB962C8B-B14F-4D97-AF65-F5344CB8AC3E}">
        <p14:creationId xmlns:p14="http://schemas.microsoft.com/office/powerpoint/2010/main" val="822677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개발목적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개발도구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ERD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주요기능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개발목적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개발도구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ERD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0" y="1981198"/>
            <a:ext cx="914401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7200" dirty="0">
                <a:solidFill>
                  <a:schemeClr val="bg2"/>
                </a:solidFill>
              </a:rPr>
              <a:t>입점문의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15" y="1577179"/>
            <a:ext cx="5435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77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개발목적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개발도구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ERD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572608" y="2784183"/>
            <a:ext cx="1998785" cy="1289634"/>
          </a:xfrm>
        </p:spPr>
        <p:txBody>
          <a:bodyPr>
            <a:noAutofit/>
          </a:bodyPr>
          <a:lstStyle/>
          <a:p>
            <a:r>
              <a:rPr lang="ko-KR" altLang="en-US" sz="6600" b="1" dirty="0">
                <a:solidFill>
                  <a:schemeClr val="accent4"/>
                </a:solidFill>
              </a:rPr>
              <a:t>시연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개발목적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개발도구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ERD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64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81517" y="3147725"/>
            <a:ext cx="1896531" cy="1029731"/>
            <a:chOff x="281517" y="3127093"/>
            <a:chExt cx="1896531" cy="1029731"/>
          </a:xfrm>
        </p:grpSpPr>
        <p:sp>
          <p:nvSpPr>
            <p:cNvPr id="4" name="TextBox 3"/>
            <p:cNvSpPr txBox="1"/>
            <p:nvPr/>
          </p:nvSpPr>
          <p:spPr>
            <a:xfrm>
              <a:off x="357715" y="3787492"/>
              <a:ext cx="1820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개발목적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1517" y="3127093"/>
              <a:ext cx="13292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4"/>
                  </a:solidFill>
                </a:rPr>
                <a:t>01</a:t>
              </a:r>
              <a:endParaRPr lang="ko-KR" altLang="en-US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072112" y="3147725"/>
            <a:ext cx="1875574" cy="1306730"/>
            <a:chOff x="5263937" y="3127093"/>
            <a:chExt cx="1875574" cy="1306730"/>
          </a:xfrm>
        </p:grpSpPr>
        <p:sp>
          <p:nvSpPr>
            <p:cNvPr id="9" name="TextBox 8"/>
            <p:cNvSpPr txBox="1"/>
            <p:nvPr/>
          </p:nvSpPr>
          <p:spPr>
            <a:xfrm>
              <a:off x="5319178" y="3787492"/>
              <a:ext cx="1820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개발도구 </a:t>
              </a:r>
              <a:endParaRPr lang="en-US" altLang="ko-KR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&amp; ERD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63937" y="3127093"/>
              <a:ext cx="13292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4"/>
                  </a:solidFill>
                </a:rPr>
                <a:t>02</a:t>
              </a:r>
              <a:endParaRPr lang="ko-KR" altLang="en-US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623878" y="3147725"/>
            <a:ext cx="1879598" cy="1689236"/>
            <a:chOff x="3564041" y="3127093"/>
            <a:chExt cx="1879598" cy="1689236"/>
          </a:xfrm>
        </p:grpSpPr>
        <p:sp>
          <p:nvSpPr>
            <p:cNvPr id="7" name="TextBox 6"/>
            <p:cNvSpPr txBox="1"/>
            <p:nvPr/>
          </p:nvSpPr>
          <p:spPr>
            <a:xfrm>
              <a:off x="3623306" y="3787492"/>
              <a:ext cx="1820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주요기능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64041" y="3127093"/>
              <a:ext cx="13292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4"/>
                  </a:solidFill>
                </a:rPr>
                <a:t>04</a:t>
              </a:r>
              <a:endParaRPr lang="ko-KR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97441" y="4077665"/>
              <a:ext cx="12276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검색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예약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리뷰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841750" y="3147725"/>
            <a:ext cx="1888064" cy="1029731"/>
            <a:chOff x="1808904" y="3127093"/>
            <a:chExt cx="1888064" cy="1029731"/>
          </a:xfrm>
        </p:grpSpPr>
        <p:sp>
          <p:nvSpPr>
            <p:cNvPr id="6" name="TextBox 5"/>
            <p:cNvSpPr txBox="1"/>
            <p:nvPr/>
          </p:nvSpPr>
          <p:spPr>
            <a:xfrm>
              <a:off x="1876635" y="3787492"/>
              <a:ext cx="1820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역할분담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08904" y="3127093"/>
              <a:ext cx="13292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4"/>
                  </a:solidFill>
                </a:rPr>
                <a:t>03</a:t>
              </a:r>
              <a:endParaRPr lang="ko-KR" altLang="en-US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0066" y="140546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accent4"/>
                </a:solidFill>
                <a:latin typeface="+mn-ea"/>
              </a:rPr>
              <a:t>목차</a:t>
            </a:r>
            <a:endParaRPr lang="ko-KR" altLang="en-US" sz="6000" dirty="0">
              <a:latin typeface="+mn-ea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90466" y="5273132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6138333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61349" y="5470491"/>
            <a:ext cx="1003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정지원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김도현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김보라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박여은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240220" y="3147725"/>
            <a:ext cx="1820333" cy="1027063"/>
            <a:chOff x="6876577" y="3127093"/>
            <a:chExt cx="1820333" cy="1027063"/>
          </a:xfrm>
        </p:grpSpPr>
        <p:sp>
          <p:nvSpPr>
            <p:cNvPr id="19" name="TextBox 18"/>
            <p:cNvSpPr txBox="1"/>
            <p:nvPr/>
          </p:nvSpPr>
          <p:spPr>
            <a:xfrm>
              <a:off x="6876577" y="3784824"/>
              <a:ext cx="1820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시연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33897" y="3127093"/>
              <a:ext cx="13292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4"/>
                  </a:solidFill>
                </a:rPr>
                <a:t>05</a:t>
              </a:r>
              <a:endParaRPr lang="ko-KR" altLang="en-US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13236" y="2794337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accent4"/>
                </a:solidFill>
                <a:latin typeface="+mn-ea"/>
              </a:rPr>
              <a:t>감사합니다</a:t>
            </a:r>
            <a:endParaRPr lang="ko-KR" altLang="en-US" sz="6000" dirty="0">
              <a:latin typeface="+mn-ea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90466" y="5273132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6138333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61349" y="5470491"/>
            <a:ext cx="1003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정지원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김도현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김보라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박여은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3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981198"/>
            <a:ext cx="914401" cy="4221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7200" dirty="0">
                <a:solidFill>
                  <a:schemeClr val="bg2"/>
                </a:solidFill>
              </a:rPr>
              <a:t>개</a:t>
            </a:r>
            <a:endParaRPr lang="en-US" altLang="ko-KR" sz="72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ko-KR" altLang="en-US" sz="7200" dirty="0">
                <a:solidFill>
                  <a:schemeClr val="bg2"/>
                </a:solidFill>
              </a:rPr>
              <a:t>발</a:t>
            </a:r>
            <a:endParaRPr lang="en-US" altLang="ko-KR" sz="72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ko-KR" altLang="en-US" sz="7200" dirty="0">
                <a:solidFill>
                  <a:schemeClr val="bg2"/>
                </a:solidFill>
              </a:rPr>
              <a:t>목</a:t>
            </a:r>
            <a:endParaRPr lang="en-US" altLang="ko-KR" sz="72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ko-KR" altLang="en-US" sz="7200" dirty="0">
                <a:solidFill>
                  <a:schemeClr val="bg2"/>
                </a:solidFill>
              </a:rPr>
              <a:t>적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개발목적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개발도구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ERD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개발목적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3764849" y="2287252"/>
            <a:ext cx="2416047" cy="2329277"/>
            <a:chOff x="3691612" y="2023306"/>
            <a:chExt cx="2416047" cy="2329277"/>
          </a:xfrm>
          <a:solidFill>
            <a:srgbClr val="FFC000"/>
          </a:solidFill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F90E45-7EFC-4A6E-AF9A-035B5C8380B9}"/>
                </a:ext>
              </a:extLst>
            </p:cNvPr>
            <p:cNvSpPr txBox="1"/>
            <p:nvPr/>
          </p:nvSpPr>
          <p:spPr>
            <a:xfrm>
              <a:off x="3691612" y="3952473"/>
              <a:ext cx="2416047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300" dirty="0"/>
                <a:t>맛집   정보    및     리뷰   공유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999636" y="2023306"/>
              <a:ext cx="1800000" cy="1800000"/>
              <a:chOff x="1372082" y="1770316"/>
              <a:chExt cx="1800000" cy="1800000"/>
            </a:xfrm>
            <a:grpFill/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33235356-69D5-4034-A057-6EE7555EAAFA}"/>
                  </a:ext>
                </a:extLst>
              </p:cNvPr>
              <p:cNvSpPr/>
              <p:nvPr/>
            </p:nvSpPr>
            <p:spPr>
              <a:xfrm>
                <a:off x="1372082" y="1770316"/>
                <a:ext cx="1800000" cy="180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4434F540-E12D-4C7B-8588-D348FF9591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2082" y="2130316"/>
                <a:ext cx="1080000" cy="1080000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19" name="그룹 18"/>
          <p:cNvGrpSpPr/>
          <p:nvPr/>
        </p:nvGrpSpPr>
        <p:grpSpPr>
          <a:xfrm>
            <a:off x="6719248" y="2287252"/>
            <a:ext cx="2024913" cy="2329277"/>
            <a:chOff x="6398155" y="2023306"/>
            <a:chExt cx="2024913" cy="2329277"/>
          </a:xfrm>
          <a:solidFill>
            <a:srgbClr val="FFC000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57FD2E-5E1E-4EC7-9C93-E847A2DBE866}"/>
                </a:ext>
              </a:extLst>
            </p:cNvPr>
            <p:cNvSpPr txBox="1"/>
            <p:nvPr/>
          </p:nvSpPr>
          <p:spPr>
            <a:xfrm>
              <a:off x="6398155" y="3952473"/>
              <a:ext cx="2024913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300" dirty="0"/>
                <a:t>편리한   예약   시스템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510612" y="2023306"/>
              <a:ext cx="1800000" cy="1800000"/>
              <a:chOff x="4686941" y="1944245"/>
              <a:chExt cx="1800000" cy="1800000"/>
            </a:xfrm>
            <a:grpFill/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12B937D-D8E0-4246-B084-105437E6667A}"/>
                  </a:ext>
                </a:extLst>
              </p:cNvPr>
              <p:cNvSpPr/>
              <p:nvPr/>
            </p:nvSpPr>
            <p:spPr>
              <a:xfrm>
                <a:off x="4686941" y="1944245"/>
                <a:ext cx="1800000" cy="180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AC7B92B1-04AA-4202-A40F-4393947ED7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6941" y="2304245"/>
                <a:ext cx="1080000" cy="1080000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21" name="그룹 20"/>
          <p:cNvGrpSpPr/>
          <p:nvPr/>
        </p:nvGrpSpPr>
        <p:grpSpPr>
          <a:xfrm>
            <a:off x="1400356" y="2287252"/>
            <a:ext cx="1826141" cy="2329277"/>
            <a:chOff x="1400356" y="2023306"/>
            <a:chExt cx="1826141" cy="2329277"/>
          </a:xfrm>
          <a:solidFill>
            <a:srgbClr val="FFC000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C57F1E-3D5E-4B72-844F-91E18F5A1737}"/>
                </a:ext>
              </a:extLst>
            </p:cNvPr>
            <p:cNvSpPr txBox="1"/>
            <p:nvPr/>
          </p:nvSpPr>
          <p:spPr>
            <a:xfrm>
              <a:off x="1400356" y="3952473"/>
              <a:ext cx="1826141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300" dirty="0"/>
                <a:t>맞춤형   자료  검색 </a:t>
              </a: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413427" y="2023306"/>
              <a:ext cx="1800000" cy="1800000"/>
              <a:chOff x="8496941" y="1944245"/>
              <a:chExt cx="1800000" cy="1800000"/>
            </a:xfrm>
            <a:grpFill/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78A3E022-7941-4334-8E7A-BB213D05143E}"/>
                  </a:ext>
                </a:extLst>
              </p:cNvPr>
              <p:cNvSpPr/>
              <p:nvPr/>
            </p:nvSpPr>
            <p:spPr>
              <a:xfrm>
                <a:off x="8496941" y="1944245"/>
                <a:ext cx="1800000" cy="180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7B8352AD-7F26-421A-9129-F8068EDE8C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56941" y="2304245"/>
                <a:ext cx="1080000" cy="1080000"/>
              </a:xfrm>
              <a:prstGeom prst="rect">
                <a:avLst/>
              </a:prstGeom>
              <a:grpFill/>
            </p:spPr>
          </p:pic>
        </p:grpSp>
      </p:grp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981198"/>
            <a:ext cx="914401" cy="4221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7200" dirty="0">
                <a:solidFill>
                  <a:schemeClr val="bg2"/>
                </a:solidFill>
              </a:rPr>
              <a:t>개</a:t>
            </a:r>
            <a:endParaRPr lang="en-US" altLang="ko-KR" sz="72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ko-KR" altLang="en-US" sz="7200" dirty="0">
                <a:solidFill>
                  <a:schemeClr val="bg2"/>
                </a:solidFill>
              </a:rPr>
              <a:t>발</a:t>
            </a:r>
            <a:endParaRPr lang="en-US" altLang="ko-KR" sz="72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ko-KR" altLang="en-US" sz="7200" dirty="0">
                <a:solidFill>
                  <a:schemeClr val="bg2"/>
                </a:solidFill>
              </a:rPr>
              <a:t>도구</a:t>
            </a:r>
            <a:endParaRPr lang="en-US" altLang="ko-KR" sz="72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개발목적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개발도구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ERD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6" y="1017060"/>
            <a:ext cx="5691293" cy="162424"/>
          </a:xfrm>
        </p:spPr>
        <p:txBody>
          <a:bodyPr>
            <a:no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개발도구 </a:t>
            </a:r>
            <a:r>
              <a:rPr lang="en-US" altLang="ko-KR" sz="5400" b="1" dirty="0">
                <a:solidFill>
                  <a:schemeClr val="accent4"/>
                </a:solidFill>
              </a:rPr>
              <a:t>&amp; ERD</a:t>
            </a:r>
            <a:endParaRPr lang="ko-KR" altLang="en-US" sz="5400" b="1" dirty="0">
              <a:solidFill>
                <a:schemeClr val="accent4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0CFAD7F-8C9F-4330-9550-E105606109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7" r="31869"/>
          <a:stretch/>
        </p:blipFill>
        <p:spPr>
          <a:xfrm>
            <a:off x="7193652" y="2849243"/>
            <a:ext cx="1538867" cy="213530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153DB41-460E-4D62-9800-400088E6EC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7" t="13748" r="7965" b="12775"/>
          <a:stretch/>
        </p:blipFill>
        <p:spPr>
          <a:xfrm>
            <a:off x="1015377" y="4420419"/>
            <a:ext cx="2675350" cy="175036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7BAC5FD-C2AD-43BE-9362-ACF497B844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5" t="9788" r="10372" b="10280"/>
          <a:stretch/>
        </p:blipFill>
        <p:spPr>
          <a:xfrm>
            <a:off x="4033063" y="2939819"/>
            <a:ext cx="2829504" cy="139501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7767EC3-4ED3-4B20-9E3C-FAA9B4DF85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88" y="4646901"/>
            <a:ext cx="1767442" cy="176744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79B0376-EDE4-4C88-8224-E2D55C973E9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54" b="24893"/>
          <a:stretch/>
        </p:blipFill>
        <p:spPr>
          <a:xfrm>
            <a:off x="5639223" y="5177394"/>
            <a:ext cx="3263900" cy="87311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7D0394F-CE6F-4759-8603-A061759AE11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5" t="7426" r="7300" b="8587"/>
          <a:stretch/>
        </p:blipFill>
        <p:spPr>
          <a:xfrm>
            <a:off x="1243482" y="2584649"/>
            <a:ext cx="2375923" cy="161359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2C17B42-65F7-474B-ABAE-2DBD27C1683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31" b="26068"/>
          <a:stretch/>
        </p:blipFill>
        <p:spPr>
          <a:xfrm>
            <a:off x="2928995" y="1561412"/>
            <a:ext cx="3636021" cy="92127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BA0D7A5-2CB9-4286-AA9E-77AC5018077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6" r="30264"/>
          <a:stretch/>
        </p:blipFill>
        <p:spPr>
          <a:xfrm>
            <a:off x="6707460" y="844199"/>
            <a:ext cx="1589339" cy="20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981198"/>
            <a:ext cx="914401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72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7200" dirty="0">
                <a:solidFill>
                  <a:schemeClr val="bg2"/>
                </a:solidFill>
              </a:rPr>
              <a:t>R</a:t>
            </a:r>
          </a:p>
          <a:p>
            <a:pPr marL="0" indent="0">
              <a:buNone/>
            </a:pPr>
            <a:r>
              <a:rPr lang="en-US" altLang="ko-KR" sz="7200" dirty="0">
                <a:solidFill>
                  <a:schemeClr val="bg2"/>
                </a:solidFill>
              </a:rPr>
              <a:t>D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개발목적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개발도구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ERD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6" y="1017060"/>
            <a:ext cx="5691293" cy="162424"/>
          </a:xfrm>
        </p:spPr>
        <p:txBody>
          <a:bodyPr>
            <a:no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개발도구 </a:t>
            </a:r>
            <a:r>
              <a:rPr lang="en-US" altLang="ko-KR" sz="5400" b="1" dirty="0">
                <a:solidFill>
                  <a:schemeClr val="accent4"/>
                </a:solidFill>
              </a:rPr>
              <a:t>&amp; ERD</a:t>
            </a:r>
            <a:endParaRPr lang="ko-KR" altLang="en-US" sz="5400" b="1" dirty="0">
              <a:solidFill>
                <a:schemeClr val="accent4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6244" r="1776" b="3974"/>
          <a:stretch/>
        </p:blipFill>
        <p:spPr>
          <a:xfrm>
            <a:off x="815554" y="1706250"/>
            <a:ext cx="8167579" cy="468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1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개발목적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개발도구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ERD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역할분담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개발목적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개발도구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ERD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35327" y="5624833"/>
            <a:ext cx="726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정지원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97696" y="5617212"/>
            <a:ext cx="726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김도현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84406" y="5663379"/>
            <a:ext cx="726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김도현</a:t>
            </a:r>
            <a:endParaRPr lang="en-US" altLang="ko-KR" sz="1400" b="1" dirty="0"/>
          </a:p>
          <a:p>
            <a:r>
              <a:rPr lang="ko-KR" altLang="en-US" sz="1400" b="1" dirty="0"/>
              <a:t>박여은</a:t>
            </a:r>
          </a:p>
        </p:txBody>
      </p:sp>
      <p:graphicFrame>
        <p:nvGraphicFramePr>
          <p:cNvPr id="26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23769"/>
              </p:ext>
            </p:extLst>
          </p:nvPr>
        </p:nvGraphicFramePr>
        <p:xfrm>
          <a:off x="62970" y="1634469"/>
          <a:ext cx="9018059" cy="1472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7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355969"/>
              </p:ext>
            </p:extLst>
          </p:nvPr>
        </p:nvGraphicFramePr>
        <p:xfrm>
          <a:off x="62969" y="4190410"/>
          <a:ext cx="9018059" cy="1472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011680" y="3107437"/>
            <a:ext cx="726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김보라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78754" y="3107437"/>
            <a:ext cx="726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박여은</a:t>
            </a:r>
            <a:endParaRPr lang="en-US" altLang="ko-KR" sz="1400" b="1" dirty="0"/>
          </a:p>
          <a:p>
            <a:r>
              <a:rPr lang="ko-KR" altLang="en-US" sz="1400" b="1" dirty="0"/>
              <a:t>김도현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84406" y="3107438"/>
            <a:ext cx="726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김보라</a:t>
            </a:r>
            <a:endParaRPr lang="en-US" altLang="ko-KR" sz="1400" b="1" dirty="0"/>
          </a:p>
          <a:p>
            <a:r>
              <a:rPr lang="ko-KR" altLang="en-US" sz="1400" b="1" dirty="0"/>
              <a:t>정지원</a:t>
            </a:r>
          </a:p>
        </p:txBody>
      </p:sp>
    </p:spTree>
    <p:extLst>
      <p:ext uri="{BB962C8B-B14F-4D97-AF65-F5344CB8AC3E}">
        <p14:creationId xmlns:p14="http://schemas.microsoft.com/office/powerpoint/2010/main" val="106220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개발목적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개발도구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ERD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주요기능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개발목적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개발도구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ERD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0" y="1981198"/>
            <a:ext cx="914401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7200" dirty="0">
                <a:solidFill>
                  <a:schemeClr val="bg2"/>
                </a:solidFill>
              </a:rPr>
              <a:t>메인화면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05" y="1463040"/>
            <a:ext cx="5366724" cy="52120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40533" y="1463040"/>
            <a:ext cx="2247731" cy="2492990"/>
          </a:xfrm>
          <a:prstGeom prst="rect">
            <a:avLst/>
          </a:prstGeom>
          <a:noFill/>
          <a:ln w="44450" cmpd="sng">
            <a:solidFill>
              <a:srgbClr val="F2B800"/>
            </a:solidFill>
            <a:prstDash val="sysDash"/>
          </a:ln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메인 화면</a:t>
            </a:r>
            <a:endParaRPr lang="en-US" altLang="ko-KR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메뉴바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검색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평점 높은 순 정렬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리뷰 많은 순 정렬</a:t>
            </a:r>
          </a:p>
        </p:txBody>
      </p:sp>
    </p:spTree>
    <p:extLst>
      <p:ext uri="{BB962C8B-B14F-4D97-AF65-F5344CB8AC3E}">
        <p14:creationId xmlns:p14="http://schemas.microsoft.com/office/powerpoint/2010/main" val="415512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5" t="19035" r="23392" b="12531"/>
          <a:stretch/>
        </p:blipFill>
        <p:spPr>
          <a:xfrm>
            <a:off x="3817157" y="1371659"/>
            <a:ext cx="2875874" cy="2356316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개발목적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개발도구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ERD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주요기능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개발목적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개발도구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ERD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0" y="1981198"/>
            <a:ext cx="914401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7200" dirty="0">
                <a:solidFill>
                  <a:schemeClr val="bg2"/>
                </a:solidFill>
              </a:rPr>
              <a:t>로그인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8" t="21673" r="33592" b="10724"/>
          <a:stretch/>
        </p:blipFill>
        <p:spPr>
          <a:xfrm>
            <a:off x="1011201" y="1871838"/>
            <a:ext cx="2709156" cy="40139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34" y="3777574"/>
            <a:ext cx="2431775" cy="27844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76" t="9550" r="6166" b="10593"/>
          <a:stretch/>
        </p:blipFill>
        <p:spPr>
          <a:xfrm>
            <a:off x="3852332" y="3727975"/>
            <a:ext cx="2293943" cy="28310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00547" y="1376431"/>
            <a:ext cx="1692762" cy="2077492"/>
          </a:xfrm>
          <a:prstGeom prst="rect">
            <a:avLst/>
          </a:prstGeom>
          <a:noFill/>
          <a:ln w="44450" cmpd="sng">
            <a:solidFill>
              <a:srgbClr val="F2B800"/>
            </a:solidFill>
            <a:prstDash val="sysDash"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로그인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회원 가입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로그인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간편 로그인</a:t>
            </a:r>
          </a:p>
        </p:txBody>
      </p:sp>
    </p:spTree>
    <p:extLst>
      <p:ext uri="{BB962C8B-B14F-4D97-AF65-F5344CB8AC3E}">
        <p14:creationId xmlns:p14="http://schemas.microsoft.com/office/powerpoint/2010/main" val="335255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개발목적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개발도구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ERD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주요기능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개발목적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개발도구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ERD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역할분담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0" y="1981198"/>
            <a:ext cx="914401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7200" dirty="0">
                <a:solidFill>
                  <a:schemeClr val="bg2"/>
                </a:solidFill>
              </a:rPr>
              <a:t>검색결과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2" r="3707"/>
          <a:stretch/>
        </p:blipFill>
        <p:spPr>
          <a:xfrm>
            <a:off x="1033716" y="1753658"/>
            <a:ext cx="5533535" cy="39018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73908" y="1753658"/>
            <a:ext cx="2375824" cy="3323987"/>
          </a:xfrm>
          <a:prstGeom prst="rect">
            <a:avLst/>
          </a:prstGeom>
          <a:noFill/>
          <a:ln w="44450" cmpd="sng">
            <a:solidFill>
              <a:srgbClr val="F2B800"/>
            </a:solidFill>
            <a:prstDash val="sysDash"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검색 결과</a:t>
            </a:r>
            <a:endParaRPr lang="en-US" altLang="ko-KR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검색</a:t>
            </a:r>
            <a:r>
              <a:rPr lang="en-US" altLang="ko-KR" sz="14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상호명</a:t>
            </a:r>
            <a:r>
              <a:rPr lang="en-US" altLang="ko-KR" sz="1100" dirty="0"/>
              <a:t>, </a:t>
            </a:r>
            <a:r>
              <a:rPr lang="ko-KR" altLang="en-US" sz="1100" dirty="0"/>
              <a:t>음식명</a:t>
            </a:r>
            <a:r>
              <a:rPr lang="en-US" altLang="ko-KR" sz="1100" dirty="0"/>
              <a:t>, </a:t>
            </a:r>
            <a:r>
              <a:rPr lang="ko-KR" altLang="en-US" sz="1100" dirty="0"/>
              <a:t>지역</a:t>
            </a:r>
            <a:r>
              <a:rPr lang="en-US" altLang="ko-KR" sz="11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상호명 및 주소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간단 소개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영업시간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연락처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상세페이지로 가기</a:t>
            </a:r>
          </a:p>
        </p:txBody>
      </p:sp>
    </p:spTree>
    <p:extLst>
      <p:ext uri="{BB962C8B-B14F-4D97-AF65-F5344CB8AC3E}">
        <p14:creationId xmlns:p14="http://schemas.microsoft.com/office/powerpoint/2010/main" val="17766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</TotalTime>
  <Words>553</Words>
  <Application>Microsoft Office PowerPoint</Application>
  <PresentationFormat>화면 슬라이드 쇼(4:3)</PresentationFormat>
  <Paragraphs>159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Wingdings</vt:lpstr>
      <vt:lpstr>Office Theme</vt:lpstr>
      <vt:lpstr>음식점  예약 정보  서비스</vt:lpstr>
      <vt:lpstr>PowerPoint 프레젠테이션</vt:lpstr>
      <vt:lpstr>개발목적</vt:lpstr>
      <vt:lpstr>개발도구 &amp; ERD</vt:lpstr>
      <vt:lpstr>개발도구 &amp; ERD</vt:lpstr>
      <vt:lpstr>역할분담</vt:lpstr>
      <vt:lpstr>주요기능</vt:lpstr>
      <vt:lpstr>주요기능</vt:lpstr>
      <vt:lpstr>주요기능</vt:lpstr>
      <vt:lpstr>주요기능</vt:lpstr>
      <vt:lpstr>주요기능</vt:lpstr>
      <vt:lpstr>주요기능</vt:lpstr>
      <vt:lpstr>주요기능</vt:lpstr>
      <vt:lpstr>주요기능</vt:lpstr>
      <vt:lpstr>주요기능</vt:lpstr>
      <vt:lpstr>주요기능</vt:lpstr>
      <vt:lpstr>주요기능</vt:lpstr>
      <vt:lpstr>주요기능</vt:lpstr>
      <vt:lpstr>시연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김 도현</cp:lastModifiedBy>
  <cp:revision>66</cp:revision>
  <dcterms:created xsi:type="dcterms:W3CDTF">2016-01-11T04:43:00Z</dcterms:created>
  <dcterms:modified xsi:type="dcterms:W3CDTF">2021-11-09T03:52:15Z</dcterms:modified>
</cp:coreProperties>
</file>