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unknown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1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511714482758.png"></Relationship><Relationship Id="rId6" Type="http://schemas.openxmlformats.org/officeDocument/2006/relationships/video" Target="../media/media12110718.mp4"></Relationship><Relationship Id="rId7" Type="http://schemas.microsoft.com/office/2007/relationships/media" Target="../media/media12110718.mp4"></Relationship><Relationship Id="rId8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000"/>
              <a:t>웹 프로그래밍 프로젝트</a:t>
            </a:r>
            <a:r>
              <a:rPr lang="ko-KR" altLang="en-US" sz="4000"/>
              <a:t/>
            </a:r>
            <a:br>
              <a:rPr lang="ko-KR" altLang="en-US" sz="4000"/>
            </a:br>
            <a:r>
              <a:rPr lang="ko-KR" altLang="en-US" sz="4000"/>
              <a:t>(영화리뷰게시판)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201712002 김동현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개요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영화를 보고 리뷰를 할 수있는 게시판</a:t>
            </a: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DB 구성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Board</a:t>
            </a:r>
            <a:endParaRPr lang="ko-KR" altLang="en-US"/>
          </a:p>
          <a:p>
            <a:pPr marL="228600" indent="-228600" defTabSz="508000">
              <a:buFont typeface="Arial"/>
              <a:buChar char="•"/>
            </a:pPr>
            <a:r>
              <a:rPr lang="ko-KR" altLang="en-US"/>
              <a:t>Member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화면 구성</a:t>
            </a:r>
            <a:endParaRPr lang="ko-KR" altLang="en-US"/>
          </a:p>
        </p:txBody>
      </p:sp>
      <p:pic>
        <p:nvPicPr>
          <p:cNvPr id="3" name="내용 개체 틀 2" descr="C:/Users/me/AppData/Roaming/PolarisOffice/ETemp/672_21670392/fImage511714482758.png">
            <a:hlinkClick r:id="" action="ppaction://media"/>
          </p:cNvPr>
          <p:cNvPicPr>
            <a:picLocks noChangeAspect="1"/>
          </p:cNvPicPr>
          <p:nvPr>
            <p:ph type="obj" idx="1"/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81530" y="1825625"/>
            <a:ext cx="8029575" cy="43529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video>
              <p:cMediaNode vol="80000">
                <p:cTn>
                  <p:stCondLst>
                    <p:cond delay="0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소감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buFont typeface="Arial"/>
              <a:buChar char="•"/>
            </a:pPr>
            <a:r>
              <a:rPr lang="ko-KR" altLang="en-US"/>
              <a:t>막상 혼자 하려니 댓글 구현은 못했습니다. </a:t>
            </a:r>
            <a:endParaRPr lang="ko-KR" altLang="en-US"/>
          </a:p>
          <a:p>
            <a:pPr marL="228600" indent="-228600" defTabSz="508000">
              <a:buFont typeface="Arial"/>
              <a:buChar char="•"/>
            </a:pPr>
            <a:r>
              <a:rPr lang="ko-KR" altLang="en-US"/>
              <a:t>만약 회사에 들어가 프로젝트를 한다면 끝까지 할 수 있도록 하겠습니다.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638425" y="3232785"/>
            <a:ext cx="66338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508000" hangingPunct="1"/>
            <a:r>
              <a:rPr lang="ko-KR" sz="3000">
                <a:latin typeface="맑은 고딕" charset="0"/>
                <a:ea typeface="맑은 고딕" charset="0"/>
              </a:rPr>
              <a:t>감사합니다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동현</dc:creator>
  <cp:lastModifiedBy>김 동현</cp:lastModifiedBy>
  <dc:title>PowerPoint 프레젠테이션</dc:title>
  <cp:version>9.101.16.39231</cp:version>
</cp:coreProperties>
</file>