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B5D3E-6B18-428A-A3E9-BDCB25E7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4CB913-D78A-4AB1-AEDE-A8E634D9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7C6DD-3F98-4ACE-9D9C-E785616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6A12-B3A8-41F5-BC22-6DEA33A9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D589E-81DD-4FDC-AD27-6E7848B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0814C-7AA1-4D80-A5E4-178B2B10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A8FC2-EEEE-4C84-B485-E5445459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6705-1B32-478D-9E9B-49E5DF2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D59B7-C516-4D04-B96D-02E79DC0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C47B9-97CE-4AC1-9E6E-65C263AC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CF083-554E-4CBD-8EB0-A89A052F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34345-4ED9-4160-B7F0-359170EE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059CC-D2A8-4F74-98F1-42B0D8E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94A0-3D1A-4F67-B0B9-326557EB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193C5-72FC-4434-8F76-04FA5336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E3EA7-E006-4146-AE09-580059D3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A8E19-6A79-4DB3-A066-81B22DE8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B1E1F-43CA-4475-ADD7-6E841AFE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92910-6FA1-4B61-9AC3-4AF22E21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C131-71B9-4F0B-9114-29DEC22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6491-26C5-45C1-A7E9-7EDE1036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4DDE0-A602-46EE-B79D-7C2DF9E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0B0BA-0506-4272-BB32-921BBC16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3A2B2-DBF8-4176-8FB3-BBF425B0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6F208-5DF1-408B-BAE5-555E0646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2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9A39-92D3-4E2F-9B3F-54E2860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13FD8-8CD3-45EE-B31C-152F4585C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A6FDF-7F8D-4BAD-8251-9AB488DE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FD1A3-F316-460A-9380-3B12F89B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99FB0-3773-4C77-BC57-182D6CA5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8947A-99B4-4359-AC6B-54C0935E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12132-D8F5-4C73-A2C0-2D4CE810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9A3F4-0B0F-4877-9C49-F546DD6F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70B64-8A33-45C7-A38C-BAA63348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9C6E8E-0858-49C1-82A5-1D3A996E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A5DF9-6ED2-4F63-AA0C-9C7E56A82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962F4F-8BA6-48C0-B735-08BCBEBA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2BFC3-8976-466E-8490-DB24FDE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DB033-6D29-4D61-B941-463B857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DC7E3-CC4A-48FB-BFC9-8893F326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7DB479-CE4C-407C-885D-7B5052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B039A-C22F-4965-AD1F-2AA89F2E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19134C-1713-460A-8A9D-35A92EBE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8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91EEB-1D85-4FEE-B5F6-6930162B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8535BC-80BB-440C-9CE7-1A23C5A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D990B-6F14-49F5-8532-F1AE32D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ACDE-B172-412B-AECD-F11398E0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FC4D1-0470-48DA-9CA4-460C4201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17AE8-70C9-42A9-9711-FBE3BEBA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DC9FE-E677-4280-85C1-169043E5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A5F88-A2DB-4811-9442-EA8832C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F0B04-24AE-4260-A3D9-5F393EF6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BFBC-6A1A-4EF8-943A-15FD840D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9CF469-8A37-4446-8629-5AC205EAB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A9EDF-A620-4FF6-9B49-92B94F81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3883D-B7FC-4970-9796-300F8A25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0AD21-5CB6-4AFF-AAFE-AE111732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6FAB6-B880-4E5E-AB8D-B3AD4FD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1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D5374-8C69-4B40-AAB6-76567A57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B9BDD-19A0-43F7-A0EB-29AC4935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A6D9A-F62D-45FE-8A00-B7C7AB38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2850-0AE4-4614-BEC3-F7F8956EAA4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59765-176D-4C52-9BE9-C8F55C0AD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76FFA-6AA2-4AA7-875A-76F1A490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EFC8-C7EF-454D-8CB9-2CCA35212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14983-75CA-4841-B3CE-C19DB85A0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70E311-5D6A-426B-8199-01C08A9B8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6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대현 공</dc:creator>
  <cp:lastModifiedBy>대현 공</cp:lastModifiedBy>
  <cp:revision>1</cp:revision>
  <dcterms:created xsi:type="dcterms:W3CDTF">2020-06-26T15:13:11Z</dcterms:created>
  <dcterms:modified xsi:type="dcterms:W3CDTF">2020-06-26T15:13:23Z</dcterms:modified>
</cp:coreProperties>
</file>