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30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dh4718/Test-Repo-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3589" y="3382228"/>
            <a:ext cx="9792815" cy="16978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61664" y="5602704"/>
            <a:ext cx="4430718" cy="7647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74363" y="6679011"/>
            <a:ext cx="4432747" cy="7647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61668" y="6139325"/>
            <a:ext cx="4433414" cy="764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85289"/>
            <a:ext cx="5914558" cy="16529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9659" y="4858955"/>
            <a:ext cx="5412553" cy="9792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94211" y="651860"/>
            <a:ext cx="1136532" cy="1136532"/>
            <a:chOff x="5594211" y="651860"/>
            <a:chExt cx="1136532" cy="11365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211" y="65186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8426" y="651860"/>
            <a:ext cx="3726094" cy="1044928"/>
            <a:chOff x="668426" y="651860"/>
            <a:chExt cx="3726094" cy="10449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26" y="651860"/>
              <a:ext cx="3726094" cy="10449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4146" y="612441"/>
            <a:ext cx="3034418" cy="12379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9346" y="5009899"/>
            <a:ext cx="10306261" cy="222971"/>
            <a:chOff x="1009346" y="5009899"/>
            <a:chExt cx="10306261" cy="2229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009346" y="5009899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94211" y="3216343"/>
            <a:ext cx="1136532" cy="1136532"/>
            <a:chOff x="5594211" y="3216343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211" y="3216343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94211" y="5910606"/>
            <a:ext cx="1136532" cy="1136532"/>
            <a:chOff x="5594211" y="5910606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211" y="591060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594211" y="8643964"/>
            <a:ext cx="1136532" cy="1136532"/>
            <a:chOff x="5594211" y="8643964"/>
            <a:chExt cx="1136532" cy="11365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211" y="8643964"/>
              <a:ext cx="1136532" cy="113653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25641" y="838562"/>
            <a:ext cx="1047917" cy="74757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25613" y="3441764"/>
            <a:ext cx="1125012" cy="73993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25613" y="6144773"/>
            <a:ext cx="1134088" cy="73993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25613" y="8869383"/>
            <a:ext cx="1138441" cy="73993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67888" y="662826"/>
            <a:ext cx="2566419" cy="98175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912778" y="5041645"/>
            <a:ext cx="10306261" cy="222971"/>
            <a:chOff x="6912778" y="5041645"/>
            <a:chExt cx="10306261" cy="2229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6912778" y="5041645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01341" y="651860"/>
            <a:ext cx="1136532" cy="1136532"/>
            <a:chOff x="11501341" y="651860"/>
            <a:chExt cx="1136532" cy="113653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341" y="651860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12018" y="3216343"/>
            <a:ext cx="1136532" cy="1136532"/>
            <a:chOff x="11512018" y="3216343"/>
            <a:chExt cx="1136532" cy="113653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2018" y="3216343"/>
              <a:ext cx="1136532" cy="113653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67888" y="8654926"/>
            <a:ext cx="3827344" cy="98175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67888" y="5921574"/>
            <a:ext cx="3874963" cy="98175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48288" y="3227307"/>
            <a:ext cx="1483400" cy="97222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67888" y="3227307"/>
            <a:ext cx="3827344" cy="981753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48288" y="560435"/>
            <a:ext cx="3874962" cy="171400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448300" y="853572"/>
            <a:ext cx="1124565" cy="74645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48097" y="3432240"/>
            <a:ext cx="1134984" cy="746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8837"/>
            <a:ext cx="3742604" cy="1229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3420965" cy="140109"/>
            <a:chOff x="794908" y="1729646"/>
            <a:chExt cx="3420965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3420965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186" y="2148963"/>
            <a:ext cx="5011242" cy="19926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81043" y="-28751"/>
            <a:ext cx="4414286" cy="6171429"/>
            <a:chOff x="10181043" y="-28751"/>
            <a:chExt cx="4414286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1043" y="-28751"/>
              <a:ext cx="4414286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838661" y="4114286"/>
            <a:ext cx="4461429" cy="6171429"/>
            <a:chOff x="13838661" y="4114286"/>
            <a:chExt cx="446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38661" y="4114286"/>
              <a:ext cx="446142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1043" y="4735714"/>
            <a:ext cx="6171429" cy="4928571"/>
            <a:chOff x="4631043" y="4735714"/>
            <a:chExt cx="6171429" cy="49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631043" y="4735714"/>
              <a:ext cx="6171429" cy="49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8837"/>
            <a:ext cx="5462547" cy="1229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5120934" cy="140109"/>
            <a:chOff x="794908" y="1729646"/>
            <a:chExt cx="5120934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5120934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68" y="2163735"/>
            <a:ext cx="4028642" cy="1071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630717"/>
            <a:ext cx="11605571" cy="9654997"/>
            <a:chOff x="6057143" y="630717"/>
            <a:chExt cx="11605571" cy="96549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143" y="630717"/>
              <a:ext cx="11605571" cy="965499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4825" y="1182338"/>
            <a:ext cx="10508235" cy="779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8837"/>
            <a:ext cx="5540309" cy="1229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5120934" cy="140109"/>
            <a:chOff x="794908" y="1729646"/>
            <a:chExt cx="5120934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5120934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68" y="2091525"/>
            <a:ext cx="3943185" cy="11427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2698" y="3949338"/>
            <a:ext cx="4625088" cy="6361773"/>
            <a:chOff x="-12698" y="3949338"/>
            <a:chExt cx="4625088" cy="636177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2698" y="3949338"/>
              <a:ext cx="4625088" cy="63617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2212" y="3236706"/>
            <a:ext cx="1425265" cy="1425265"/>
            <a:chOff x="302212" y="3236706"/>
            <a:chExt cx="1425265" cy="142526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12" y="3236706"/>
              <a:ext cx="1425265" cy="14252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441" y="3721230"/>
            <a:ext cx="1286556" cy="5054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3949338"/>
            <a:ext cx="4660336" cy="6336376"/>
            <a:chOff x="9142857" y="3949338"/>
            <a:chExt cx="4660336" cy="63363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3949338"/>
              <a:ext cx="4660336" cy="63363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0276" y="3236706"/>
            <a:ext cx="1425265" cy="1425265"/>
            <a:chOff x="4980276" y="3236706"/>
            <a:chExt cx="1425265" cy="14252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0276" y="3236706"/>
              <a:ext cx="1425265" cy="14252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94438" y="3236706"/>
            <a:ext cx="1425265" cy="1425265"/>
            <a:chOff x="9494438" y="3236706"/>
            <a:chExt cx="1425265" cy="14252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94438" y="3236706"/>
              <a:ext cx="1425265" cy="14252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192571" y="3236706"/>
            <a:ext cx="1425265" cy="1425265"/>
            <a:chOff x="14192571" y="3236706"/>
            <a:chExt cx="1425265" cy="14252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2571" y="3236706"/>
              <a:ext cx="1425265" cy="142526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50506" y="3559402"/>
            <a:ext cx="1129861" cy="8306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88163" y="3552909"/>
            <a:ext cx="1117365" cy="83716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64640" y="3559402"/>
            <a:ext cx="1273099" cy="83065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7621" y="5112382"/>
            <a:ext cx="3663702" cy="335817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44725" y="5112382"/>
            <a:ext cx="3961206" cy="435160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20353" y="5112382"/>
            <a:ext cx="3961206" cy="402046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29972" y="5112382"/>
            <a:ext cx="3455864" cy="1652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36748" y="4693621"/>
            <a:ext cx="5066427" cy="5592093"/>
            <a:chOff x="12736748" y="4693621"/>
            <a:chExt cx="5066427" cy="55920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6748" y="4693621"/>
              <a:ext cx="5066427" cy="55920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0051" y="4693621"/>
            <a:ext cx="5066427" cy="5592093"/>
            <a:chOff x="570051" y="4693621"/>
            <a:chExt cx="5066427" cy="55920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051" y="4693621"/>
              <a:ext cx="5066427" cy="55920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09644" y="4679245"/>
            <a:ext cx="5066427" cy="5592093"/>
            <a:chOff x="6609644" y="4679245"/>
            <a:chExt cx="5066427" cy="55920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9644" y="4679245"/>
              <a:ext cx="5066427" cy="55920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2517" y="1350392"/>
            <a:ext cx="4254008" cy="12428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769" y="3304792"/>
            <a:ext cx="4661036" cy="12428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95365" y="3304792"/>
            <a:ext cx="3258522" cy="12428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22479" y="3304792"/>
            <a:ext cx="3260160" cy="12315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85370" y="2078250"/>
            <a:ext cx="8606021" cy="108948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66951" y="2060092"/>
            <a:ext cx="8606021" cy="109674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9847" y="2060092"/>
            <a:ext cx="8606021" cy="109674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9004" y="518837"/>
            <a:ext cx="5481947" cy="12284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4908" y="1729646"/>
            <a:ext cx="5120934" cy="140109"/>
            <a:chOff x="794908" y="1729646"/>
            <a:chExt cx="5120934" cy="1401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908" y="1729646"/>
              <a:ext cx="5120934" cy="1401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5068" y="2162954"/>
            <a:ext cx="3187775" cy="1071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8837"/>
            <a:ext cx="7894671" cy="1229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7630278" cy="140109"/>
            <a:chOff x="794908" y="1729646"/>
            <a:chExt cx="7630278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7630278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68" y="2162963"/>
            <a:ext cx="4985347" cy="10712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78077" y="2128678"/>
            <a:ext cx="4716505" cy="9936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65006" y="3319590"/>
            <a:ext cx="11107604" cy="61912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8077" y="4201142"/>
            <a:ext cx="4240229" cy="9936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4250" y="5441271"/>
            <a:ext cx="13857566" cy="154582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78078" y="7226031"/>
            <a:ext cx="4438648" cy="993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7870" y="8351875"/>
            <a:ext cx="14284185" cy="1545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6800"/>
            <a:ext cx="2570728" cy="12224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2187452" cy="140109"/>
            <a:chOff x="794908" y="1729646"/>
            <a:chExt cx="218745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218745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68" y="2091544"/>
            <a:ext cx="5070118" cy="11427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9950" y="3243897"/>
            <a:ext cx="4576242" cy="11427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41240" y="630006"/>
            <a:ext cx="12544474" cy="6933875"/>
            <a:chOff x="5741240" y="630006"/>
            <a:chExt cx="12544474" cy="69338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1240" y="630006"/>
              <a:ext cx="12544474" cy="69338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73287" y="804226"/>
            <a:ext cx="1613432" cy="62047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74534" y="837976"/>
            <a:ext cx="4966967" cy="5015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73287" y="1747061"/>
            <a:ext cx="2404927" cy="6204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73287" y="3062227"/>
            <a:ext cx="2423975" cy="6204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73287" y="6119139"/>
            <a:ext cx="2298584" cy="107891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73287" y="4778081"/>
            <a:ext cx="2404927" cy="62047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74534" y="1757373"/>
            <a:ext cx="8662205" cy="9982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74534" y="3034173"/>
            <a:ext cx="8708100" cy="14948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66915" y="4741887"/>
            <a:ext cx="8955300" cy="10613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74534" y="6130563"/>
            <a:ext cx="8502996" cy="111321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73287" y="7837382"/>
            <a:ext cx="11205194" cy="1988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8837"/>
            <a:ext cx="2515042" cy="12298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94908" y="1729646"/>
            <a:ext cx="2157996" cy="140109"/>
            <a:chOff x="794908" y="1729646"/>
            <a:chExt cx="2157996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08" y="1729646"/>
              <a:ext cx="2157996" cy="140109"/>
            </a:xfrm>
            <a:prstGeom prst="rect">
              <a:avLst/>
            </a:prstGeom>
          </p:spPr>
        </p:pic>
      </p:grpSp>
      <p:sp>
        <p:nvSpPr>
          <p:cNvPr id="3" name="제목 6">
            <a:extLst>
              <a:ext uri="{FF2B5EF4-FFF2-40B4-BE49-F238E27FC236}">
                <a16:creationId xmlns:a16="http://schemas.microsoft.com/office/drawing/2014/main" id="{FC56A4B3-87B7-4CBF-D4C1-7A4E09F73832}"/>
              </a:ext>
            </a:extLst>
          </p:cNvPr>
          <p:cNvSpPr txBox="1">
            <a:spLocks/>
          </p:cNvSpPr>
          <p:nvPr/>
        </p:nvSpPr>
        <p:spPr>
          <a:xfrm>
            <a:off x="722312" y="4406900"/>
            <a:ext cx="13298487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FFFF00"/>
                </a:solidFill>
              </a:rPr>
              <a:t>링크</a:t>
            </a:r>
            <a:r>
              <a:rPr lang="en-US" altLang="ko-KR" sz="3200" dirty="0">
                <a:solidFill>
                  <a:srgbClr val="FFFF00"/>
                </a:solidFill>
              </a:rPr>
              <a:t>: </a:t>
            </a:r>
            <a:r>
              <a:rPr lang="en-US" altLang="ko-KR" sz="3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kdh4718/Test-Repo-01: </a:t>
            </a:r>
            <a:r>
              <a:rPr lang="ko-KR" altLang="en-US" sz="3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테스트용 </a:t>
            </a:r>
            <a:r>
              <a:rPr lang="en-US" altLang="ko-KR" sz="3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(github.com)</a:t>
            </a:r>
            <a:r>
              <a:rPr lang="en-US" altLang="ko-KR" sz="3200" dirty="0">
                <a:solidFill>
                  <a:srgbClr val="FFFF00"/>
                </a:solidFill>
              </a:rPr>
              <a:t> </a:t>
            </a:r>
            <a:endParaRPr lang="ko-KR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사용자 지정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동현</cp:lastModifiedBy>
  <cp:revision>3</cp:revision>
  <dcterms:created xsi:type="dcterms:W3CDTF">2022-09-19T12:05:53Z</dcterms:created>
  <dcterms:modified xsi:type="dcterms:W3CDTF">2022-09-19T03:08:50Z</dcterms:modified>
</cp:coreProperties>
</file>