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5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배달의민족 한나체 Pro OTF" panose="020B0600000101010101" pitchFamily="34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04C47-EC5A-3ED0-B6F3-FEC6814C7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EBCA0C-5AE9-3E8A-9822-A16FEA884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E926B-B34F-07B9-6150-5E9CFE6C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BC54D-2E67-60EA-13CD-F9029C34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3CD65-D963-C9B8-368D-6B7F709A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3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1D188-7AB4-9209-9BCB-A66D8B2F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946D40-888F-74F4-7AB1-CC9A5D3C2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25CF5-3C14-9259-E224-F8037AD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EB404-941E-5167-09EB-73102262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3B226-0676-CD1C-9BB8-E7BBFB53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D5C0CF-DC2D-0B4B-A7A7-DBA87ED66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D765B9-6D3F-DBAC-47F8-5F713ED05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BFA42-DFA2-3EEB-78A9-410ED996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F672D-9678-57CF-A7D2-4F82C593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03AEE-C528-B1D8-1E50-80E86EA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3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7DD45-24F8-A5BA-9865-6921B3A2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7B562-928C-12A3-880C-91AD3A49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E5575-3FAF-5F06-B93C-E74FE875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8C846-C067-642E-ABFA-997D533C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8980D-98FA-20EC-4942-9D31BB60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8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8FD01-1387-004A-E12C-5C1024F5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5BFA54-C05A-8CFB-9E7F-A639A5367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4F650-4D56-B854-56B5-3531A602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A8628-AE59-1B05-CD52-EFA97543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4EB4F-39A6-7697-D54E-267E6438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3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03731-A606-06B5-9851-0C7273A1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19171-C3FC-99E2-BC42-4BEE9D8AB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A99983-5A08-F45C-A235-43DEAF16E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AAC7D-FCCA-501A-75F3-621289EE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8E9D5-F852-6751-B149-8A0838C4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5A58A-B9A2-1F6E-8875-12147DD4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C0473-C726-85C8-439B-5F230204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8EBB9-924D-E5E5-263D-DCEBC4412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4F49D-BB44-CBF5-6222-B44C6322C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E3FE74-02A3-A0F8-2971-59EF59E69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586AF4-AC1E-0022-8504-2965E3841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3E5E2C-5446-1B6D-4ADD-C1B854E6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0F6804-F9E6-D88C-8C0D-FFE3DBC9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4364DC-A864-51F7-2DF7-37DC4617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8ADD3-E37B-3510-C05F-DEC1BF7F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3A038E-B31E-750E-74A6-70F6D0A0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42667E-0E52-C1A7-7707-A8DE1640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7DEF09-C069-65EE-6F16-A0142851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95F7B7-7638-AB28-8A83-84DB045F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4D2EBD-26BE-B2F4-E2A4-29E6CCC8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7A47F6-C0BE-7A2C-4D39-2E113E86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2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CB42B-0E45-BAE8-2BB1-EE33CF71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6BE36-B9AB-3E45-BA6C-856BCD8DB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22A788-257D-C371-2276-4AFEE6F7E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4943B-D50F-22FE-536C-41F50CE4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C259C-DC02-FB11-5C5D-BCF82F92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D8E9B-F97E-8E3C-BCF7-B767C511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9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37EC3-5148-60C8-030B-FD3422EC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8281E3-0378-003C-8A4F-4DA85C87E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B78447-D3F7-9A0F-8B45-F99004B13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F5D4D-4A49-74C2-029C-D3EA342D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E63D06-FF18-F938-C5F7-69BCFA8E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5A739C-2A06-D0A5-7619-45E4EC72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8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6AABD1-4DE0-CB30-8D25-0BCAADDC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13DBA0-245E-C8ED-3C95-10B4F3446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84D02-440D-1C1E-7A42-7301FB6A1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94C66-4AD0-7C9D-4F13-4EF582134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2CA83-D3EC-DD8D-3F7C-AD2F55CBC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2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B54663-D359-6209-7A34-01BCFE25A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ko-KR" altLang="en-US" sz="2000">
                <a:solidFill>
                  <a:srgbClr val="080808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김도형</a:t>
            </a:r>
            <a:r>
              <a:rPr lang="en-US" altLang="ko-KR" sz="2000">
                <a:solidFill>
                  <a:srgbClr val="080808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(2018975008)</a:t>
            </a:r>
            <a:endParaRPr lang="ko-KR" altLang="en-US" sz="2000" dirty="0">
              <a:solidFill>
                <a:srgbClr val="080808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B4BEFB-F623-B588-4AB7-1EEA9972C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3600">
                <a:solidFill>
                  <a:srgbClr val="080808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게임 프로그래밍</a:t>
            </a:r>
            <a:br>
              <a:rPr lang="en-US" altLang="ko-KR" sz="3600">
                <a:solidFill>
                  <a:srgbClr val="080808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</a:br>
            <a:r>
              <a:rPr lang="ko-KR" altLang="en-US" sz="3600">
                <a:solidFill>
                  <a:srgbClr val="080808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말타며 활쏘기</a:t>
            </a:r>
            <a:r>
              <a:rPr lang="en-US" altLang="ko-KR" sz="3600">
                <a:solidFill>
                  <a:srgbClr val="080808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(8_5_1.cpp)</a:t>
            </a:r>
            <a:endParaRPr lang="ko-KR" altLang="en-US" sz="3600" dirty="0">
              <a:solidFill>
                <a:srgbClr val="080808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9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C56BD-AEE9-9F20-DED3-EAD5DD02265A}"/>
              </a:ext>
            </a:extLst>
          </p:cNvPr>
          <p:cNvSpPr txBox="1"/>
          <p:nvPr/>
        </p:nvSpPr>
        <p:spPr>
          <a:xfrm>
            <a:off x="939567" y="512759"/>
            <a:ext cx="439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화살이 표적에 명중하는 범위 수정</a:t>
            </a:r>
            <a:endParaRPr lang="en-US" altLang="ko-KR" sz="24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FCE8B4-B838-5EE8-F1F0-45258AD77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78" y="1345777"/>
            <a:ext cx="7468642" cy="2505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0A5928-77F0-3559-EC24-1E6E7E06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78" y="4635595"/>
            <a:ext cx="3191320" cy="30484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2664C52-67AF-EDB1-3FA7-906565FF6574}"/>
              </a:ext>
            </a:extLst>
          </p:cNvPr>
          <p:cNvSpPr txBox="1">
            <a:spLocks/>
          </p:cNvSpPr>
          <p:nvPr/>
        </p:nvSpPr>
        <p:spPr>
          <a:xfrm>
            <a:off x="1542885" y="4926387"/>
            <a:ext cx="5912843" cy="451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(</a:t>
            </a:r>
            <a:r>
              <a:rPr lang="ko-KR" altLang="en-US" sz="1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원본</a:t>
            </a:r>
            <a:r>
              <a:rPr lang="en-US" altLang="ko-KR" sz="1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)</a:t>
            </a:r>
            <a:endParaRPr lang="ko-KR" altLang="en-US" sz="18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4742D-C6CB-E661-E63D-5A7233B8A87D}"/>
              </a:ext>
            </a:extLst>
          </p:cNvPr>
          <p:cNvSpPr txBox="1"/>
          <p:nvPr/>
        </p:nvSpPr>
        <p:spPr>
          <a:xfrm>
            <a:off x="7710853" y="4828628"/>
            <a:ext cx="373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18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화살이 표적에 명중했을 때 명중했다는 판정이 제대로 나도록 범위를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BCE71A-0E39-6653-BCF9-038A148D30E8}"/>
              </a:ext>
            </a:extLst>
          </p:cNvPr>
          <p:cNvSpPr/>
          <p:nvPr/>
        </p:nvSpPr>
        <p:spPr>
          <a:xfrm>
            <a:off x="477501" y="1413936"/>
            <a:ext cx="2890734" cy="212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599BE-AC6F-3651-0251-9E32E055BBE4}"/>
              </a:ext>
            </a:extLst>
          </p:cNvPr>
          <p:cNvSpPr txBox="1"/>
          <p:nvPr/>
        </p:nvSpPr>
        <p:spPr>
          <a:xfrm>
            <a:off x="939567" y="512759"/>
            <a:ext cx="439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게임 시작 시 노래가 나오도록 수정</a:t>
            </a:r>
            <a:endParaRPr lang="en-US" altLang="ko-KR" sz="24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4D0704-5895-6C45-B4AC-E074C8139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99" y="1724174"/>
            <a:ext cx="4170907" cy="24363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26AD0B-1775-9879-E7BB-17FED586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99" y="4244465"/>
            <a:ext cx="4812446" cy="20267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CA9A64-126F-8B84-8757-1652BF2C8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681" y="862456"/>
            <a:ext cx="4170907" cy="28444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E96195-1876-4B7E-3925-C10EFBBE1D7B}"/>
              </a:ext>
            </a:extLst>
          </p:cNvPr>
          <p:cNvSpPr txBox="1"/>
          <p:nvPr/>
        </p:nvSpPr>
        <p:spPr>
          <a:xfrm>
            <a:off x="7710852" y="4828628"/>
            <a:ext cx="4170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calc_frequency</a:t>
            </a:r>
            <a:r>
              <a:rPr lang="en-US" altLang="ko-KR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</a:t>
            </a:r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함수 추가</a:t>
            </a:r>
            <a:r>
              <a:rPr lang="en-US" altLang="ko-KR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, </a:t>
            </a:r>
          </a:p>
          <a:p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피아노 음계가 담긴 배열 </a:t>
            </a:r>
            <a:r>
              <a:rPr lang="en-US" altLang="ko-KR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freq</a:t>
            </a:r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를 생성한 후 인자로 전달</a:t>
            </a:r>
            <a:endParaRPr lang="en-US" altLang="ko-KR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전달받은 배열을 통해 </a:t>
            </a:r>
            <a:r>
              <a:rPr lang="en-US" altLang="ko-KR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Beep() </a:t>
            </a:r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함수로 소리 발생</a:t>
            </a:r>
            <a:endParaRPr lang="en-US" altLang="ko-KR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endParaRPr lang="ko-KR" altLang="en-US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5EABCD-673F-DCAC-FA96-F55925F47970}"/>
              </a:ext>
            </a:extLst>
          </p:cNvPr>
          <p:cNvSpPr/>
          <p:nvPr/>
        </p:nvSpPr>
        <p:spPr>
          <a:xfrm>
            <a:off x="671119" y="4858672"/>
            <a:ext cx="3556932" cy="619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255451-8DD5-2E18-1F34-460E2A04B052}"/>
              </a:ext>
            </a:extLst>
          </p:cNvPr>
          <p:cNvSpPr/>
          <p:nvPr/>
        </p:nvSpPr>
        <p:spPr>
          <a:xfrm>
            <a:off x="679508" y="6023295"/>
            <a:ext cx="1661020" cy="247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E61B4-F201-48E6-09A1-E34201868055}"/>
              </a:ext>
            </a:extLst>
          </p:cNvPr>
          <p:cNvSpPr/>
          <p:nvPr/>
        </p:nvSpPr>
        <p:spPr>
          <a:xfrm>
            <a:off x="6855204" y="2235666"/>
            <a:ext cx="3556932" cy="926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9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47B4E-00AB-4D59-E0FD-25D6986BCD16}"/>
              </a:ext>
            </a:extLst>
          </p:cNvPr>
          <p:cNvSpPr txBox="1"/>
          <p:nvPr/>
        </p:nvSpPr>
        <p:spPr>
          <a:xfrm>
            <a:off x="939567" y="512759"/>
            <a:ext cx="4391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표적 적중 성공 또는 실패에 따른 소리 및 효과 추가</a:t>
            </a:r>
            <a:endParaRPr lang="en-US" altLang="ko-KR" sz="24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E4FF8F-0866-4F9E-5605-003FA7AE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20" y="1868944"/>
            <a:ext cx="6044835" cy="36426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434B6B-7BD2-955E-699C-002AAE110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630" y="775300"/>
            <a:ext cx="2665805" cy="2728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D150CC-ED71-800A-9B4A-B931FD704C03}"/>
              </a:ext>
            </a:extLst>
          </p:cNvPr>
          <p:cNvSpPr txBox="1"/>
          <p:nvPr/>
        </p:nvSpPr>
        <p:spPr>
          <a:xfrm>
            <a:off x="7710852" y="4819298"/>
            <a:ext cx="4170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화살이 적중했을 때 소리가 나오도록 수정하고</a:t>
            </a:r>
            <a:r>
              <a:rPr lang="en-US" altLang="ko-KR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, </a:t>
            </a:r>
            <a:r>
              <a:rPr lang="ko-KR" altLang="en-US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빗맞췄을</a:t>
            </a:r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때 소리 발생 및 </a:t>
            </a:r>
            <a:r>
              <a:rPr lang="ko-KR" altLang="en-US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빗맞춘</a:t>
            </a:r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곳에 물음표가 표시되도록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4D7B7B-58E0-00FD-E34F-FB135F649D15}"/>
              </a:ext>
            </a:extLst>
          </p:cNvPr>
          <p:cNvSpPr/>
          <p:nvPr/>
        </p:nvSpPr>
        <p:spPr>
          <a:xfrm>
            <a:off x="1245288" y="2675738"/>
            <a:ext cx="2831762" cy="428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652D1C-3822-F479-0A36-8A69FC10318B}"/>
              </a:ext>
            </a:extLst>
          </p:cNvPr>
          <p:cNvSpPr/>
          <p:nvPr/>
        </p:nvSpPr>
        <p:spPr>
          <a:xfrm>
            <a:off x="1258349" y="4278385"/>
            <a:ext cx="2831762" cy="1306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07276-1178-84AD-2F35-6605C5686675}"/>
              </a:ext>
            </a:extLst>
          </p:cNvPr>
          <p:cNvSpPr txBox="1"/>
          <p:nvPr/>
        </p:nvSpPr>
        <p:spPr>
          <a:xfrm>
            <a:off x="939566" y="512759"/>
            <a:ext cx="4613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10</a:t>
            </a:r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발 중 </a:t>
            </a:r>
            <a:r>
              <a:rPr lang="en-US" altLang="ko-KR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7</a:t>
            </a:r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발 이상 적중한 경우 노래와 축하 문구가 나오게 수정</a:t>
            </a:r>
            <a:endParaRPr lang="en-US" altLang="ko-KR" sz="24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D1E5C9-C690-2ED9-4300-4E472421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6" y="1758515"/>
            <a:ext cx="7160622" cy="30607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8CBE84-E301-2CE0-9FDB-957B766B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367" y="347779"/>
            <a:ext cx="5181776" cy="30607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B1631C-F1D2-0B47-C8D0-4CAF3986F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99" y="5180427"/>
            <a:ext cx="5134213" cy="1124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2D3CED-10DC-1EF7-59B0-B86AD4792975}"/>
              </a:ext>
            </a:extLst>
          </p:cNvPr>
          <p:cNvSpPr txBox="1"/>
          <p:nvPr/>
        </p:nvSpPr>
        <p:spPr>
          <a:xfrm>
            <a:off x="7710852" y="4819298"/>
            <a:ext cx="4170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화살이 적중했을 때 </a:t>
            </a:r>
            <a:r>
              <a:rPr lang="en-US" altLang="ko-KR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r_count</a:t>
            </a:r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의 값을 </a:t>
            </a:r>
            <a:r>
              <a:rPr lang="en-US" altLang="ko-KR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1</a:t>
            </a:r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씩 증가시키고</a:t>
            </a:r>
            <a:r>
              <a:rPr lang="en-US" altLang="ko-KR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, </a:t>
            </a:r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횟수를 </a:t>
            </a:r>
            <a:r>
              <a:rPr lang="en-US" altLang="ko-KR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10</a:t>
            </a:r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번 반복한 후 값이 </a:t>
            </a:r>
            <a:r>
              <a:rPr lang="en-US" altLang="ko-KR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7 </a:t>
            </a:r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이상일 때 소리와 함께 메시지가 나오도록 수정</a:t>
            </a:r>
            <a:endParaRPr lang="en-US" altLang="ko-KR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endParaRPr lang="en-US" altLang="ko-KR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en-US" altLang="ko-KR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10</a:t>
            </a:r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번 반복 후 키를 입력하지 않아도 알아서 종료되도록 조건문을 추가</a:t>
            </a:r>
            <a:endParaRPr lang="en-US" altLang="ko-KR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202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43588-0C0C-9B45-77C0-FFB512E51B03}"/>
              </a:ext>
            </a:extLst>
          </p:cNvPr>
          <p:cNvSpPr txBox="1"/>
          <p:nvPr/>
        </p:nvSpPr>
        <p:spPr>
          <a:xfrm>
            <a:off x="939566" y="512759"/>
            <a:ext cx="461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실행 영상</a:t>
            </a:r>
            <a:endParaRPr lang="en-US" altLang="ko-KR" sz="24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5" name="2022-10-11 19-17-20">
            <a:hlinkClick r:id="" action="ppaction://media"/>
            <a:extLst>
              <a:ext uri="{FF2B5EF4-FFF2-40B4-BE49-F238E27FC236}">
                <a16:creationId xmlns:a16="http://schemas.microsoft.com/office/drawing/2014/main" id="{A0957687-4F0A-C5D9-65D0-526AD636DED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82147" y="974424"/>
            <a:ext cx="9106677" cy="512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0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F3DB3-2DB6-9D1F-F5B1-CB646E9052E1}"/>
              </a:ext>
            </a:extLst>
          </p:cNvPr>
          <p:cNvSpPr txBox="1"/>
          <p:nvPr/>
        </p:nvSpPr>
        <p:spPr>
          <a:xfrm>
            <a:off x="939566" y="512759"/>
            <a:ext cx="461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참고자료</a:t>
            </a:r>
            <a:endParaRPr lang="en-US" altLang="ko-KR" sz="24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1E414-F2AF-1F8F-ADFD-D38421080E59}"/>
              </a:ext>
            </a:extLst>
          </p:cNvPr>
          <p:cNvSpPr txBox="1"/>
          <p:nvPr/>
        </p:nvSpPr>
        <p:spPr>
          <a:xfrm>
            <a:off x="939566" y="1531932"/>
            <a:ext cx="373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게임프로그래밍</a:t>
            </a:r>
            <a:r>
              <a:rPr lang="en-US" altLang="ko-KR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(c02).pdf</a:t>
            </a:r>
            <a:endParaRPr lang="ko-KR" altLang="en-US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91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58E9F-D663-F0B2-3820-D6219B15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원본 코드의 분석 및 문제점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네모 칸 수정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말과 화살이 제대로 움직이도록 수정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화살이 표적에 명중하는 범위 수정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게임 시작 시 노래가 나오도록 수정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표적 적중 성공 또는 실패에 따른 소리 및 효과 추가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10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발 중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7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발 이상 적중한 경우 노래와 축하 문구가 나오게 수정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77CF-E6AE-DD4D-2BAA-05592BD0F4FF}"/>
              </a:ext>
            </a:extLst>
          </p:cNvPr>
          <p:cNvSpPr txBox="1"/>
          <p:nvPr/>
        </p:nvSpPr>
        <p:spPr>
          <a:xfrm>
            <a:off x="939567" y="512759"/>
            <a:ext cx="439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개선 사항</a:t>
            </a:r>
          </a:p>
        </p:txBody>
      </p:sp>
    </p:spTree>
    <p:extLst>
      <p:ext uri="{BB962C8B-B14F-4D97-AF65-F5344CB8AC3E}">
        <p14:creationId xmlns:p14="http://schemas.microsoft.com/office/powerpoint/2010/main" val="157962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445FE-8EFC-2DE1-5A62-82EB677E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257" y="1970389"/>
            <a:ext cx="5912843" cy="451636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네모 박스 아래에 삼각형 모양의 말이 좌우로 이동하고 있고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, 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스페이스바를 누르면 그 자리에서 화살이 발사된다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.</a:t>
            </a: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총 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10</a:t>
            </a:r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번 시행하고 화살이 적중하면 성공</a:t>
            </a:r>
            <a:r>
              <a:rPr lang="en-US" altLang="ko-KR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.</a:t>
            </a:r>
          </a:p>
          <a:p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네모 칸이 맞지 않음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말과 화살이 사라지지 않고 잔상처럼 남음</a:t>
            </a:r>
            <a:endParaRPr lang="en-US" altLang="ko-KR" sz="20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0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화살이 적중하지 않았지만 적중했다고 판정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783E08-5D27-CE07-464B-A79A13010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12" y="1673003"/>
            <a:ext cx="4991797" cy="4096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584BCC-3149-5547-491F-B539FBDDF604}"/>
              </a:ext>
            </a:extLst>
          </p:cNvPr>
          <p:cNvSpPr txBox="1"/>
          <p:nvPr/>
        </p:nvSpPr>
        <p:spPr>
          <a:xfrm>
            <a:off x="939567" y="512759"/>
            <a:ext cx="439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원본 코드의 분석 및 문제점</a:t>
            </a:r>
          </a:p>
        </p:txBody>
      </p:sp>
    </p:spTree>
    <p:extLst>
      <p:ext uri="{BB962C8B-B14F-4D97-AF65-F5344CB8AC3E}">
        <p14:creationId xmlns:p14="http://schemas.microsoft.com/office/powerpoint/2010/main" val="119136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97B3E7-DACE-8BC6-0D91-D98231183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08" y="1187732"/>
            <a:ext cx="4601217" cy="5325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93C886-269E-A636-C5DE-4F41C69D5FC4}"/>
              </a:ext>
            </a:extLst>
          </p:cNvPr>
          <p:cNvSpPr txBox="1"/>
          <p:nvPr/>
        </p:nvSpPr>
        <p:spPr>
          <a:xfrm>
            <a:off x="939567" y="512759"/>
            <a:ext cx="600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main </a:t>
            </a:r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전체적인 게임의 동작을 제어 </a:t>
            </a:r>
          </a:p>
        </p:txBody>
      </p:sp>
    </p:spTree>
    <p:extLst>
      <p:ext uri="{BB962C8B-B14F-4D97-AF65-F5344CB8AC3E}">
        <p14:creationId xmlns:p14="http://schemas.microsoft.com/office/powerpoint/2010/main" val="175259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BBFCA2-7A08-99A0-161A-30B180630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15" y="1650592"/>
            <a:ext cx="8240275" cy="4525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29CBA8-26BE-0CE5-DA23-645AD3C16554}"/>
              </a:ext>
            </a:extLst>
          </p:cNvPr>
          <p:cNvSpPr txBox="1"/>
          <p:nvPr/>
        </p:nvSpPr>
        <p:spPr>
          <a:xfrm>
            <a:off x="939566" y="512759"/>
            <a:ext cx="8769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intro_game</a:t>
            </a:r>
            <a:r>
              <a:rPr lang="en-US" altLang="ko-KR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– </a:t>
            </a:r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게임 </a:t>
            </a:r>
            <a:r>
              <a:rPr lang="ko-KR" altLang="en-US" sz="24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시작시</a:t>
            </a:r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실행되어 게임에 대해 기본적인 설명</a:t>
            </a:r>
            <a:endParaRPr lang="en-US" altLang="ko-KR" sz="24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en-US" altLang="ko-KR" sz="24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horizontal_slide</a:t>
            </a:r>
            <a:r>
              <a:rPr lang="en-US" altLang="ko-KR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</a:t>
            </a:r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말이 좌우로 움직이게 하는 함수</a:t>
            </a:r>
          </a:p>
        </p:txBody>
      </p:sp>
    </p:spTree>
    <p:extLst>
      <p:ext uri="{BB962C8B-B14F-4D97-AF65-F5344CB8AC3E}">
        <p14:creationId xmlns:p14="http://schemas.microsoft.com/office/powerpoint/2010/main" val="263318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8F0449-586D-C7E0-0D73-113E3439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48" y="1524000"/>
            <a:ext cx="3591228" cy="5002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B36B3-D582-C99E-13ED-BFD73DA48D63}"/>
              </a:ext>
            </a:extLst>
          </p:cNvPr>
          <p:cNvSpPr txBox="1"/>
          <p:nvPr/>
        </p:nvSpPr>
        <p:spPr>
          <a:xfrm>
            <a:off x="939566" y="512759"/>
            <a:ext cx="8769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draw_rectangle</a:t>
            </a:r>
            <a:r>
              <a:rPr lang="en-US" altLang="ko-KR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</a:t>
            </a:r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말이 움직일 정사각형을 그려주는 함수</a:t>
            </a:r>
            <a:endParaRPr lang="en-US" altLang="ko-KR" sz="24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en-US" altLang="ko-KR" sz="24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display_text</a:t>
            </a:r>
            <a:r>
              <a:rPr lang="en-US" altLang="ko-KR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</a:t>
            </a:r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게임 도중 옆에 정보를 표시해주는 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E2AA74-501D-679E-5CD1-B518EB0D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074" y="2789776"/>
            <a:ext cx="4739201" cy="260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05EC30-3EFD-E778-6CCB-C84A820E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781" y="286871"/>
            <a:ext cx="3591525" cy="6312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AD8C84-7D2F-FBFB-59EF-9DF2581BDFAD}"/>
              </a:ext>
            </a:extLst>
          </p:cNvPr>
          <p:cNvSpPr txBox="1"/>
          <p:nvPr/>
        </p:nvSpPr>
        <p:spPr>
          <a:xfrm>
            <a:off x="939566" y="512759"/>
            <a:ext cx="8769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game_control</a:t>
            </a:r>
            <a:r>
              <a:rPr lang="en-US" altLang="ko-KR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</a:t>
            </a:r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게임의 전반적인 동작</a:t>
            </a:r>
            <a:endParaRPr lang="en-US" altLang="ko-KR" sz="24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말의 움직임</a:t>
            </a:r>
            <a:r>
              <a:rPr lang="en-US" altLang="ko-KR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, </a:t>
            </a:r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화살의 적중 등</a:t>
            </a:r>
            <a:r>
              <a:rPr lang="en-US" altLang="ko-KR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..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595796-2B50-E0BF-E563-1FDB7B2CE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66" y="4742796"/>
            <a:ext cx="4843733" cy="9014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04B460-6030-32A4-E25E-F4727C439437}"/>
              </a:ext>
            </a:extLst>
          </p:cNvPr>
          <p:cNvSpPr txBox="1"/>
          <p:nvPr/>
        </p:nvSpPr>
        <p:spPr>
          <a:xfrm>
            <a:off x="939565" y="3793841"/>
            <a:ext cx="8769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gotoxy</a:t>
            </a:r>
            <a:r>
              <a:rPr lang="en-US" altLang="ko-KR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 </a:t>
            </a:r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해당 좌표로 커서를 움직여주는 함수</a:t>
            </a:r>
            <a:endParaRPr lang="en-US" altLang="ko-KR" sz="24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855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B4C55-02C7-D64B-068F-A7FC4240C06D}"/>
              </a:ext>
            </a:extLst>
          </p:cNvPr>
          <p:cNvSpPr txBox="1"/>
          <p:nvPr/>
        </p:nvSpPr>
        <p:spPr>
          <a:xfrm>
            <a:off x="939567" y="512759"/>
            <a:ext cx="439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네모 칸 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9C688E-DFE7-0B70-7D37-E2DBCD56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28" y="1394096"/>
            <a:ext cx="6795846" cy="49511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A0E9F1-2A6A-20FA-69E9-6FD6A6718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853" y="1041661"/>
            <a:ext cx="3248478" cy="3343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7CD516-32F6-8EF9-BFAB-BA3A3E917957}"/>
              </a:ext>
            </a:extLst>
          </p:cNvPr>
          <p:cNvSpPr txBox="1"/>
          <p:nvPr/>
        </p:nvSpPr>
        <p:spPr>
          <a:xfrm>
            <a:off x="7710853" y="4828628"/>
            <a:ext cx="3737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사각형의 위와 아래를 그리는 </a:t>
            </a:r>
            <a:endParaRPr lang="en-US" altLang="ko-KR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en-US" altLang="ko-KR" dirty="0">
                <a:latin typeface="+mj-lt"/>
                <a:ea typeface="배달의민족 한나체 Pro OTF" panose="020B0600000101010101" pitchFamily="34" charset="-127"/>
              </a:rPr>
              <a:t>─</a:t>
            </a:r>
            <a:r>
              <a:rPr lang="ko-KR" altLang="en-US" dirty="0">
                <a:latin typeface="+mj-lt"/>
                <a:ea typeface="배달의민족 한나체 Pro OTF" panose="020B0600000101010101" pitchFamily="34" charset="-127"/>
              </a:rPr>
              <a:t> </a:t>
            </a:r>
            <a:r>
              <a:rPr lang="en-US" altLang="ko-KR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(0xa1) </a:t>
            </a:r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를 출력할 때</a:t>
            </a:r>
            <a:r>
              <a:rPr lang="en-US" altLang="ko-KR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</a:t>
            </a:r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뒤에 빈칸 </a:t>
            </a:r>
            <a:r>
              <a:rPr lang="ko-KR" altLang="en-US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한칸</a:t>
            </a:r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추가</a:t>
            </a:r>
            <a:endParaRPr lang="en-US" altLang="ko-KR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en-US" altLang="ko-KR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printf</a:t>
            </a:r>
            <a:r>
              <a:rPr lang="en-US" altLang="ko-KR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(“%</a:t>
            </a:r>
            <a:r>
              <a:rPr lang="en-US" altLang="ko-KR" dirty="0" err="1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c%c</a:t>
            </a:r>
            <a:r>
              <a:rPr lang="en-US" altLang="ko-KR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“, a, b[1]);</a:t>
            </a:r>
            <a:endParaRPr lang="ko-KR" altLang="en-US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9FE9AD-1A56-2609-D975-DA0726149A72}"/>
              </a:ext>
            </a:extLst>
          </p:cNvPr>
          <p:cNvSpPr/>
          <p:nvPr/>
        </p:nvSpPr>
        <p:spPr>
          <a:xfrm>
            <a:off x="1057013" y="3216061"/>
            <a:ext cx="2080470" cy="212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D31526-6982-ECEC-C66B-D4A214CA0594}"/>
              </a:ext>
            </a:extLst>
          </p:cNvPr>
          <p:cNvSpPr/>
          <p:nvPr/>
        </p:nvSpPr>
        <p:spPr>
          <a:xfrm>
            <a:off x="1054941" y="5608322"/>
            <a:ext cx="2080470" cy="212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A75D2-6BB5-6BB4-6099-7BEF4D099424}"/>
              </a:ext>
            </a:extLst>
          </p:cNvPr>
          <p:cNvSpPr txBox="1"/>
          <p:nvPr/>
        </p:nvSpPr>
        <p:spPr>
          <a:xfrm>
            <a:off x="939566" y="512759"/>
            <a:ext cx="515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말과 화살이 제대로 움직이도록 수정</a:t>
            </a:r>
            <a:endParaRPr lang="en-US" altLang="ko-KR" sz="24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AD5DBE-5F1A-98A7-DB38-C801E834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16" y="3135229"/>
            <a:ext cx="6349932" cy="16501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5A394B-4BA5-BA5D-1029-CDDF0D22B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72" y="1678172"/>
            <a:ext cx="10038575" cy="13849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CFDC8F-6938-8933-339B-ECFACAA15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16" y="4857470"/>
            <a:ext cx="4231019" cy="1820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0903C5-5240-BAAA-267E-49635B19BDDC}"/>
              </a:ext>
            </a:extLst>
          </p:cNvPr>
          <p:cNvSpPr txBox="1"/>
          <p:nvPr/>
        </p:nvSpPr>
        <p:spPr>
          <a:xfrm>
            <a:off x="7710853" y="4828628"/>
            <a:ext cx="3737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말과 화살이 움직이고 난 뒤 전의 모습이 제대로 삭제되도록 수정</a:t>
            </a:r>
            <a:endParaRPr lang="en-US" altLang="ko-KR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r>
              <a:rPr lang="ko-KR" altLang="en-US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말이 움직이는 범위를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55494A-F88E-DC37-4D6A-83E833115B1A}"/>
              </a:ext>
            </a:extLst>
          </p:cNvPr>
          <p:cNvSpPr/>
          <p:nvPr/>
        </p:nvSpPr>
        <p:spPr>
          <a:xfrm>
            <a:off x="1048623" y="2679668"/>
            <a:ext cx="1769955" cy="212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FBB3D0-3340-F1C6-9D52-CDBB4C7D789B}"/>
              </a:ext>
            </a:extLst>
          </p:cNvPr>
          <p:cNvSpPr/>
          <p:nvPr/>
        </p:nvSpPr>
        <p:spPr>
          <a:xfrm>
            <a:off x="574645" y="4376742"/>
            <a:ext cx="1769955" cy="212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271974-64F8-EF54-0B0B-105C5A26DF70}"/>
              </a:ext>
            </a:extLst>
          </p:cNvPr>
          <p:cNvSpPr/>
          <p:nvPr/>
        </p:nvSpPr>
        <p:spPr>
          <a:xfrm>
            <a:off x="743339" y="5623328"/>
            <a:ext cx="884125" cy="212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0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350</Words>
  <Application>Microsoft Office PowerPoint</Application>
  <PresentationFormat>와이드스크린</PresentationFormat>
  <Paragraphs>50</Paragraphs>
  <Slides>15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배달의민족 한나체 Pro OTF</vt:lpstr>
      <vt:lpstr>Arial</vt:lpstr>
      <vt:lpstr>맑은 고딕</vt:lpstr>
      <vt:lpstr>Office 테마</vt:lpstr>
      <vt:lpstr>게임 프로그래밍 말타며 활쏘기(8_5_1.cpp)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프로그래밍 말타며 활쏘기(8_5_1.cpp)</dc:title>
  <dc:creator>Miguel Carlson</dc:creator>
  <cp:lastModifiedBy>kim do</cp:lastModifiedBy>
  <cp:revision>8</cp:revision>
  <dcterms:created xsi:type="dcterms:W3CDTF">2022-10-11T10:09:05Z</dcterms:created>
  <dcterms:modified xsi:type="dcterms:W3CDTF">2022-10-12T07:53:50Z</dcterms:modified>
</cp:coreProperties>
</file>