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422" r:id="rId2"/>
    <p:sldId id="427" r:id="rId3"/>
    <p:sldId id="421" r:id="rId4"/>
    <p:sldId id="428" r:id="rId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49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8FD4"/>
    <a:srgbClr val="B4985A"/>
    <a:srgbClr val="99CA3C"/>
    <a:srgbClr val="FFCC00"/>
    <a:srgbClr val="8ACCEB"/>
    <a:srgbClr val="59B6E3"/>
    <a:srgbClr val="D9D9D9"/>
    <a:srgbClr val="FF3399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88182" autoAdjust="0"/>
  </p:normalViewPr>
  <p:slideViewPr>
    <p:cSldViewPr>
      <p:cViewPr varScale="1">
        <p:scale>
          <a:sx n="67" d="100"/>
          <a:sy n="67" d="100"/>
        </p:scale>
        <p:origin x="53" y="480"/>
      </p:cViewPr>
      <p:guideLst>
        <p:guide pos="449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3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1FB95-F53C-4780-9D14-7BC6E7CAFA5C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94FBD-800F-4EC4-8DA0-26A5FA64B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61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템플릿 저작권 및 출처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한소하의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패스파인딩</a:t>
            </a:r>
            <a:r>
              <a:rPr lang="ko-KR" altLang="en-US" baseline="0" dirty="0"/>
              <a:t> </a:t>
            </a:r>
            <a:r>
              <a:rPr lang="en-US" altLang="ko-KR" baseline="0" dirty="0"/>
              <a:t>( http://</a:t>
            </a:r>
            <a:r>
              <a:rPr lang="en-US" altLang="ko-KR" baseline="0" dirty="0" err="1"/>
              <a:t>pathfinding.kr</a:t>
            </a:r>
            <a:r>
              <a:rPr lang="en-US" altLang="ko-KR" baseline="0" dirty="0"/>
              <a:t> 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활용 및 공유 자유</a:t>
            </a:r>
            <a:r>
              <a:rPr lang="en-US" altLang="ko-KR" baseline="0" dirty="0"/>
              <a:t> (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출처는 </a:t>
            </a:r>
            <a:r>
              <a:rPr lang="ko-KR" altLang="en-US" baseline="0"/>
              <a:t>밝혀주세요</a:t>
            </a:r>
            <a:r>
              <a:rPr lang="en-US" altLang="ko-KR" baseline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/>
          </a:p>
          <a:p>
            <a:r>
              <a:rPr lang="en-US" altLang="ko-KR"/>
              <a:t>---------------------</a:t>
            </a:r>
          </a:p>
          <a:p>
            <a:r>
              <a:rPr lang="en-US" altLang="ko-KR"/>
              <a:t>Copyright 2018. Soha Hahn(Pathfinding) all rights reserved.</a:t>
            </a:r>
          </a:p>
          <a:p>
            <a:r>
              <a:rPr lang="ko-KR" altLang="en-US"/>
              <a:t>본 자료의 저작권은 한소하</a:t>
            </a:r>
            <a:r>
              <a:rPr lang="en-US" altLang="ko-KR"/>
              <a:t>(http://pathfinding.kr)</a:t>
            </a:r>
            <a:r>
              <a:rPr lang="ko-KR" altLang="en-US"/>
              <a:t>에게 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94FBD-800F-4EC4-8DA0-26A5FA64BB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템플릿 저작권 및 출처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한소하의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패스파인딩</a:t>
            </a:r>
            <a:r>
              <a:rPr lang="ko-KR" altLang="en-US" baseline="0" dirty="0"/>
              <a:t> </a:t>
            </a:r>
            <a:r>
              <a:rPr lang="en-US" altLang="ko-KR" baseline="0" dirty="0"/>
              <a:t>( http://</a:t>
            </a:r>
            <a:r>
              <a:rPr lang="en-US" altLang="ko-KR" baseline="0" dirty="0" err="1"/>
              <a:t>pathfinding.kr</a:t>
            </a:r>
            <a:r>
              <a:rPr lang="en-US" altLang="ko-KR" baseline="0" dirty="0"/>
              <a:t> 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활용 및 공유 자유</a:t>
            </a:r>
            <a:r>
              <a:rPr lang="en-US" altLang="ko-KR" baseline="0" dirty="0"/>
              <a:t> (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출처는 </a:t>
            </a:r>
            <a:r>
              <a:rPr lang="ko-KR" altLang="en-US" baseline="0"/>
              <a:t>밝혀주세요</a:t>
            </a:r>
            <a:r>
              <a:rPr lang="en-US" altLang="ko-KR" baseline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/>
          </a:p>
          <a:p>
            <a:r>
              <a:rPr lang="en-US" altLang="ko-KR"/>
              <a:t>---------------------</a:t>
            </a:r>
          </a:p>
          <a:p>
            <a:r>
              <a:rPr lang="en-US" altLang="ko-KR"/>
              <a:t>Copyright 2018. Soha Hahn(Pathfinding) all rights reserved.</a:t>
            </a:r>
          </a:p>
          <a:p>
            <a:r>
              <a:rPr lang="ko-KR" altLang="en-US"/>
              <a:t>본 자료의 저작권은 한소하</a:t>
            </a:r>
            <a:r>
              <a:rPr lang="en-US" altLang="ko-KR"/>
              <a:t>(http://pathfinding.kr)</a:t>
            </a:r>
            <a:r>
              <a:rPr lang="ko-KR" altLang="en-US"/>
              <a:t>에게 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94FBD-800F-4EC4-8DA0-26A5FA64BB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7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템플릿 저작권 및 출처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한소하의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패스파인딩</a:t>
            </a:r>
            <a:r>
              <a:rPr lang="ko-KR" altLang="en-US" baseline="0" dirty="0"/>
              <a:t> </a:t>
            </a:r>
            <a:r>
              <a:rPr lang="en-US" altLang="ko-KR" baseline="0" dirty="0"/>
              <a:t>( http://</a:t>
            </a:r>
            <a:r>
              <a:rPr lang="en-US" altLang="ko-KR" baseline="0" dirty="0" err="1"/>
              <a:t>pathfinding.kr</a:t>
            </a:r>
            <a:r>
              <a:rPr lang="en-US" altLang="ko-KR" baseline="0" dirty="0"/>
              <a:t> 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활용 및 공유 자유</a:t>
            </a:r>
            <a:r>
              <a:rPr lang="en-US" altLang="ko-KR" baseline="0" dirty="0"/>
              <a:t> (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출처는 </a:t>
            </a:r>
            <a:r>
              <a:rPr lang="ko-KR" altLang="en-US" baseline="0"/>
              <a:t>밝혀주세요</a:t>
            </a:r>
            <a:r>
              <a:rPr lang="en-US" altLang="ko-KR" baseline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/>
          </a:p>
          <a:p>
            <a:r>
              <a:rPr lang="en-US" altLang="ko-KR"/>
              <a:t>---------------------</a:t>
            </a:r>
          </a:p>
          <a:p>
            <a:r>
              <a:rPr lang="en-US" altLang="ko-KR"/>
              <a:t>Copyright 2018. Soha Hahn(Pathfinding) all rights reserved.</a:t>
            </a:r>
          </a:p>
          <a:p>
            <a:r>
              <a:rPr lang="ko-KR" altLang="en-US"/>
              <a:t>본 자료의 저작권은 한소하</a:t>
            </a:r>
            <a:r>
              <a:rPr lang="en-US" altLang="ko-KR"/>
              <a:t>(http://pathfinding.kr)</a:t>
            </a:r>
            <a:r>
              <a:rPr lang="ko-KR" altLang="en-US"/>
              <a:t>에게 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94FBD-800F-4EC4-8DA0-26A5FA64BB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832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템플릿 저작권 및 출처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한소하의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패스파인딩</a:t>
            </a:r>
            <a:r>
              <a:rPr lang="ko-KR" altLang="en-US" baseline="0" dirty="0"/>
              <a:t> </a:t>
            </a:r>
            <a:r>
              <a:rPr lang="en-US" altLang="ko-KR" baseline="0" dirty="0"/>
              <a:t>( http://</a:t>
            </a:r>
            <a:r>
              <a:rPr lang="en-US" altLang="ko-KR" baseline="0" dirty="0" err="1"/>
              <a:t>pathfinding.kr</a:t>
            </a:r>
            <a:r>
              <a:rPr lang="en-US" altLang="ko-KR" baseline="0" dirty="0"/>
              <a:t> 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활용 및 공유 자유</a:t>
            </a:r>
            <a:r>
              <a:rPr lang="en-US" altLang="ko-KR" baseline="0" dirty="0"/>
              <a:t> (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출처는 </a:t>
            </a:r>
            <a:r>
              <a:rPr lang="ko-KR" altLang="en-US" baseline="0"/>
              <a:t>밝혀주세요</a:t>
            </a:r>
            <a:r>
              <a:rPr lang="en-US" altLang="ko-KR" baseline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/>
          </a:p>
          <a:p>
            <a:r>
              <a:rPr lang="en-US" altLang="ko-KR"/>
              <a:t>---------------------</a:t>
            </a:r>
          </a:p>
          <a:p>
            <a:r>
              <a:rPr lang="en-US" altLang="ko-KR"/>
              <a:t>Copyright 2018. Soha Hahn(Pathfinding) all rights reserved.</a:t>
            </a:r>
          </a:p>
          <a:p>
            <a:r>
              <a:rPr lang="ko-KR" altLang="en-US"/>
              <a:t>본 자료의 저작권은 한소하</a:t>
            </a:r>
            <a:r>
              <a:rPr lang="en-US" altLang="ko-KR"/>
              <a:t>(http://pathfinding.kr)</a:t>
            </a:r>
            <a:r>
              <a:rPr lang="ko-KR" altLang="en-US"/>
              <a:t>에게 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94FBD-800F-4EC4-8DA0-26A5FA64BB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1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레임워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505200" y="6356352"/>
            <a:ext cx="2133600" cy="365125"/>
          </a:xfrm>
          <a:prstGeom prst="rect">
            <a:avLst/>
          </a:prstGeom>
        </p:spPr>
        <p:txBody>
          <a:bodyPr anchor="b"/>
          <a:lstStyle>
            <a:lvl1pPr algn="ctr">
              <a:defRPr lang="ko-KR" altLang="en-US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C509ADC-67AE-49E0-BA59-8872F5BB0C65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430213" y="0"/>
            <a:ext cx="72000" cy="75600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9" name="텍스트 개체 틀 18"/>
          <p:cNvSpPr>
            <a:spLocks noGrp="1"/>
          </p:cNvSpPr>
          <p:nvPr>
            <p:ph type="body" sz="quarter" idx="13"/>
          </p:nvPr>
        </p:nvSpPr>
        <p:spPr>
          <a:xfrm>
            <a:off x="508397" y="386408"/>
            <a:ext cx="6552778" cy="432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텍스트 개체 틀 18"/>
          <p:cNvSpPr>
            <a:spLocks noGrp="1"/>
          </p:cNvSpPr>
          <p:nvPr>
            <p:ph type="body" sz="quarter" idx="14"/>
          </p:nvPr>
        </p:nvSpPr>
        <p:spPr>
          <a:xfrm>
            <a:off x="508396" y="873924"/>
            <a:ext cx="8092242" cy="90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just">
              <a:buNone/>
              <a:defRPr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4464496" y="64356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Copyright 2019. </a:t>
            </a:r>
            <a:r>
              <a:rPr lang="en-US" altLang="ko-KR" sz="11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PATHFINDING</a:t>
            </a: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all rights reserved.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9489B-C560-46FA-AED1-EA152FD419AD}"/>
              </a:ext>
            </a:extLst>
          </p:cNvPr>
          <p:cNvSpPr/>
          <p:nvPr userDrawn="1"/>
        </p:nvSpPr>
        <p:spPr>
          <a:xfrm>
            <a:off x="108012" y="64356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패스파인딩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(http://pathfinding.kr)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929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5" orient="horz" pos="550" userDrawn="1">
          <p15:clr>
            <a:srgbClr val="FBAE40"/>
          </p15:clr>
        </p15:guide>
        <p15:guide id="6" orient="horz" pos="278" userDrawn="1">
          <p15:clr>
            <a:srgbClr val="FBAE40"/>
          </p15:clr>
        </p15:guide>
        <p15:guide id="7" orient="horz" pos="2523" userDrawn="1">
          <p15:clr>
            <a:srgbClr val="FBAE40"/>
          </p15:clr>
        </p15:guide>
        <p15:guide id="8" orient="horz" pos="3884" userDrawn="1">
          <p15:clr>
            <a:srgbClr val="FBAE40"/>
          </p15:clr>
        </p15:guide>
        <p15:guide id="9" orient="horz" pos="4042" userDrawn="1">
          <p15:clr>
            <a:srgbClr val="FBAE40"/>
          </p15:clr>
        </p15:guide>
        <p15:guide id="10" pos="272" userDrawn="1">
          <p15:clr>
            <a:srgbClr val="FBAE40"/>
          </p15:clr>
        </p15:guide>
        <p15:guide id="11" pos="385" userDrawn="1">
          <p15:clr>
            <a:srgbClr val="FBAE40"/>
          </p15:clr>
        </p15:guide>
        <p15:guide id="12" pos="5375" userDrawn="1">
          <p15:clr>
            <a:srgbClr val="FBAE40"/>
          </p15:clr>
        </p15:guide>
        <p15:guide id="13" pos="54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즈니스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05200" y="6356352"/>
            <a:ext cx="2133600" cy="365125"/>
          </a:xfrm>
          <a:prstGeom prst="rect">
            <a:avLst/>
          </a:prstGeom>
        </p:spPr>
        <p:txBody>
          <a:bodyPr anchor="b"/>
          <a:lstStyle>
            <a:lvl1pPr algn="ctr">
              <a:defRPr lang="ko-KR" altLang="en-US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C509ADC-67AE-49E0-BA59-8872F5BB0C65}" type="slidenum">
              <a:rPr lang="en-US" altLang="ko-KR" smtClean="0"/>
              <a:pPr/>
              <a:t>‹#›</a:t>
            </a:fld>
            <a:endParaRPr lang="en-US" dirty="0"/>
          </a:p>
        </p:txBody>
      </p:sp>
      <p:pic>
        <p:nvPicPr>
          <p:cNvPr id="5" name="그림 4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57"/>
          <a:stretch/>
        </p:blipFill>
        <p:spPr>
          <a:xfrm>
            <a:off x="794" y="480745"/>
            <a:ext cx="9144000" cy="67935"/>
          </a:xfrm>
          <a:prstGeom prst="rect">
            <a:avLst/>
          </a:prstGeom>
          <a:solidFill>
            <a:srgbClr val="008FD4"/>
          </a:solidFill>
        </p:spPr>
      </p:pic>
      <p:sp>
        <p:nvSpPr>
          <p:cNvPr id="6" name="텍스트 개체 틀 18"/>
          <p:cNvSpPr>
            <a:spLocks noGrp="1"/>
          </p:cNvSpPr>
          <p:nvPr>
            <p:ph type="body" sz="quarter" idx="13"/>
          </p:nvPr>
        </p:nvSpPr>
        <p:spPr>
          <a:xfrm>
            <a:off x="139568" y="111600"/>
            <a:ext cx="5670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kumimoji="1"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7" name="텍스트 개체 틀 18"/>
          <p:cNvSpPr>
            <a:spLocks noGrp="1"/>
          </p:cNvSpPr>
          <p:nvPr>
            <p:ph type="body" sz="quarter" idx="14"/>
          </p:nvPr>
        </p:nvSpPr>
        <p:spPr>
          <a:xfrm>
            <a:off x="4860032" y="111600"/>
            <a:ext cx="4159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r">
              <a:buNone/>
              <a:defRPr kumimoji="1"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8" name="텍스트 개체 틀 18"/>
          <p:cNvSpPr>
            <a:spLocks noGrp="1"/>
          </p:cNvSpPr>
          <p:nvPr>
            <p:ph type="body" sz="quarter" idx="15"/>
          </p:nvPr>
        </p:nvSpPr>
        <p:spPr>
          <a:xfrm>
            <a:off x="144000" y="558801"/>
            <a:ext cx="8856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kumimoji="1"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algn="just">
              <a:spcBef>
                <a:spcPct val="50000"/>
              </a:spcBef>
            </a:pP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08B8CD-4C5D-4226-A775-A1FD38A7E9F4}"/>
              </a:ext>
            </a:extLst>
          </p:cNvPr>
          <p:cNvSpPr/>
          <p:nvPr userDrawn="1"/>
        </p:nvSpPr>
        <p:spPr>
          <a:xfrm>
            <a:off x="108012" y="64356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패스파인딩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(http://pathfinding.kr)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693D88-3345-4E26-A2B8-718DF9FA41C8}"/>
              </a:ext>
            </a:extLst>
          </p:cNvPr>
          <p:cNvSpPr/>
          <p:nvPr userDrawn="1"/>
        </p:nvSpPr>
        <p:spPr>
          <a:xfrm>
            <a:off x="4464496" y="64356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Copyright 2019. </a:t>
            </a:r>
            <a:r>
              <a:rPr lang="en-US" altLang="ko-KR" sz="11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PATHFINDING</a:t>
            </a: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all rights reserved.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4284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5" orient="horz" pos="550" userDrawn="1">
          <p15:clr>
            <a:srgbClr val="FBAE40"/>
          </p15:clr>
        </p15:guide>
        <p15:guide id="6" orient="horz" pos="255" userDrawn="1">
          <p15:clr>
            <a:srgbClr val="FBAE40"/>
          </p15:clr>
        </p15:guide>
        <p15:guide id="7" orient="horz" pos="3884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  <p15:guide id="9" orient="horz" pos="2523" userDrawn="1">
          <p15:clr>
            <a:srgbClr val="FBAE40"/>
          </p15:clr>
        </p15:guide>
        <p15:guide id="10" pos="272" userDrawn="1">
          <p15:clr>
            <a:srgbClr val="FBAE40"/>
          </p15:clr>
        </p15:guide>
        <p15:guide id="11" pos="385" userDrawn="1">
          <p15:clr>
            <a:srgbClr val="FBAE40"/>
          </p15:clr>
        </p15:guide>
        <p15:guide id="12" pos="5375" userDrawn="1">
          <p15:clr>
            <a:srgbClr val="FBAE40"/>
          </p15:clr>
        </p15:guide>
        <p15:guide id="13" pos="5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88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Slide 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508396" y="873924"/>
            <a:ext cx="8092242" cy="900000"/>
          </a:xfrm>
        </p:spPr>
        <p:txBody>
          <a:bodyPr/>
          <a:lstStyle/>
          <a:p>
            <a:r>
              <a:rPr lang="en-US" altLang="ko-KR" dirty="0"/>
              <a:t>Key Message (1~3</a:t>
            </a:r>
            <a:r>
              <a:rPr lang="ko-KR" altLang="en-US" dirty="0"/>
              <a:t>줄</a:t>
            </a:r>
            <a:r>
              <a:rPr lang="en-US" altLang="ko-KR" dirty="0"/>
              <a:t>)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ECF9737-ED27-4869-9F9A-61E5BE92D309}"/>
              </a:ext>
            </a:extLst>
          </p:cNvPr>
          <p:cNvGrpSpPr/>
          <p:nvPr/>
        </p:nvGrpSpPr>
        <p:grpSpPr>
          <a:xfrm>
            <a:off x="468484" y="1871592"/>
            <a:ext cx="8216008" cy="4294258"/>
            <a:chOff x="468484" y="1871592"/>
            <a:chExt cx="8216008" cy="4294258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CD39A1E8-3B91-42EB-B634-271DE2BEA0BA}"/>
                </a:ext>
              </a:extLst>
            </p:cNvPr>
            <p:cNvGrpSpPr/>
            <p:nvPr/>
          </p:nvGrpSpPr>
          <p:grpSpPr>
            <a:xfrm>
              <a:off x="1817695" y="2960947"/>
              <a:ext cx="5308980" cy="3204903"/>
              <a:chOff x="1817695" y="2960947"/>
              <a:chExt cx="5308980" cy="3204903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01F3EEAA-7366-4CF3-909B-4825EC197FC9}"/>
                  </a:ext>
                </a:extLst>
              </p:cNvPr>
              <p:cNvGrpSpPr/>
              <p:nvPr/>
            </p:nvGrpSpPr>
            <p:grpSpPr>
              <a:xfrm>
                <a:off x="1817695" y="2960947"/>
                <a:ext cx="1732487" cy="3204903"/>
                <a:chOff x="1817695" y="2960947"/>
                <a:chExt cx="1732487" cy="3204903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F3E65E46-3F2F-40BF-9C12-6191FCB035FA}"/>
                    </a:ext>
                  </a:extLst>
                </p:cNvPr>
                <p:cNvGrpSpPr/>
                <p:nvPr/>
              </p:nvGrpSpPr>
              <p:grpSpPr>
                <a:xfrm>
                  <a:off x="1822182" y="2960947"/>
                  <a:ext cx="1728000" cy="468053"/>
                  <a:chOff x="1822182" y="2960947"/>
                  <a:chExt cx="1728000" cy="468053"/>
                </a:xfrm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248648FE-028C-49B2-A13C-792499598800}"/>
                      </a:ext>
                    </a:extLst>
                  </p:cNvPr>
                  <p:cNvSpPr/>
                  <p:nvPr/>
                </p:nvSpPr>
                <p:spPr>
                  <a:xfrm>
                    <a:off x="1822182" y="2960947"/>
                    <a:ext cx="1728000" cy="468053"/>
                  </a:xfrm>
                  <a:prstGeom prst="roundRect">
                    <a:avLst>
                      <a:gd name="adj" fmla="val 8734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4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B2BDF7F0-5443-4E95-90FE-B5BF94B7AD31}"/>
                      </a:ext>
                    </a:extLst>
                  </p:cNvPr>
                  <p:cNvSpPr txBox="1"/>
                  <p:nvPr/>
                </p:nvSpPr>
                <p:spPr>
                  <a:xfrm>
                    <a:off x="2418353" y="3041085"/>
                    <a:ext cx="53565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Text</a:t>
                    </a:r>
                    <a:endParaRPr lang="ko-KR" altLang="en-US" sz="14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endParaRPr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77D12229-B674-4F50-893A-29B67313F172}"/>
                    </a:ext>
                  </a:extLst>
                </p:cNvPr>
                <p:cNvGrpSpPr/>
                <p:nvPr/>
              </p:nvGrpSpPr>
              <p:grpSpPr>
                <a:xfrm>
                  <a:off x="1817695" y="3465112"/>
                  <a:ext cx="1728000" cy="2700738"/>
                  <a:chOff x="1817695" y="3465112"/>
                  <a:chExt cx="1728000" cy="2700738"/>
                </a:xfrm>
              </p:grpSpPr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id="{0ED2458E-8F91-4B05-9D67-69A737E57662}"/>
                      </a:ext>
                    </a:extLst>
                  </p:cNvPr>
                  <p:cNvSpPr/>
                  <p:nvPr/>
                </p:nvSpPr>
                <p:spPr>
                  <a:xfrm>
                    <a:off x="1817695" y="3465112"/>
                    <a:ext cx="1728000" cy="27007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BABE41D-B92D-4E83-8C64-80BABF90D67F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095" y="3522210"/>
                    <a:ext cx="1663200" cy="2586542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Sub Title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endParaRPr lang="en-US" altLang="ko-KR" sz="8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Sub Title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endParaRPr lang="en-US" altLang="ko-KR" sz="8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Sub Title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</p:txBody>
              </p:sp>
            </p:grp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521E73B-959D-48BE-900D-100D0AA24847}"/>
                  </a:ext>
                </a:extLst>
              </p:cNvPr>
              <p:cNvGrpSpPr/>
              <p:nvPr/>
            </p:nvGrpSpPr>
            <p:grpSpPr>
              <a:xfrm>
                <a:off x="3608185" y="2960947"/>
                <a:ext cx="1728000" cy="3204903"/>
                <a:chOff x="3608185" y="2960947"/>
                <a:chExt cx="1728000" cy="3204903"/>
              </a:xfrm>
            </p:grpSpPr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AD8C8A83-9542-4EA1-9415-F9C964840383}"/>
                    </a:ext>
                  </a:extLst>
                </p:cNvPr>
                <p:cNvGrpSpPr/>
                <p:nvPr/>
              </p:nvGrpSpPr>
              <p:grpSpPr>
                <a:xfrm>
                  <a:off x="3608185" y="2960947"/>
                  <a:ext cx="1728000" cy="468053"/>
                  <a:chOff x="3608185" y="2960947"/>
                  <a:chExt cx="1728000" cy="468053"/>
                </a:xfrm>
              </p:grpSpPr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id="{C7ED15B7-77A3-4B36-908F-8C0E0FE01C04}"/>
                      </a:ext>
                    </a:extLst>
                  </p:cNvPr>
                  <p:cNvSpPr/>
                  <p:nvPr/>
                </p:nvSpPr>
                <p:spPr>
                  <a:xfrm>
                    <a:off x="3608185" y="2960947"/>
                    <a:ext cx="1728000" cy="468053"/>
                  </a:xfrm>
                  <a:prstGeom prst="roundRect">
                    <a:avLst>
                      <a:gd name="adj" fmla="val 8734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4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42F2E56-2DB4-46F8-AF08-1A52ACC3C6F5}"/>
                      </a:ext>
                    </a:extLst>
                  </p:cNvPr>
                  <p:cNvSpPr txBox="1"/>
                  <p:nvPr/>
                </p:nvSpPr>
                <p:spPr>
                  <a:xfrm>
                    <a:off x="4204356" y="3041085"/>
                    <a:ext cx="53565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Text</a:t>
                    </a:r>
                    <a:endParaRPr lang="ko-KR" altLang="en-US" sz="14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E2245D73-DCC0-4932-952A-629E3A1E3AD0}"/>
                    </a:ext>
                  </a:extLst>
                </p:cNvPr>
                <p:cNvGrpSpPr/>
                <p:nvPr/>
              </p:nvGrpSpPr>
              <p:grpSpPr>
                <a:xfrm>
                  <a:off x="3608185" y="3465112"/>
                  <a:ext cx="1728000" cy="2700738"/>
                  <a:chOff x="1817695" y="3465112"/>
                  <a:chExt cx="1728000" cy="2700738"/>
                </a:xfrm>
              </p:grpSpPr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8F51062D-6431-499B-82C0-E7510AF8B226}"/>
                      </a:ext>
                    </a:extLst>
                  </p:cNvPr>
                  <p:cNvSpPr/>
                  <p:nvPr/>
                </p:nvSpPr>
                <p:spPr>
                  <a:xfrm>
                    <a:off x="1817695" y="3465112"/>
                    <a:ext cx="1728000" cy="27007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D54366D-C165-47D7-9D8B-1EDA86230C12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095" y="3522210"/>
                    <a:ext cx="1663200" cy="2586542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Sub Title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endParaRPr lang="en-US" altLang="ko-KR" sz="8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Sub Title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endParaRPr lang="en-US" altLang="ko-KR" sz="8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Sub Title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</p:txBody>
              </p:sp>
            </p:grp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5880AFEB-BD63-46F8-BFD1-6E2DD6AEFAF8}"/>
                  </a:ext>
                </a:extLst>
              </p:cNvPr>
              <p:cNvGrpSpPr/>
              <p:nvPr/>
            </p:nvGrpSpPr>
            <p:grpSpPr>
              <a:xfrm>
                <a:off x="5394188" y="2960947"/>
                <a:ext cx="1732487" cy="3204903"/>
                <a:chOff x="5394188" y="2960947"/>
                <a:chExt cx="1732487" cy="3204903"/>
              </a:xfrm>
            </p:grpSpPr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81C3D343-AE8D-4FFF-8BA0-3515C537E7D1}"/>
                    </a:ext>
                  </a:extLst>
                </p:cNvPr>
                <p:cNvGrpSpPr/>
                <p:nvPr/>
              </p:nvGrpSpPr>
              <p:grpSpPr>
                <a:xfrm>
                  <a:off x="5394188" y="2960947"/>
                  <a:ext cx="1728000" cy="468053"/>
                  <a:chOff x="5394188" y="2960947"/>
                  <a:chExt cx="1728000" cy="468053"/>
                </a:xfrm>
              </p:grpSpPr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C9184FC4-73A4-4EF1-8096-DDFAB38E0138}"/>
                      </a:ext>
                    </a:extLst>
                  </p:cNvPr>
                  <p:cNvSpPr/>
                  <p:nvPr/>
                </p:nvSpPr>
                <p:spPr>
                  <a:xfrm>
                    <a:off x="5394188" y="2960947"/>
                    <a:ext cx="1728000" cy="468053"/>
                  </a:xfrm>
                  <a:prstGeom prst="roundRect">
                    <a:avLst>
                      <a:gd name="adj" fmla="val 8734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4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D9BA23D-2DAB-45FE-94F0-EDDC5176102E}"/>
                      </a:ext>
                    </a:extLst>
                  </p:cNvPr>
                  <p:cNvSpPr txBox="1"/>
                  <p:nvPr/>
                </p:nvSpPr>
                <p:spPr>
                  <a:xfrm>
                    <a:off x="5990358" y="3039507"/>
                    <a:ext cx="53565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Text</a:t>
                    </a:r>
                    <a:endParaRPr lang="ko-KR" altLang="en-US" sz="14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6DACDB7C-8C50-4F2B-9304-9DC5A982A8B5}"/>
                    </a:ext>
                  </a:extLst>
                </p:cNvPr>
                <p:cNvGrpSpPr/>
                <p:nvPr/>
              </p:nvGrpSpPr>
              <p:grpSpPr>
                <a:xfrm>
                  <a:off x="5398675" y="3465112"/>
                  <a:ext cx="1728000" cy="2700738"/>
                  <a:chOff x="1817695" y="3465112"/>
                  <a:chExt cx="1728000" cy="2700738"/>
                </a:xfrm>
              </p:grpSpPr>
              <p:sp>
                <p:nvSpPr>
                  <p:cNvPr id="27" name="사각형: 둥근 모서리 26">
                    <a:extLst>
                      <a:ext uri="{FF2B5EF4-FFF2-40B4-BE49-F238E27FC236}">
                        <a16:creationId xmlns:a16="http://schemas.microsoft.com/office/drawing/2014/main" id="{392C3549-1F73-4D05-A6FF-1831A11F90C1}"/>
                      </a:ext>
                    </a:extLst>
                  </p:cNvPr>
                  <p:cNvSpPr/>
                  <p:nvPr/>
                </p:nvSpPr>
                <p:spPr>
                  <a:xfrm>
                    <a:off x="1817695" y="3465112"/>
                    <a:ext cx="1728000" cy="27007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D2FB348-63F8-4291-B169-BB2D2E0DA7EE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095" y="3522210"/>
                    <a:ext cx="1663200" cy="2586542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Sub Title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endParaRPr lang="en-US" altLang="ko-KR" sz="8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Sub Title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endParaRPr lang="en-US" altLang="ko-KR" sz="8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Sub Title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</p:txBody>
              </p:sp>
            </p:grpSp>
          </p:grp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55871A3-F888-49A2-AB95-C3361AB8870A}"/>
                </a:ext>
              </a:extLst>
            </p:cNvPr>
            <p:cNvGrpSpPr/>
            <p:nvPr/>
          </p:nvGrpSpPr>
          <p:grpSpPr>
            <a:xfrm>
              <a:off x="468484" y="1871592"/>
              <a:ext cx="8216008" cy="1224136"/>
              <a:chOff x="468484" y="1871592"/>
              <a:chExt cx="8216008" cy="1224136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49F3E5D8-B350-42BF-87E6-4750AB79BFB6}"/>
                  </a:ext>
                </a:extLst>
              </p:cNvPr>
              <p:cNvGrpSpPr/>
              <p:nvPr/>
            </p:nvGrpSpPr>
            <p:grpSpPr>
              <a:xfrm>
                <a:off x="468484" y="1871592"/>
                <a:ext cx="1224136" cy="1224136"/>
                <a:chOff x="468484" y="1871592"/>
                <a:chExt cx="1224136" cy="1224136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79693BB7-6784-44CF-B0B0-7757CF89D30D}"/>
                    </a:ext>
                  </a:extLst>
                </p:cNvPr>
                <p:cNvSpPr/>
                <p:nvPr/>
              </p:nvSpPr>
              <p:spPr>
                <a:xfrm>
                  <a:off x="468484" y="1871592"/>
                  <a:ext cx="1224136" cy="122413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7CB8413-E154-42CC-98E8-070E079CBFED}"/>
                    </a:ext>
                  </a:extLst>
                </p:cNvPr>
                <p:cNvSpPr txBox="1"/>
                <p:nvPr/>
              </p:nvSpPr>
              <p:spPr>
                <a:xfrm>
                  <a:off x="699679" y="2191273"/>
                  <a:ext cx="761747" cy="5847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600" b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rPr>
                    <a:t>Text</a:t>
                  </a:r>
                </a:p>
                <a:p>
                  <a:pPr algn="ctr"/>
                  <a:r>
                    <a:rPr lang="en-US" altLang="ko-KR" sz="16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rPr>
                    <a:t>(As-Is)</a:t>
                  </a:r>
                  <a:endPara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7CF8BC7D-4301-450D-A748-3C7A9F8271C2}"/>
                  </a:ext>
                </a:extLst>
              </p:cNvPr>
              <p:cNvGrpSpPr/>
              <p:nvPr/>
            </p:nvGrpSpPr>
            <p:grpSpPr>
              <a:xfrm>
                <a:off x="7460356" y="1871592"/>
                <a:ext cx="1224136" cy="1224136"/>
                <a:chOff x="7460356" y="1871592"/>
                <a:chExt cx="1224136" cy="1224136"/>
              </a:xfrm>
            </p:grpSpPr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A1197D54-E10F-4676-8114-3E137475C8E0}"/>
                    </a:ext>
                  </a:extLst>
                </p:cNvPr>
                <p:cNvSpPr/>
                <p:nvPr/>
              </p:nvSpPr>
              <p:spPr>
                <a:xfrm>
                  <a:off x="7460356" y="1871592"/>
                  <a:ext cx="1224136" cy="122413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008FD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E3F1825-0496-46F9-8D4A-2FBD78090BDC}"/>
                    </a:ext>
                  </a:extLst>
                </p:cNvPr>
                <p:cNvSpPr txBox="1"/>
                <p:nvPr/>
              </p:nvSpPr>
              <p:spPr>
                <a:xfrm>
                  <a:off x="7654874" y="2191273"/>
                  <a:ext cx="835100" cy="5847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600" b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rPr>
                    <a:t>Text</a:t>
                  </a:r>
                </a:p>
                <a:p>
                  <a:pPr algn="ctr"/>
                  <a:r>
                    <a:rPr lang="en-US" altLang="ko-KR" sz="16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rPr>
                    <a:t>(To-Be)</a:t>
                  </a:r>
                  <a:endPara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901EE74-2006-45DB-A018-A911E489D8C8}"/>
                  </a:ext>
                </a:extLst>
              </p:cNvPr>
              <p:cNvGrpSpPr/>
              <p:nvPr/>
            </p:nvGrpSpPr>
            <p:grpSpPr>
              <a:xfrm>
                <a:off x="1817694" y="2069660"/>
                <a:ext cx="5508612" cy="828000"/>
                <a:chOff x="1817694" y="2069660"/>
                <a:chExt cx="5508612" cy="828000"/>
              </a:xfrm>
            </p:grpSpPr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D7B2A0D9-51EE-4995-9515-50C4B152A199}"/>
                    </a:ext>
                  </a:extLst>
                </p:cNvPr>
                <p:cNvGrpSpPr/>
                <p:nvPr/>
              </p:nvGrpSpPr>
              <p:grpSpPr>
                <a:xfrm>
                  <a:off x="5346306" y="2069660"/>
                  <a:ext cx="1980000" cy="828000"/>
                  <a:chOff x="5346306" y="2069660"/>
                  <a:chExt cx="1980000" cy="828000"/>
                </a:xfrm>
              </p:grpSpPr>
              <p:sp>
                <p:nvSpPr>
                  <p:cNvPr id="51" name="화살표: 오각형 50">
                    <a:extLst>
                      <a:ext uri="{FF2B5EF4-FFF2-40B4-BE49-F238E27FC236}">
                        <a16:creationId xmlns:a16="http://schemas.microsoft.com/office/drawing/2014/main" id="{AECA53D8-DD7C-438F-95D2-640731E9A513}"/>
                      </a:ext>
                    </a:extLst>
                  </p:cNvPr>
                  <p:cNvSpPr/>
                  <p:nvPr/>
                </p:nvSpPr>
                <p:spPr>
                  <a:xfrm>
                    <a:off x="5346306" y="2069660"/>
                    <a:ext cx="1980000" cy="828000"/>
                  </a:xfrm>
                  <a:prstGeom prst="homePlate">
                    <a:avLst>
                      <a:gd name="adj" fmla="val 23228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8763600C-D095-46BD-BB68-FDDA2A019305}"/>
                      </a:ext>
                    </a:extLst>
                  </p:cNvPr>
                  <p:cNvSpPr txBox="1"/>
                  <p:nvPr/>
                </p:nvSpPr>
                <p:spPr>
                  <a:xfrm>
                    <a:off x="5868144" y="2329769"/>
                    <a:ext cx="851515" cy="30777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Phase</a:t>
                    </a:r>
                    <a:r>
                      <a:rPr lang="ko-KR" altLang="en-US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 </a:t>
                    </a:r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3</a:t>
                    </a:r>
                  </a:p>
                </p:txBody>
              </p:sp>
            </p:grpSp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3B127C6E-46A6-4E57-959A-626A066F941E}"/>
                    </a:ext>
                  </a:extLst>
                </p:cNvPr>
                <p:cNvGrpSpPr/>
                <p:nvPr/>
              </p:nvGrpSpPr>
              <p:grpSpPr>
                <a:xfrm>
                  <a:off x="3582000" y="2069660"/>
                  <a:ext cx="1980000" cy="828000"/>
                  <a:chOff x="3582000" y="2069660"/>
                  <a:chExt cx="1980000" cy="828000"/>
                </a:xfrm>
              </p:grpSpPr>
              <p:sp>
                <p:nvSpPr>
                  <p:cNvPr id="49" name="화살표: 오각형 48">
                    <a:extLst>
                      <a:ext uri="{FF2B5EF4-FFF2-40B4-BE49-F238E27FC236}">
                        <a16:creationId xmlns:a16="http://schemas.microsoft.com/office/drawing/2014/main" id="{B9ED7A58-6ED7-45DF-8AFE-6274C96AC5A0}"/>
                      </a:ext>
                    </a:extLst>
                  </p:cNvPr>
                  <p:cNvSpPr/>
                  <p:nvPr/>
                </p:nvSpPr>
                <p:spPr>
                  <a:xfrm>
                    <a:off x="3582000" y="2069660"/>
                    <a:ext cx="1980000" cy="828000"/>
                  </a:xfrm>
                  <a:prstGeom prst="homePlate">
                    <a:avLst>
                      <a:gd name="adj" fmla="val 23228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E1FF2404-8FEA-486E-B082-E0D3D60A64B5}"/>
                      </a:ext>
                    </a:extLst>
                  </p:cNvPr>
                  <p:cNvSpPr txBox="1"/>
                  <p:nvPr/>
                </p:nvSpPr>
                <p:spPr>
                  <a:xfrm>
                    <a:off x="4146243" y="2329770"/>
                    <a:ext cx="851515" cy="30777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Phase</a:t>
                    </a:r>
                    <a:r>
                      <a:rPr lang="ko-KR" altLang="en-US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 </a:t>
                    </a:r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2</a:t>
                    </a:r>
                  </a:p>
                </p:txBody>
              </p:sp>
            </p:grpSp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6DAF4667-15E2-4636-9837-22CF6688C4FC}"/>
                    </a:ext>
                  </a:extLst>
                </p:cNvPr>
                <p:cNvGrpSpPr/>
                <p:nvPr/>
              </p:nvGrpSpPr>
              <p:grpSpPr>
                <a:xfrm>
                  <a:off x="1817694" y="2069660"/>
                  <a:ext cx="1980000" cy="828000"/>
                  <a:chOff x="1817694" y="2069660"/>
                  <a:chExt cx="1980000" cy="828000"/>
                </a:xfrm>
              </p:grpSpPr>
              <p:sp>
                <p:nvSpPr>
                  <p:cNvPr id="47" name="화살표: 오각형 46">
                    <a:extLst>
                      <a:ext uri="{FF2B5EF4-FFF2-40B4-BE49-F238E27FC236}">
                        <a16:creationId xmlns:a16="http://schemas.microsoft.com/office/drawing/2014/main" id="{EF203E19-75AF-4046-803F-FB8B903EA023}"/>
                      </a:ext>
                    </a:extLst>
                  </p:cNvPr>
                  <p:cNvSpPr/>
                  <p:nvPr/>
                </p:nvSpPr>
                <p:spPr>
                  <a:xfrm>
                    <a:off x="1817694" y="2069660"/>
                    <a:ext cx="1980000" cy="828000"/>
                  </a:xfrm>
                  <a:prstGeom prst="homePlate">
                    <a:avLst>
                      <a:gd name="adj" fmla="val 23228"/>
                    </a:avLst>
                  </a:prstGeom>
                  <a:solidFill>
                    <a:srgbClr val="FFFFCC"/>
                  </a:solidFill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BDDA2BC-91BD-4BA1-9F05-8D2408BADF3B}"/>
                      </a:ext>
                    </a:extLst>
                  </p:cNvPr>
                  <p:cNvSpPr txBox="1"/>
                  <p:nvPr/>
                </p:nvSpPr>
                <p:spPr>
                  <a:xfrm>
                    <a:off x="2339752" y="2329771"/>
                    <a:ext cx="851515" cy="30777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Phase</a:t>
                    </a:r>
                    <a:r>
                      <a:rPr lang="ko-KR" altLang="en-US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 </a:t>
                    </a:r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1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76113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Slide 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508396" y="873924"/>
            <a:ext cx="8092242" cy="900000"/>
          </a:xfrm>
        </p:spPr>
        <p:txBody>
          <a:bodyPr/>
          <a:lstStyle/>
          <a:p>
            <a:r>
              <a:rPr lang="en-US" altLang="ko-KR" dirty="0"/>
              <a:t>Key Message (1~3</a:t>
            </a:r>
            <a:r>
              <a:rPr lang="ko-KR" altLang="en-US" dirty="0"/>
              <a:t>줄</a:t>
            </a:r>
            <a:r>
              <a:rPr lang="en-US" altLang="ko-KR" dirty="0"/>
              <a:t>)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458CC18-0FF8-4265-996B-5C58E1A11184}"/>
              </a:ext>
            </a:extLst>
          </p:cNvPr>
          <p:cNvGrpSpPr/>
          <p:nvPr/>
        </p:nvGrpSpPr>
        <p:grpSpPr>
          <a:xfrm>
            <a:off x="468484" y="1871592"/>
            <a:ext cx="8216008" cy="4294258"/>
            <a:chOff x="468484" y="1871592"/>
            <a:chExt cx="8216008" cy="429425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8760174-1AA5-4981-B2C7-3648A1D9FF62}"/>
                </a:ext>
              </a:extLst>
            </p:cNvPr>
            <p:cNvGrpSpPr/>
            <p:nvPr/>
          </p:nvGrpSpPr>
          <p:grpSpPr>
            <a:xfrm>
              <a:off x="1817695" y="2960947"/>
              <a:ext cx="5308980" cy="3204903"/>
              <a:chOff x="1817695" y="2960947"/>
              <a:chExt cx="5308980" cy="3204903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01F3EEAA-7366-4CF3-909B-4825EC197FC9}"/>
                  </a:ext>
                </a:extLst>
              </p:cNvPr>
              <p:cNvGrpSpPr/>
              <p:nvPr/>
            </p:nvGrpSpPr>
            <p:grpSpPr>
              <a:xfrm>
                <a:off x="1817695" y="2960947"/>
                <a:ext cx="1732487" cy="3204903"/>
                <a:chOff x="1817695" y="2960947"/>
                <a:chExt cx="1732487" cy="3204903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F3E65E46-3F2F-40BF-9C12-6191FCB035FA}"/>
                    </a:ext>
                  </a:extLst>
                </p:cNvPr>
                <p:cNvGrpSpPr/>
                <p:nvPr/>
              </p:nvGrpSpPr>
              <p:grpSpPr>
                <a:xfrm>
                  <a:off x="1822182" y="2960947"/>
                  <a:ext cx="1728000" cy="468053"/>
                  <a:chOff x="1822182" y="2960947"/>
                  <a:chExt cx="1728000" cy="468053"/>
                </a:xfrm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248648FE-028C-49B2-A13C-792499598800}"/>
                      </a:ext>
                    </a:extLst>
                  </p:cNvPr>
                  <p:cNvSpPr/>
                  <p:nvPr/>
                </p:nvSpPr>
                <p:spPr>
                  <a:xfrm>
                    <a:off x="1822182" y="2960947"/>
                    <a:ext cx="1728000" cy="468053"/>
                  </a:xfrm>
                  <a:prstGeom prst="roundRect">
                    <a:avLst>
                      <a:gd name="adj" fmla="val 8734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4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B2BDF7F0-5443-4E95-90FE-B5BF94B7AD31}"/>
                      </a:ext>
                    </a:extLst>
                  </p:cNvPr>
                  <p:cNvSpPr txBox="1"/>
                  <p:nvPr/>
                </p:nvSpPr>
                <p:spPr>
                  <a:xfrm>
                    <a:off x="2418353" y="3041085"/>
                    <a:ext cx="53565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Text</a:t>
                    </a:r>
                    <a:endParaRPr lang="ko-KR" altLang="en-US" sz="14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endParaRPr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77D12229-B674-4F50-893A-29B67313F172}"/>
                    </a:ext>
                  </a:extLst>
                </p:cNvPr>
                <p:cNvGrpSpPr/>
                <p:nvPr/>
              </p:nvGrpSpPr>
              <p:grpSpPr>
                <a:xfrm>
                  <a:off x="1817695" y="3465112"/>
                  <a:ext cx="1728000" cy="2700738"/>
                  <a:chOff x="1817695" y="3465112"/>
                  <a:chExt cx="1728000" cy="2700738"/>
                </a:xfrm>
              </p:grpSpPr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id="{0ED2458E-8F91-4B05-9D67-69A737E57662}"/>
                      </a:ext>
                    </a:extLst>
                  </p:cNvPr>
                  <p:cNvSpPr/>
                  <p:nvPr/>
                </p:nvSpPr>
                <p:spPr>
                  <a:xfrm>
                    <a:off x="1817695" y="3465112"/>
                    <a:ext cx="1728000" cy="27007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BABE41D-B92D-4E83-8C64-80BABF90D67F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095" y="3582227"/>
                    <a:ext cx="1663200" cy="2466509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 b="1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Sub Message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</p:txBody>
              </p:sp>
            </p:grp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521E73B-959D-48BE-900D-100D0AA24847}"/>
                  </a:ext>
                </a:extLst>
              </p:cNvPr>
              <p:cNvGrpSpPr/>
              <p:nvPr/>
            </p:nvGrpSpPr>
            <p:grpSpPr>
              <a:xfrm>
                <a:off x="3608185" y="2960947"/>
                <a:ext cx="1728000" cy="3204903"/>
                <a:chOff x="3608185" y="2960947"/>
                <a:chExt cx="1728000" cy="3204903"/>
              </a:xfrm>
            </p:grpSpPr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AD8C8A83-9542-4EA1-9415-F9C964840383}"/>
                    </a:ext>
                  </a:extLst>
                </p:cNvPr>
                <p:cNvGrpSpPr/>
                <p:nvPr/>
              </p:nvGrpSpPr>
              <p:grpSpPr>
                <a:xfrm>
                  <a:off x="3608185" y="2960947"/>
                  <a:ext cx="1728000" cy="468053"/>
                  <a:chOff x="3608185" y="2960947"/>
                  <a:chExt cx="1728000" cy="468053"/>
                </a:xfrm>
              </p:grpSpPr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id="{C7ED15B7-77A3-4B36-908F-8C0E0FE01C04}"/>
                      </a:ext>
                    </a:extLst>
                  </p:cNvPr>
                  <p:cNvSpPr/>
                  <p:nvPr/>
                </p:nvSpPr>
                <p:spPr>
                  <a:xfrm>
                    <a:off x="3608185" y="2960947"/>
                    <a:ext cx="1728000" cy="468053"/>
                  </a:xfrm>
                  <a:prstGeom prst="roundRect">
                    <a:avLst>
                      <a:gd name="adj" fmla="val 8734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4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42F2E56-2DB4-46F8-AF08-1A52ACC3C6F5}"/>
                      </a:ext>
                    </a:extLst>
                  </p:cNvPr>
                  <p:cNvSpPr txBox="1"/>
                  <p:nvPr/>
                </p:nvSpPr>
                <p:spPr>
                  <a:xfrm>
                    <a:off x="4204356" y="3041085"/>
                    <a:ext cx="53565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Text</a:t>
                    </a:r>
                    <a:endParaRPr lang="ko-KR" altLang="en-US" sz="14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E2245D73-DCC0-4932-952A-629E3A1E3AD0}"/>
                    </a:ext>
                  </a:extLst>
                </p:cNvPr>
                <p:cNvGrpSpPr/>
                <p:nvPr/>
              </p:nvGrpSpPr>
              <p:grpSpPr>
                <a:xfrm>
                  <a:off x="3608185" y="3465112"/>
                  <a:ext cx="1728000" cy="2700738"/>
                  <a:chOff x="1817695" y="3465112"/>
                  <a:chExt cx="1728000" cy="2700738"/>
                </a:xfrm>
              </p:grpSpPr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8F51062D-6431-499B-82C0-E7510AF8B226}"/>
                      </a:ext>
                    </a:extLst>
                  </p:cNvPr>
                  <p:cNvSpPr/>
                  <p:nvPr/>
                </p:nvSpPr>
                <p:spPr>
                  <a:xfrm>
                    <a:off x="1817695" y="3465112"/>
                    <a:ext cx="1728000" cy="27007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D54366D-C165-47D7-9D8B-1EDA86230C12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095" y="3582227"/>
                    <a:ext cx="1663200" cy="2466509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 b="1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Sub Message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</p:txBody>
              </p:sp>
            </p:grp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5880AFEB-BD63-46F8-BFD1-6E2DD6AEFAF8}"/>
                  </a:ext>
                </a:extLst>
              </p:cNvPr>
              <p:cNvGrpSpPr/>
              <p:nvPr/>
            </p:nvGrpSpPr>
            <p:grpSpPr>
              <a:xfrm>
                <a:off x="5394188" y="2960947"/>
                <a:ext cx="1732487" cy="3204903"/>
                <a:chOff x="5394188" y="2960947"/>
                <a:chExt cx="1732487" cy="3204903"/>
              </a:xfrm>
            </p:grpSpPr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81C3D343-AE8D-4FFF-8BA0-3515C537E7D1}"/>
                    </a:ext>
                  </a:extLst>
                </p:cNvPr>
                <p:cNvGrpSpPr/>
                <p:nvPr/>
              </p:nvGrpSpPr>
              <p:grpSpPr>
                <a:xfrm>
                  <a:off x="5394188" y="2960947"/>
                  <a:ext cx="1728000" cy="468053"/>
                  <a:chOff x="5394188" y="2960947"/>
                  <a:chExt cx="1728000" cy="468053"/>
                </a:xfrm>
              </p:grpSpPr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C9184FC4-73A4-4EF1-8096-DDFAB38E0138}"/>
                      </a:ext>
                    </a:extLst>
                  </p:cNvPr>
                  <p:cNvSpPr/>
                  <p:nvPr/>
                </p:nvSpPr>
                <p:spPr>
                  <a:xfrm>
                    <a:off x="5394188" y="2960947"/>
                    <a:ext cx="1728000" cy="468053"/>
                  </a:xfrm>
                  <a:prstGeom prst="roundRect">
                    <a:avLst>
                      <a:gd name="adj" fmla="val 8734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4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D9BA23D-2DAB-45FE-94F0-EDDC5176102E}"/>
                      </a:ext>
                    </a:extLst>
                  </p:cNvPr>
                  <p:cNvSpPr txBox="1"/>
                  <p:nvPr/>
                </p:nvSpPr>
                <p:spPr>
                  <a:xfrm>
                    <a:off x="5990358" y="3039507"/>
                    <a:ext cx="53565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Text</a:t>
                    </a:r>
                    <a:endParaRPr lang="ko-KR" altLang="en-US" sz="14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6DACDB7C-8C50-4F2B-9304-9DC5A982A8B5}"/>
                    </a:ext>
                  </a:extLst>
                </p:cNvPr>
                <p:cNvGrpSpPr/>
                <p:nvPr/>
              </p:nvGrpSpPr>
              <p:grpSpPr>
                <a:xfrm>
                  <a:off x="5398675" y="3465112"/>
                  <a:ext cx="1728000" cy="2700738"/>
                  <a:chOff x="1817695" y="3465112"/>
                  <a:chExt cx="1728000" cy="2700738"/>
                </a:xfrm>
              </p:grpSpPr>
              <p:sp>
                <p:nvSpPr>
                  <p:cNvPr id="27" name="사각형: 둥근 모서리 26">
                    <a:extLst>
                      <a:ext uri="{FF2B5EF4-FFF2-40B4-BE49-F238E27FC236}">
                        <a16:creationId xmlns:a16="http://schemas.microsoft.com/office/drawing/2014/main" id="{392C3549-1F73-4D05-A6FF-1831A11F90C1}"/>
                      </a:ext>
                    </a:extLst>
                  </p:cNvPr>
                  <p:cNvSpPr/>
                  <p:nvPr/>
                </p:nvSpPr>
                <p:spPr>
                  <a:xfrm>
                    <a:off x="1817695" y="3465112"/>
                    <a:ext cx="1728000" cy="27007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D2FB348-63F8-4291-B169-BB2D2E0DA7EE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095" y="3582227"/>
                    <a:ext cx="1663200" cy="2466509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 b="1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Sub Message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</a:rPr>
                      <a:t>• text</a:t>
                    </a:r>
                  </a:p>
                </p:txBody>
              </p:sp>
            </p:grp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8ACE696-F394-487E-826B-C9F0B785DFBF}"/>
                </a:ext>
              </a:extLst>
            </p:cNvPr>
            <p:cNvGrpSpPr/>
            <p:nvPr/>
          </p:nvGrpSpPr>
          <p:grpSpPr>
            <a:xfrm>
              <a:off x="468484" y="1871592"/>
              <a:ext cx="8216008" cy="1224136"/>
              <a:chOff x="468484" y="1871592"/>
              <a:chExt cx="8216008" cy="1224136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29EAE8A7-0498-4A2D-AA3D-18110F94EC94}"/>
                  </a:ext>
                </a:extLst>
              </p:cNvPr>
              <p:cNvGrpSpPr/>
              <p:nvPr/>
            </p:nvGrpSpPr>
            <p:grpSpPr>
              <a:xfrm>
                <a:off x="468484" y="1871592"/>
                <a:ext cx="1224136" cy="1224136"/>
                <a:chOff x="468484" y="1871592"/>
                <a:chExt cx="1224136" cy="1224136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DFB9C3B4-75F9-48B4-A705-BBA80812DE00}"/>
                    </a:ext>
                  </a:extLst>
                </p:cNvPr>
                <p:cNvSpPr/>
                <p:nvPr/>
              </p:nvSpPr>
              <p:spPr>
                <a:xfrm>
                  <a:off x="468484" y="1871592"/>
                  <a:ext cx="1224136" cy="122413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D73B75D-B1D8-4701-B42A-B4C6A31BC252}"/>
                    </a:ext>
                  </a:extLst>
                </p:cNvPr>
                <p:cNvSpPr txBox="1"/>
                <p:nvPr/>
              </p:nvSpPr>
              <p:spPr>
                <a:xfrm>
                  <a:off x="699679" y="2191273"/>
                  <a:ext cx="761747" cy="5847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600" b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rPr>
                    <a:t>Text</a:t>
                  </a:r>
                </a:p>
                <a:p>
                  <a:pPr algn="ctr"/>
                  <a:r>
                    <a:rPr lang="en-US" altLang="ko-KR" sz="16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rPr>
                    <a:t>(As-Is)</a:t>
                  </a:r>
                  <a:endPara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893781D9-F2AE-4881-91FE-421D76D1E9CE}"/>
                  </a:ext>
                </a:extLst>
              </p:cNvPr>
              <p:cNvGrpSpPr/>
              <p:nvPr/>
            </p:nvGrpSpPr>
            <p:grpSpPr>
              <a:xfrm>
                <a:off x="7460356" y="1871592"/>
                <a:ext cx="1224136" cy="1224136"/>
                <a:chOff x="7460356" y="1871592"/>
                <a:chExt cx="1224136" cy="1224136"/>
              </a:xfrm>
            </p:grpSpPr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FB7BDF1A-EBAF-4328-AD06-B9B705B3E970}"/>
                    </a:ext>
                  </a:extLst>
                </p:cNvPr>
                <p:cNvSpPr/>
                <p:nvPr/>
              </p:nvSpPr>
              <p:spPr>
                <a:xfrm>
                  <a:off x="7460356" y="1871592"/>
                  <a:ext cx="1224136" cy="122413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008FD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071613A-CB3A-49D1-B69C-966E6537FAA9}"/>
                    </a:ext>
                  </a:extLst>
                </p:cNvPr>
                <p:cNvSpPr txBox="1"/>
                <p:nvPr/>
              </p:nvSpPr>
              <p:spPr>
                <a:xfrm>
                  <a:off x="7654874" y="2191273"/>
                  <a:ext cx="835100" cy="5847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600" b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rPr>
                    <a:t>Text</a:t>
                  </a:r>
                </a:p>
                <a:p>
                  <a:pPr algn="ctr"/>
                  <a:r>
                    <a:rPr lang="en-US" altLang="ko-KR" sz="16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rPr>
                    <a:t>(To-Be)</a:t>
                  </a:r>
                  <a:endPara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E319A41-DF6B-4D86-87B5-B077C03F6723}"/>
                  </a:ext>
                </a:extLst>
              </p:cNvPr>
              <p:cNvGrpSpPr/>
              <p:nvPr/>
            </p:nvGrpSpPr>
            <p:grpSpPr>
              <a:xfrm>
                <a:off x="1817694" y="2069660"/>
                <a:ext cx="5508612" cy="828000"/>
                <a:chOff x="1817694" y="2069660"/>
                <a:chExt cx="5508612" cy="828000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0FD24224-3FF6-48B9-9E30-E8801FFD7671}"/>
                    </a:ext>
                  </a:extLst>
                </p:cNvPr>
                <p:cNvGrpSpPr/>
                <p:nvPr/>
              </p:nvGrpSpPr>
              <p:grpSpPr>
                <a:xfrm>
                  <a:off x="5346306" y="2069660"/>
                  <a:ext cx="1980000" cy="828000"/>
                  <a:chOff x="5346306" y="2069660"/>
                  <a:chExt cx="1980000" cy="828000"/>
                </a:xfrm>
              </p:grpSpPr>
              <p:sp>
                <p:nvSpPr>
                  <p:cNvPr id="47" name="화살표: 오각형 46">
                    <a:extLst>
                      <a:ext uri="{FF2B5EF4-FFF2-40B4-BE49-F238E27FC236}">
                        <a16:creationId xmlns:a16="http://schemas.microsoft.com/office/drawing/2014/main" id="{F8F4FF2E-94B4-49E6-8BF1-DF2B7265A286}"/>
                      </a:ext>
                    </a:extLst>
                  </p:cNvPr>
                  <p:cNvSpPr/>
                  <p:nvPr/>
                </p:nvSpPr>
                <p:spPr>
                  <a:xfrm>
                    <a:off x="5346306" y="2069660"/>
                    <a:ext cx="1980000" cy="828000"/>
                  </a:xfrm>
                  <a:prstGeom prst="homePlate">
                    <a:avLst>
                      <a:gd name="adj" fmla="val 23228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B1181D03-864C-43F5-999A-EABB46EB0504}"/>
                      </a:ext>
                    </a:extLst>
                  </p:cNvPr>
                  <p:cNvSpPr txBox="1"/>
                  <p:nvPr/>
                </p:nvSpPr>
                <p:spPr>
                  <a:xfrm>
                    <a:off x="5868144" y="2329769"/>
                    <a:ext cx="851515" cy="30777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Phase</a:t>
                    </a:r>
                    <a:r>
                      <a:rPr lang="ko-KR" altLang="en-US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 </a:t>
                    </a:r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3</a:t>
                    </a: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A52ABC61-D2BB-4D18-90A8-8F38A5EB4025}"/>
                    </a:ext>
                  </a:extLst>
                </p:cNvPr>
                <p:cNvGrpSpPr/>
                <p:nvPr/>
              </p:nvGrpSpPr>
              <p:grpSpPr>
                <a:xfrm>
                  <a:off x="3582000" y="2069660"/>
                  <a:ext cx="1980000" cy="828000"/>
                  <a:chOff x="3582000" y="2069660"/>
                  <a:chExt cx="1980000" cy="828000"/>
                </a:xfrm>
              </p:grpSpPr>
              <p:sp>
                <p:nvSpPr>
                  <p:cNvPr id="45" name="화살표: 오각형 44">
                    <a:extLst>
                      <a:ext uri="{FF2B5EF4-FFF2-40B4-BE49-F238E27FC236}">
                        <a16:creationId xmlns:a16="http://schemas.microsoft.com/office/drawing/2014/main" id="{DFEE1F71-FFCC-41F0-BB88-0AFA2E268C46}"/>
                      </a:ext>
                    </a:extLst>
                  </p:cNvPr>
                  <p:cNvSpPr/>
                  <p:nvPr/>
                </p:nvSpPr>
                <p:spPr>
                  <a:xfrm>
                    <a:off x="3582000" y="2069660"/>
                    <a:ext cx="1980000" cy="828000"/>
                  </a:xfrm>
                  <a:prstGeom prst="homePlate">
                    <a:avLst>
                      <a:gd name="adj" fmla="val 23228"/>
                    </a:avLst>
                  </a:prstGeom>
                  <a:solidFill>
                    <a:srgbClr val="FFFFCC"/>
                  </a:solidFill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DA088A17-4A11-424F-A806-E78050D74E0C}"/>
                      </a:ext>
                    </a:extLst>
                  </p:cNvPr>
                  <p:cNvSpPr txBox="1"/>
                  <p:nvPr/>
                </p:nvSpPr>
                <p:spPr>
                  <a:xfrm>
                    <a:off x="4146243" y="2329770"/>
                    <a:ext cx="851515" cy="30777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Phase</a:t>
                    </a:r>
                    <a:r>
                      <a:rPr lang="ko-KR" altLang="en-US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 </a:t>
                    </a:r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2</a:t>
                    </a:r>
                  </a:p>
                </p:txBody>
              </p:sp>
            </p:grp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81D2F4DE-A44D-4034-841B-73FA78B3F042}"/>
                    </a:ext>
                  </a:extLst>
                </p:cNvPr>
                <p:cNvGrpSpPr/>
                <p:nvPr/>
              </p:nvGrpSpPr>
              <p:grpSpPr>
                <a:xfrm>
                  <a:off x="1817694" y="2069660"/>
                  <a:ext cx="1980000" cy="828000"/>
                  <a:chOff x="1817694" y="2069660"/>
                  <a:chExt cx="1980000" cy="828000"/>
                </a:xfrm>
              </p:grpSpPr>
              <p:sp>
                <p:nvSpPr>
                  <p:cNvPr id="43" name="화살표: 오각형 42">
                    <a:extLst>
                      <a:ext uri="{FF2B5EF4-FFF2-40B4-BE49-F238E27FC236}">
                        <a16:creationId xmlns:a16="http://schemas.microsoft.com/office/drawing/2014/main" id="{892ADF23-AC34-4215-B452-67CF79E74C9F}"/>
                      </a:ext>
                    </a:extLst>
                  </p:cNvPr>
                  <p:cNvSpPr/>
                  <p:nvPr/>
                </p:nvSpPr>
                <p:spPr>
                  <a:xfrm>
                    <a:off x="1817694" y="2069660"/>
                    <a:ext cx="1980000" cy="828000"/>
                  </a:xfrm>
                  <a:prstGeom prst="homePlate">
                    <a:avLst>
                      <a:gd name="adj" fmla="val 23228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6BB2538-C6B9-41FA-B067-3A0AF9A09B6F}"/>
                      </a:ext>
                    </a:extLst>
                  </p:cNvPr>
                  <p:cNvSpPr txBox="1"/>
                  <p:nvPr/>
                </p:nvSpPr>
                <p:spPr>
                  <a:xfrm>
                    <a:off x="2339752" y="2329771"/>
                    <a:ext cx="851515" cy="30777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Phase</a:t>
                    </a:r>
                    <a:r>
                      <a:rPr lang="ko-KR" altLang="en-US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 </a:t>
                    </a:r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1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82528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Sub Title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144000" y="558801"/>
            <a:ext cx="8856000" cy="634020"/>
          </a:xfrm>
        </p:spPr>
        <p:txBody>
          <a:bodyPr/>
          <a:lstStyle/>
          <a:p>
            <a:r>
              <a:rPr lang="en-US" altLang="ko-KR" b="0" dirty="0"/>
              <a:t>Key Message (1~3</a:t>
            </a:r>
            <a:r>
              <a:rPr lang="ko-KR" altLang="en-US" b="0" dirty="0"/>
              <a:t>줄</a:t>
            </a:r>
            <a:r>
              <a:rPr lang="en-US" altLang="ko-KR" b="0" dirty="0"/>
              <a:t>)</a:t>
            </a:r>
          </a:p>
          <a:p>
            <a:endParaRPr lang="ko-KR" altLang="en-US" b="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531364-5D15-4CAB-8164-6CBF8A563C55}"/>
              </a:ext>
            </a:extLst>
          </p:cNvPr>
          <p:cNvGrpSpPr/>
          <p:nvPr/>
        </p:nvGrpSpPr>
        <p:grpSpPr>
          <a:xfrm>
            <a:off x="468484" y="1871592"/>
            <a:ext cx="8216008" cy="4294258"/>
            <a:chOff x="468484" y="1871592"/>
            <a:chExt cx="8216008" cy="429425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63932F7-041D-4AAC-88D9-77EF3C4EF310}"/>
                </a:ext>
              </a:extLst>
            </p:cNvPr>
            <p:cNvGrpSpPr/>
            <p:nvPr/>
          </p:nvGrpSpPr>
          <p:grpSpPr>
            <a:xfrm>
              <a:off x="1817695" y="2960947"/>
              <a:ext cx="5308980" cy="3204903"/>
              <a:chOff x="1817695" y="2960947"/>
              <a:chExt cx="5308980" cy="3204903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B3E23593-2A3B-44F5-A4BF-0D4B9CA27595}"/>
                  </a:ext>
                </a:extLst>
              </p:cNvPr>
              <p:cNvGrpSpPr/>
              <p:nvPr/>
            </p:nvGrpSpPr>
            <p:grpSpPr>
              <a:xfrm>
                <a:off x="1817695" y="2960947"/>
                <a:ext cx="1732487" cy="3204903"/>
                <a:chOff x="1817695" y="2960947"/>
                <a:chExt cx="1732487" cy="3204903"/>
              </a:xfrm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F772FD43-0BD7-4CAF-ACB7-20691705015A}"/>
                    </a:ext>
                  </a:extLst>
                </p:cNvPr>
                <p:cNvGrpSpPr/>
                <p:nvPr/>
              </p:nvGrpSpPr>
              <p:grpSpPr>
                <a:xfrm>
                  <a:off x="1822182" y="2960947"/>
                  <a:ext cx="1728000" cy="468053"/>
                  <a:chOff x="1822182" y="2960947"/>
                  <a:chExt cx="1728000" cy="468053"/>
                </a:xfrm>
              </p:grpSpPr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C7B2D994-7518-464B-B4EA-0F9F4BCF5643}"/>
                      </a:ext>
                    </a:extLst>
                  </p:cNvPr>
                  <p:cNvSpPr/>
                  <p:nvPr/>
                </p:nvSpPr>
                <p:spPr>
                  <a:xfrm>
                    <a:off x="1822182" y="2960947"/>
                    <a:ext cx="1728000" cy="468053"/>
                  </a:xfrm>
                  <a:prstGeom prst="roundRect">
                    <a:avLst>
                      <a:gd name="adj" fmla="val 8734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4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0AA84E10-F783-42F6-B164-B34851ACFA15}"/>
                      </a:ext>
                    </a:extLst>
                  </p:cNvPr>
                  <p:cNvSpPr txBox="1"/>
                  <p:nvPr/>
                </p:nvSpPr>
                <p:spPr>
                  <a:xfrm>
                    <a:off x="2418353" y="3041085"/>
                    <a:ext cx="53565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Text</a:t>
                    </a:r>
                    <a:endParaRPr lang="ko-KR" altLang="en-US" sz="14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endParaRPr>
                  </a:p>
                </p:txBody>
              </p:sp>
            </p:grpSp>
            <p:grpSp>
              <p:nvGrpSpPr>
                <p:cNvPr id="95" name="그룹 94">
                  <a:extLst>
                    <a:ext uri="{FF2B5EF4-FFF2-40B4-BE49-F238E27FC236}">
                      <a16:creationId xmlns:a16="http://schemas.microsoft.com/office/drawing/2014/main" id="{FA55FF3C-602B-46C3-BD4B-D6A1E54B29B8}"/>
                    </a:ext>
                  </a:extLst>
                </p:cNvPr>
                <p:cNvGrpSpPr/>
                <p:nvPr/>
              </p:nvGrpSpPr>
              <p:grpSpPr>
                <a:xfrm>
                  <a:off x="1817695" y="3465112"/>
                  <a:ext cx="1728000" cy="2700738"/>
                  <a:chOff x="1817695" y="3465112"/>
                  <a:chExt cx="1728000" cy="2700738"/>
                </a:xfrm>
              </p:grpSpPr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745E1F17-81EE-46C4-9111-D8049D593825}"/>
                      </a:ext>
                    </a:extLst>
                  </p:cNvPr>
                  <p:cNvSpPr/>
                  <p:nvPr/>
                </p:nvSpPr>
                <p:spPr>
                  <a:xfrm>
                    <a:off x="1817695" y="3465112"/>
                    <a:ext cx="1728000" cy="27007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EEECF2BC-D361-4130-8DC0-96801F3FC17E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095" y="3522210"/>
                    <a:ext cx="1663200" cy="2586542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Sub Title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endParaRPr lang="en-US" altLang="ko-KR" sz="8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Sub Title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endParaRPr lang="en-US" altLang="ko-KR" sz="8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Sub Title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</p:txBody>
              </p:sp>
            </p:grp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1C9E2301-3CFD-49A9-9944-9DBE5BB2B84D}"/>
                  </a:ext>
                </a:extLst>
              </p:cNvPr>
              <p:cNvGrpSpPr/>
              <p:nvPr/>
            </p:nvGrpSpPr>
            <p:grpSpPr>
              <a:xfrm>
                <a:off x="3608185" y="2960947"/>
                <a:ext cx="1728000" cy="3204903"/>
                <a:chOff x="3608185" y="2960947"/>
                <a:chExt cx="1728000" cy="3204903"/>
              </a:xfrm>
            </p:grpSpPr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ED623EEA-DEAE-4EFB-9B58-8B75562D62CE}"/>
                    </a:ext>
                  </a:extLst>
                </p:cNvPr>
                <p:cNvGrpSpPr/>
                <p:nvPr/>
              </p:nvGrpSpPr>
              <p:grpSpPr>
                <a:xfrm>
                  <a:off x="3608185" y="2960947"/>
                  <a:ext cx="1728000" cy="468053"/>
                  <a:chOff x="3608185" y="2960947"/>
                  <a:chExt cx="1728000" cy="468053"/>
                </a:xfrm>
              </p:grpSpPr>
              <p:sp>
                <p:nvSpPr>
                  <p:cNvPr id="92" name="사각형: 둥근 모서리 91">
                    <a:extLst>
                      <a:ext uri="{FF2B5EF4-FFF2-40B4-BE49-F238E27FC236}">
                        <a16:creationId xmlns:a16="http://schemas.microsoft.com/office/drawing/2014/main" id="{DFC08E6E-B360-4FFB-99E6-4787B10E0054}"/>
                      </a:ext>
                    </a:extLst>
                  </p:cNvPr>
                  <p:cNvSpPr/>
                  <p:nvPr/>
                </p:nvSpPr>
                <p:spPr>
                  <a:xfrm>
                    <a:off x="3608185" y="2960947"/>
                    <a:ext cx="1728000" cy="468053"/>
                  </a:xfrm>
                  <a:prstGeom prst="roundRect">
                    <a:avLst>
                      <a:gd name="adj" fmla="val 8734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4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CC20FBDD-0B3E-46F3-ADE6-22C1DD6DE8ED}"/>
                      </a:ext>
                    </a:extLst>
                  </p:cNvPr>
                  <p:cNvSpPr txBox="1"/>
                  <p:nvPr/>
                </p:nvSpPr>
                <p:spPr>
                  <a:xfrm>
                    <a:off x="4204356" y="3041085"/>
                    <a:ext cx="53565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Text</a:t>
                    </a:r>
                    <a:endParaRPr lang="ko-KR" altLang="en-US" sz="14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endParaRPr>
                  </a:p>
                </p:txBody>
              </p:sp>
            </p:grpSp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82372EB7-5267-4B3F-BE6D-9EB15FC0A265}"/>
                    </a:ext>
                  </a:extLst>
                </p:cNvPr>
                <p:cNvGrpSpPr/>
                <p:nvPr/>
              </p:nvGrpSpPr>
              <p:grpSpPr>
                <a:xfrm>
                  <a:off x="3608185" y="3465112"/>
                  <a:ext cx="1728000" cy="2700738"/>
                  <a:chOff x="1817695" y="3465112"/>
                  <a:chExt cx="1728000" cy="2700738"/>
                </a:xfrm>
              </p:grpSpPr>
              <p:sp>
                <p:nvSpPr>
                  <p:cNvPr id="90" name="사각형: 둥근 모서리 89">
                    <a:extLst>
                      <a:ext uri="{FF2B5EF4-FFF2-40B4-BE49-F238E27FC236}">
                        <a16:creationId xmlns:a16="http://schemas.microsoft.com/office/drawing/2014/main" id="{AABB7C22-AD87-432C-89F2-3C234DD3F8E5}"/>
                      </a:ext>
                    </a:extLst>
                  </p:cNvPr>
                  <p:cNvSpPr/>
                  <p:nvPr/>
                </p:nvSpPr>
                <p:spPr>
                  <a:xfrm>
                    <a:off x="1817695" y="3465112"/>
                    <a:ext cx="1728000" cy="27007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EA3A8A93-763A-4B10-A779-4BB35C8E7330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095" y="3522210"/>
                    <a:ext cx="1663200" cy="2586542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Sub Title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endParaRPr lang="en-US" altLang="ko-KR" sz="8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Sub Title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endParaRPr lang="en-US" altLang="ko-KR" sz="8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Sub Title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</p:txBody>
              </p:sp>
            </p:grp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4780996A-CDA6-4A27-857E-1D9E7293F73E}"/>
                  </a:ext>
                </a:extLst>
              </p:cNvPr>
              <p:cNvGrpSpPr/>
              <p:nvPr/>
            </p:nvGrpSpPr>
            <p:grpSpPr>
              <a:xfrm>
                <a:off x="5394188" y="2960947"/>
                <a:ext cx="1732487" cy="3204903"/>
                <a:chOff x="5394188" y="2960947"/>
                <a:chExt cx="1732487" cy="3204903"/>
              </a:xfrm>
            </p:grpSpPr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556ACF29-0B4F-4650-8E0A-9F5B31DB10D2}"/>
                    </a:ext>
                  </a:extLst>
                </p:cNvPr>
                <p:cNvGrpSpPr/>
                <p:nvPr/>
              </p:nvGrpSpPr>
              <p:grpSpPr>
                <a:xfrm>
                  <a:off x="5394188" y="2960947"/>
                  <a:ext cx="1728000" cy="468053"/>
                  <a:chOff x="5394188" y="2960947"/>
                  <a:chExt cx="1728000" cy="468053"/>
                </a:xfrm>
              </p:grpSpPr>
              <p:sp>
                <p:nvSpPr>
                  <p:cNvPr id="86" name="사각형: 둥근 모서리 85">
                    <a:extLst>
                      <a:ext uri="{FF2B5EF4-FFF2-40B4-BE49-F238E27FC236}">
                        <a16:creationId xmlns:a16="http://schemas.microsoft.com/office/drawing/2014/main" id="{20E237D9-BA5E-45DB-AE71-CF463C5F1B2F}"/>
                      </a:ext>
                    </a:extLst>
                  </p:cNvPr>
                  <p:cNvSpPr/>
                  <p:nvPr/>
                </p:nvSpPr>
                <p:spPr>
                  <a:xfrm>
                    <a:off x="5394188" y="2960947"/>
                    <a:ext cx="1728000" cy="468053"/>
                  </a:xfrm>
                  <a:prstGeom prst="roundRect">
                    <a:avLst>
                      <a:gd name="adj" fmla="val 8734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4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60667FDA-650C-49F5-8078-F3FC3E0D3D63}"/>
                      </a:ext>
                    </a:extLst>
                  </p:cNvPr>
                  <p:cNvSpPr txBox="1"/>
                  <p:nvPr/>
                </p:nvSpPr>
                <p:spPr>
                  <a:xfrm>
                    <a:off x="5990358" y="3039507"/>
                    <a:ext cx="53565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Text</a:t>
                    </a:r>
                    <a:endParaRPr lang="ko-KR" altLang="en-US" sz="14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endParaRPr>
                  </a:p>
                </p:txBody>
              </p:sp>
            </p:grp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192E0013-0B22-46C0-A49A-95D3FFBC38B4}"/>
                    </a:ext>
                  </a:extLst>
                </p:cNvPr>
                <p:cNvGrpSpPr/>
                <p:nvPr/>
              </p:nvGrpSpPr>
              <p:grpSpPr>
                <a:xfrm>
                  <a:off x="5398675" y="3465112"/>
                  <a:ext cx="1728000" cy="2700738"/>
                  <a:chOff x="1817695" y="3465112"/>
                  <a:chExt cx="1728000" cy="2700738"/>
                </a:xfrm>
              </p:grpSpPr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DF0CE934-157A-453E-B0DD-41F9F0D81F63}"/>
                      </a:ext>
                    </a:extLst>
                  </p:cNvPr>
                  <p:cNvSpPr/>
                  <p:nvPr/>
                </p:nvSpPr>
                <p:spPr>
                  <a:xfrm>
                    <a:off x="1817695" y="3465112"/>
                    <a:ext cx="1728000" cy="27007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697CEFA1-B8E5-44CA-A0F2-F0090221615B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095" y="3522210"/>
                    <a:ext cx="1663200" cy="2586542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Sub Title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endParaRPr lang="en-US" altLang="ko-KR" sz="8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Sub Title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endParaRPr lang="en-US" altLang="ko-KR" sz="8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Sub Title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</a:rPr>
                      <a:t>• </a:t>
                    </a:r>
                    <a:r>
                      <a: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text</a:t>
                    </a:r>
                  </a:p>
                </p:txBody>
              </p:sp>
            </p:grpSp>
          </p:grp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7D314A95-FB79-494D-8400-F6E4D7C26D2F}"/>
                </a:ext>
              </a:extLst>
            </p:cNvPr>
            <p:cNvGrpSpPr/>
            <p:nvPr/>
          </p:nvGrpSpPr>
          <p:grpSpPr>
            <a:xfrm>
              <a:off x="468484" y="1871592"/>
              <a:ext cx="8216008" cy="1224136"/>
              <a:chOff x="468484" y="1871592"/>
              <a:chExt cx="8216008" cy="1224136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A6196DC2-E297-49F1-B5A7-9EA3B2C17E19}"/>
                  </a:ext>
                </a:extLst>
              </p:cNvPr>
              <p:cNvGrpSpPr/>
              <p:nvPr/>
            </p:nvGrpSpPr>
            <p:grpSpPr>
              <a:xfrm>
                <a:off x="468484" y="1871592"/>
                <a:ext cx="1224136" cy="1224136"/>
                <a:chOff x="468484" y="1871592"/>
                <a:chExt cx="1224136" cy="1224136"/>
              </a:xfrm>
            </p:grpSpPr>
            <p:sp>
              <p:nvSpPr>
                <p:cNvPr id="141" name="타원 140">
                  <a:extLst>
                    <a:ext uri="{FF2B5EF4-FFF2-40B4-BE49-F238E27FC236}">
                      <a16:creationId xmlns:a16="http://schemas.microsoft.com/office/drawing/2014/main" id="{0CACEF4A-C968-48B4-9F38-8277BBBB6FFD}"/>
                    </a:ext>
                  </a:extLst>
                </p:cNvPr>
                <p:cNvSpPr/>
                <p:nvPr/>
              </p:nvSpPr>
              <p:spPr>
                <a:xfrm>
                  <a:off x="468484" y="1871592"/>
                  <a:ext cx="1224136" cy="122413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68B0F86-8841-4C72-A934-67DA50F5C0AF}"/>
                    </a:ext>
                  </a:extLst>
                </p:cNvPr>
                <p:cNvSpPr txBox="1"/>
                <p:nvPr/>
              </p:nvSpPr>
              <p:spPr>
                <a:xfrm>
                  <a:off x="699679" y="2191273"/>
                  <a:ext cx="761747" cy="5847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600" b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rPr>
                    <a:t>Text</a:t>
                  </a:r>
                </a:p>
                <a:p>
                  <a:pPr algn="ctr"/>
                  <a:r>
                    <a:rPr lang="en-US" altLang="ko-KR" sz="16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rPr>
                    <a:t>(As-Is)</a:t>
                  </a:r>
                  <a:endPara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endParaRPr>
                </a:p>
              </p:txBody>
            </p:sp>
          </p:grp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B7137CC9-4BDF-4958-BECA-3953D744CA2F}"/>
                  </a:ext>
                </a:extLst>
              </p:cNvPr>
              <p:cNvGrpSpPr/>
              <p:nvPr/>
            </p:nvGrpSpPr>
            <p:grpSpPr>
              <a:xfrm>
                <a:off x="7460356" y="1871592"/>
                <a:ext cx="1224136" cy="1224136"/>
                <a:chOff x="7460356" y="1871592"/>
                <a:chExt cx="1224136" cy="1224136"/>
              </a:xfrm>
            </p:grpSpPr>
            <p:sp>
              <p:nvSpPr>
                <p:cNvPr id="139" name="타원 138">
                  <a:extLst>
                    <a:ext uri="{FF2B5EF4-FFF2-40B4-BE49-F238E27FC236}">
                      <a16:creationId xmlns:a16="http://schemas.microsoft.com/office/drawing/2014/main" id="{FD030730-B461-4D63-B74E-0BA2D60F4CD5}"/>
                    </a:ext>
                  </a:extLst>
                </p:cNvPr>
                <p:cNvSpPr/>
                <p:nvPr/>
              </p:nvSpPr>
              <p:spPr>
                <a:xfrm>
                  <a:off x="7460356" y="1871592"/>
                  <a:ext cx="1224136" cy="122413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008FD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3A9E1352-259B-4E8A-8A5D-3B2D2197E608}"/>
                    </a:ext>
                  </a:extLst>
                </p:cNvPr>
                <p:cNvSpPr txBox="1"/>
                <p:nvPr/>
              </p:nvSpPr>
              <p:spPr>
                <a:xfrm>
                  <a:off x="7654874" y="2191273"/>
                  <a:ext cx="835100" cy="5847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600" b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rPr>
                    <a:t>Text</a:t>
                  </a:r>
                </a:p>
                <a:p>
                  <a:pPr algn="ctr"/>
                  <a:r>
                    <a:rPr lang="en-US" altLang="ko-KR" sz="16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rPr>
                    <a:t>(To-Be)</a:t>
                  </a:r>
                  <a:endPara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endParaRPr>
                </a:p>
              </p:txBody>
            </p:sp>
          </p:grp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9A5E6403-D137-4F6E-9D2B-60E9FB646177}"/>
                  </a:ext>
                </a:extLst>
              </p:cNvPr>
              <p:cNvGrpSpPr/>
              <p:nvPr/>
            </p:nvGrpSpPr>
            <p:grpSpPr>
              <a:xfrm>
                <a:off x="1817694" y="2069660"/>
                <a:ext cx="5508612" cy="828000"/>
                <a:chOff x="1817694" y="2069660"/>
                <a:chExt cx="5508612" cy="828000"/>
              </a:xfrm>
            </p:grpSpPr>
            <p:grpSp>
              <p:nvGrpSpPr>
                <p:cNvPr id="130" name="그룹 129">
                  <a:extLst>
                    <a:ext uri="{FF2B5EF4-FFF2-40B4-BE49-F238E27FC236}">
                      <a16:creationId xmlns:a16="http://schemas.microsoft.com/office/drawing/2014/main" id="{AEF70DF0-4936-4ABE-9F9C-FCAD7F14A201}"/>
                    </a:ext>
                  </a:extLst>
                </p:cNvPr>
                <p:cNvGrpSpPr/>
                <p:nvPr/>
              </p:nvGrpSpPr>
              <p:grpSpPr>
                <a:xfrm>
                  <a:off x="5346306" y="2069660"/>
                  <a:ext cx="1980000" cy="828000"/>
                  <a:chOff x="5346306" y="2069660"/>
                  <a:chExt cx="1980000" cy="828000"/>
                </a:xfrm>
              </p:grpSpPr>
              <p:sp>
                <p:nvSpPr>
                  <p:cNvPr id="137" name="화살표: 오각형 136">
                    <a:extLst>
                      <a:ext uri="{FF2B5EF4-FFF2-40B4-BE49-F238E27FC236}">
                        <a16:creationId xmlns:a16="http://schemas.microsoft.com/office/drawing/2014/main" id="{2F100607-EE94-4BD7-977B-18C92458D332}"/>
                      </a:ext>
                    </a:extLst>
                  </p:cNvPr>
                  <p:cNvSpPr/>
                  <p:nvPr/>
                </p:nvSpPr>
                <p:spPr>
                  <a:xfrm>
                    <a:off x="5346306" y="2069660"/>
                    <a:ext cx="1980000" cy="828000"/>
                  </a:xfrm>
                  <a:prstGeom prst="homePlate">
                    <a:avLst>
                      <a:gd name="adj" fmla="val 23228"/>
                    </a:avLst>
                  </a:prstGeom>
                  <a:solidFill>
                    <a:srgbClr val="FFFFCC"/>
                  </a:solidFill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18D17346-0731-4BBE-B450-68A10EA175EC}"/>
                      </a:ext>
                    </a:extLst>
                  </p:cNvPr>
                  <p:cNvSpPr txBox="1"/>
                  <p:nvPr/>
                </p:nvSpPr>
                <p:spPr>
                  <a:xfrm>
                    <a:off x="5868144" y="2329769"/>
                    <a:ext cx="851515" cy="30777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Phase</a:t>
                    </a:r>
                    <a:r>
                      <a:rPr lang="ko-KR" altLang="en-US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 </a:t>
                    </a:r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3</a:t>
                    </a:r>
                  </a:p>
                </p:txBody>
              </p:sp>
            </p:grpSp>
            <p:grpSp>
              <p:nvGrpSpPr>
                <p:cNvPr id="131" name="그룹 130">
                  <a:extLst>
                    <a:ext uri="{FF2B5EF4-FFF2-40B4-BE49-F238E27FC236}">
                      <a16:creationId xmlns:a16="http://schemas.microsoft.com/office/drawing/2014/main" id="{53E51D45-649B-4920-BE0E-3119896465A0}"/>
                    </a:ext>
                  </a:extLst>
                </p:cNvPr>
                <p:cNvGrpSpPr/>
                <p:nvPr/>
              </p:nvGrpSpPr>
              <p:grpSpPr>
                <a:xfrm>
                  <a:off x="3582000" y="2069660"/>
                  <a:ext cx="1980000" cy="828000"/>
                  <a:chOff x="3582000" y="2069660"/>
                  <a:chExt cx="1980000" cy="828000"/>
                </a:xfrm>
              </p:grpSpPr>
              <p:sp>
                <p:nvSpPr>
                  <p:cNvPr id="135" name="화살표: 오각형 134">
                    <a:extLst>
                      <a:ext uri="{FF2B5EF4-FFF2-40B4-BE49-F238E27FC236}">
                        <a16:creationId xmlns:a16="http://schemas.microsoft.com/office/drawing/2014/main" id="{9AFA2298-93D7-4526-BBB6-085F427715A8}"/>
                      </a:ext>
                    </a:extLst>
                  </p:cNvPr>
                  <p:cNvSpPr/>
                  <p:nvPr/>
                </p:nvSpPr>
                <p:spPr>
                  <a:xfrm>
                    <a:off x="3582000" y="2069660"/>
                    <a:ext cx="1980000" cy="828000"/>
                  </a:xfrm>
                  <a:prstGeom prst="homePlate">
                    <a:avLst>
                      <a:gd name="adj" fmla="val 23228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E64C5CBA-5875-48E3-9C01-AF8A409A5A08}"/>
                      </a:ext>
                    </a:extLst>
                  </p:cNvPr>
                  <p:cNvSpPr txBox="1"/>
                  <p:nvPr/>
                </p:nvSpPr>
                <p:spPr>
                  <a:xfrm>
                    <a:off x="4146243" y="2329770"/>
                    <a:ext cx="851515" cy="30777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Phase</a:t>
                    </a:r>
                    <a:r>
                      <a:rPr lang="ko-KR" altLang="en-US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 </a:t>
                    </a:r>
                    <a:r>
                      <a:rPr lang="en-US" altLang="ko-KR" sz="14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2</a:t>
                    </a:r>
                  </a:p>
                </p:txBody>
              </p:sp>
            </p:grpSp>
            <p:grpSp>
              <p:nvGrpSpPr>
                <p:cNvPr id="132" name="그룹 131">
                  <a:extLst>
                    <a:ext uri="{FF2B5EF4-FFF2-40B4-BE49-F238E27FC236}">
                      <a16:creationId xmlns:a16="http://schemas.microsoft.com/office/drawing/2014/main" id="{412EB82A-924E-408D-A8EE-04DBAC278F44}"/>
                    </a:ext>
                  </a:extLst>
                </p:cNvPr>
                <p:cNvGrpSpPr/>
                <p:nvPr/>
              </p:nvGrpSpPr>
              <p:grpSpPr>
                <a:xfrm>
                  <a:off x="1817694" y="2069660"/>
                  <a:ext cx="1980000" cy="828000"/>
                  <a:chOff x="1817694" y="2069660"/>
                  <a:chExt cx="1980000" cy="828000"/>
                </a:xfrm>
              </p:grpSpPr>
              <p:sp>
                <p:nvSpPr>
                  <p:cNvPr id="133" name="화살표: 오각형 132">
                    <a:extLst>
                      <a:ext uri="{FF2B5EF4-FFF2-40B4-BE49-F238E27FC236}">
                        <a16:creationId xmlns:a16="http://schemas.microsoft.com/office/drawing/2014/main" id="{5362D2F0-4DAA-4903-B36C-8839D0C7CB35}"/>
                      </a:ext>
                    </a:extLst>
                  </p:cNvPr>
                  <p:cNvSpPr/>
                  <p:nvPr/>
                </p:nvSpPr>
                <p:spPr>
                  <a:xfrm>
                    <a:off x="1817694" y="2069660"/>
                    <a:ext cx="1980000" cy="828000"/>
                  </a:xfrm>
                  <a:prstGeom prst="homePlate">
                    <a:avLst>
                      <a:gd name="adj" fmla="val 23228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A6D118BC-FC00-46D0-8D6B-12863605B654}"/>
                      </a:ext>
                    </a:extLst>
                  </p:cNvPr>
                  <p:cNvSpPr txBox="1"/>
                  <p:nvPr/>
                </p:nvSpPr>
                <p:spPr>
                  <a:xfrm>
                    <a:off x="2339752" y="2329771"/>
                    <a:ext cx="851515" cy="30777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Phase</a:t>
                    </a:r>
                    <a:r>
                      <a:rPr lang="ko-KR" altLang="en-US" sz="14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 </a:t>
                    </a:r>
                    <a:r>
                      <a:rPr lang="en-US" altLang="ko-KR" sz="14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n-ea"/>
                      </a:rPr>
                      <a:t>1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41831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Sub Title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82914F7-C598-4E74-A78C-5606CEF28BE5}"/>
              </a:ext>
            </a:extLst>
          </p:cNvPr>
          <p:cNvGrpSpPr/>
          <p:nvPr/>
        </p:nvGrpSpPr>
        <p:grpSpPr>
          <a:xfrm>
            <a:off x="260658" y="859294"/>
            <a:ext cx="8751490" cy="828000"/>
            <a:chOff x="292496" y="1306939"/>
            <a:chExt cx="9048398" cy="828000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4ED7FCFE-8F05-4C7B-98B1-BF3B47BB7543}"/>
                </a:ext>
              </a:extLst>
            </p:cNvPr>
            <p:cNvGrpSpPr/>
            <p:nvPr/>
          </p:nvGrpSpPr>
          <p:grpSpPr>
            <a:xfrm>
              <a:off x="5596588" y="1306939"/>
              <a:ext cx="3744306" cy="828000"/>
              <a:chOff x="1817694" y="2069660"/>
              <a:chExt cx="3744306" cy="828000"/>
            </a:xfrm>
            <a:grpFill/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4C36ECD4-3FB1-4846-BC06-C2012159D502}"/>
                  </a:ext>
                </a:extLst>
              </p:cNvPr>
              <p:cNvGrpSpPr/>
              <p:nvPr/>
            </p:nvGrpSpPr>
            <p:grpSpPr>
              <a:xfrm>
                <a:off x="3582000" y="2069660"/>
                <a:ext cx="1980000" cy="828000"/>
                <a:chOff x="3582000" y="2069660"/>
                <a:chExt cx="1980000" cy="828000"/>
              </a:xfrm>
              <a:grpFill/>
            </p:grpSpPr>
            <p:sp>
              <p:nvSpPr>
                <p:cNvPr id="72" name="화살표: 오각형 71">
                  <a:extLst>
                    <a:ext uri="{FF2B5EF4-FFF2-40B4-BE49-F238E27FC236}">
                      <a16:creationId xmlns:a16="http://schemas.microsoft.com/office/drawing/2014/main" id="{F2DDC526-0933-419B-ABAF-9BE6381CEFE4}"/>
                    </a:ext>
                  </a:extLst>
                </p:cNvPr>
                <p:cNvSpPr/>
                <p:nvPr/>
              </p:nvSpPr>
              <p:spPr>
                <a:xfrm>
                  <a:off x="3582000" y="2069660"/>
                  <a:ext cx="1980000" cy="828000"/>
                </a:xfrm>
                <a:prstGeom prst="homePlate">
                  <a:avLst>
                    <a:gd name="adj" fmla="val 23228"/>
                  </a:avLst>
                </a:pr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952E118-635C-449A-B5BD-DF43152C13CF}"/>
                    </a:ext>
                  </a:extLst>
                </p:cNvPr>
                <p:cNvSpPr txBox="1"/>
                <p:nvPr/>
              </p:nvSpPr>
              <p:spPr>
                <a:xfrm>
                  <a:off x="4198094" y="2329770"/>
                  <a:ext cx="747813" cy="307777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ko-KR" altLang="en-US" sz="14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시각화</a:t>
                  </a:r>
                  <a:endParaRPr lang="en-US" altLang="ko-KR" sz="1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B668A188-A085-4B15-92ED-09852D365F53}"/>
                  </a:ext>
                </a:extLst>
              </p:cNvPr>
              <p:cNvGrpSpPr/>
              <p:nvPr/>
            </p:nvGrpSpPr>
            <p:grpSpPr>
              <a:xfrm>
                <a:off x="1817694" y="2069660"/>
                <a:ext cx="1980000" cy="828000"/>
                <a:chOff x="1817694" y="2069660"/>
                <a:chExt cx="1980000" cy="828000"/>
              </a:xfrm>
              <a:grpFill/>
            </p:grpSpPr>
            <p:sp>
              <p:nvSpPr>
                <p:cNvPr id="70" name="화살표: 오각형 69">
                  <a:extLst>
                    <a:ext uri="{FF2B5EF4-FFF2-40B4-BE49-F238E27FC236}">
                      <a16:creationId xmlns:a16="http://schemas.microsoft.com/office/drawing/2014/main" id="{0081C654-1ED0-4A1D-84BE-207CD5ED4A73}"/>
                    </a:ext>
                  </a:extLst>
                </p:cNvPr>
                <p:cNvSpPr/>
                <p:nvPr/>
              </p:nvSpPr>
              <p:spPr>
                <a:xfrm>
                  <a:off x="1817694" y="2069660"/>
                  <a:ext cx="1980000" cy="828000"/>
                </a:xfrm>
                <a:prstGeom prst="homePlate">
                  <a:avLst>
                    <a:gd name="adj" fmla="val 23228"/>
                  </a:avLst>
                </a:pr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4ED8BFC-FC60-4D2D-AC3A-A9A07D4C74FE}"/>
                    </a:ext>
                  </a:extLst>
                </p:cNvPr>
                <p:cNvSpPr txBox="1"/>
                <p:nvPr/>
              </p:nvSpPr>
              <p:spPr>
                <a:xfrm>
                  <a:off x="2205976" y="2329771"/>
                  <a:ext cx="1119069" cy="307777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ko-KR" altLang="en-US" sz="14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데이터분석</a:t>
                  </a:r>
                  <a:endParaRPr lang="en-US" altLang="ko-KR" sz="1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49BC497-2E6E-453E-B5D9-122991AA4788}"/>
                </a:ext>
              </a:extLst>
            </p:cNvPr>
            <p:cNvGrpSpPr/>
            <p:nvPr/>
          </p:nvGrpSpPr>
          <p:grpSpPr>
            <a:xfrm>
              <a:off x="292496" y="1306939"/>
              <a:ext cx="5508612" cy="828000"/>
              <a:chOff x="1817694" y="2069660"/>
              <a:chExt cx="5508612" cy="828000"/>
            </a:xfrm>
            <a:grpFill/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EA3426CB-6DE8-44B2-AC84-00DE90E2E519}"/>
                  </a:ext>
                </a:extLst>
              </p:cNvPr>
              <p:cNvGrpSpPr/>
              <p:nvPr/>
            </p:nvGrpSpPr>
            <p:grpSpPr>
              <a:xfrm>
                <a:off x="5346306" y="2069660"/>
                <a:ext cx="1980000" cy="828000"/>
                <a:chOff x="5346306" y="2069660"/>
                <a:chExt cx="1980000" cy="828000"/>
              </a:xfrm>
              <a:grpFill/>
            </p:grpSpPr>
            <p:sp>
              <p:nvSpPr>
                <p:cNvPr id="168" name="화살표: 오각형 167">
                  <a:extLst>
                    <a:ext uri="{FF2B5EF4-FFF2-40B4-BE49-F238E27FC236}">
                      <a16:creationId xmlns:a16="http://schemas.microsoft.com/office/drawing/2014/main" id="{E52E9EC3-CD35-454D-921B-2B8333D6C19F}"/>
                    </a:ext>
                  </a:extLst>
                </p:cNvPr>
                <p:cNvSpPr/>
                <p:nvPr/>
              </p:nvSpPr>
              <p:spPr>
                <a:xfrm>
                  <a:off x="5346306" y="2069660"/>
                  <a:ext cx="1980000" cy="828000"/>
                </a:xfrm>
                <a:prstGeom prst="homePlate">
                  <a:avLst>
                    <a:gd name="adj" fmla="val 23228"/>
                  </a:avLst>
                </a:pr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C087E0B-C95C-4B16-8A86-D3B2D4B24DDD}"/>
                    </a:ext>
                  </a:extLst>
                </p:cNvPr>
                <p:cNvSpPr txBox="1"/>
                <p:nvPr/>
              </p:nvSpPr>
              <p:spPr>
                <a:xfrm>
                  <a:off x="5919995" y="2329769"/>
                  <a:ext cx="747813" cy="307777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ko-KR" altLang="en-US" sz="1400" b="1" dirty="0" err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전처리</a:t>
                  </a:r>
                  <a:endParaRPr lang="en-US" altLang="ko-KR" sz="1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9D2A6297-52C4-4630-9F1D-FBCD6CA67DC8}"/>
                  </a:ext>
                </a:extLst>
              </p:cNvPr>
              <p:cNvGrpSpPr/>
              <p:nvPr/>
            </p:nvGrpSpPr>
            <p:grpSpPr>
              <a:xfrm>
                <a:off x="3582000" y="2069660"/>
                <a:ext cx="1980000" cy="828000"/>
                <a:chOff x="3582000" y="2069660"/>
                <a:chExt cx="1980000" cy="828000"/>
              </a:xfrm>
              <a:grpFill/>
            </p:grpSpPr>
            <p:sp>
              <p:nvSpPr>
                <p:cNvPr id="167" name="화살표: 오각형 166">
                  <a:extLst>
                    <a:ext uri="{FF2B5EF4-FFF2-40B4-BE49-F238E27FC236}">
                      <a16:creationId xmlns:a16="http://schemas.microsoft.com/office/drawing/2014/main" id="{7CAB550C-8D62-4FA7-A1F3-14CDC277172C}"/>
                    </a:ext>
                  </a:extLst>
                </p:cNvPr>
                <p:cNvSpPr/>
                <p:nvPr/>
              </p:nvSpPr>
              <p:spPr>
                <a:xfrm>
                  <a:off x="3582000" y="2069660"/>
                  <a:ext cx="1980000" cy="828000"/>
                </a:xfrm>
                <a:prstGeom prst="homePlate">
                  <a:avLst>
                    <a:gd name="adj" fmla="val 23228"/>
                  </a:avLst>
                </a:pr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3F1E911F-767C-4F18-BEA5-17287A33318F}"/>
                    </a:ext>
                  </a:extLst>
                </p:cNvPr>
                <p:cNvSpPr txBox="1"/>
                <p:nvPr/>
              </p:nvSpPr>
              <p:spPr>
                <a:xfrm>
                  <a:off x="4012466" y="2329770"/>
                  <a:ext cx="1119069" cy="307777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ko-KR" altLang="en-US" sz="14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데이터수집</a:t>
                  </a:r>
                  <a:endParaRPr lang="en-US" altLang="ko-KR" sz="1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43C05673-0623-4CF1-8957-3FC91A8C3F6C}"/>
                  </a:ext>
                </a:extLst>
              </p:cNvPr>
              <p:cNvGrpSpPr/>
              <p:nvPr/>
            </p:nvGrpSpPr>
            <p:grpSpPr>
              <a:xfrm>
                <a:off x="1817694" y="2069660"/>
                <a:ext cx="1980000" cy="828000"/>
                <a:chOff x="1817694" y="2069660"/>
                <a:chExt cx="1980000" cy="828000"/>
              </a:xfrm>
              <a:grpFill/>
            </p:grpSpPr>
            <p:sp>
              <p:nvSpPr>
                <p:cNvPr id="166" name="화살표: 오각형 165">
                  <a:extLst>
                    <a:ext uri="{FF2B5EF4-FFF2-40B4-BE49-F238E27FC236}">
                      <a16:creationId xmlns:a16="http://schemas.microsoft.com/office/drawing/2014/main" id="{155F8F8F-62E3-40BA-89F4-30C0F9A7D861}"/>
                    </a:ext>
                  </a:extLst>
                </p:cNvPr>
                <p:cNvSpPr/>
                <p:nvPr/>
              </p:nvSpPr>
              <p:spPr>
                <a:xfrm>
                  <a:off x="1817694" y="2069660"/>
                  <a:ext cx="1980000" cy="828000"/>
                </a:xfrm>
                <a:prstGeom prst="homePlate">
                  <a:avLst>
                    <a:gd name="adj" fmla="val 23228"/>
                  </a:avLst>
                </a:pr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B6F4A52-3278-4831-8F87-A27333D12F18}"/>
                    </a:ext>
                  </a:extLst>
                </p:cNvPr>
                <p:cNvSpPr txBox="1"/>
                <p:nvPr/>
              </p:nvSpPr>
              <p:spPr>
                <a:xfrm>
                  <a:off x="2298790" y="2329771"/>
                  <a:ext cx="933440" cy="307777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ko-KR" altLang="en-US" sz="14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현황분석</a:t>
                  </a:r>
                  <a:endParaRPr lang="en-US" altLang="ko-KR" sz="1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E7AEDD4-E873-40E8-AE35-A810EE25D5BA}"/>
              </a:ext>
            </a:extLst>
          </p:cNvPr>
          <p:cNvGrpSpPr/>
          <p:nvPr/>
        </p:nvGrpSpPr>
        <p:grpSpPr>
          <a:xfrm>
            <a:off x="195786" y="2011131"/>
            <a:ext cx="1692000" cy="3600000"/>
            <a:chOff x="1817695" y="3465112"/>
            <a:chExt cx="1728000" cy="270073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F22FAA1-F1B3-46B8-AA75-943C067FB83E}"/>
                </a:ext>
              </a:extLst>
            </p:cNvPr>
            <p:cNvSpPr/>
            <p:nvPr/>
          </p:nvSpPr>
          <p:spPr>
            <a:xfrm>
              <a:off x="1817695" y="3465112"/>
              <a:ext cx="1728000" cy="2700738"/>
            </a:xfrm>
            <a:prstGeom prst="roundRect">
              <a:avLst>
                <a:gd name="adj" fmla="val 0"/>
              </a:avLst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01D51A-4BD3-450D-AE3D-BA4BF7F2EB68}"/>
                </a:ext>
              </a:extLst>
            </p:cNvPr>
            <p:cNvSpPr txBox="1"/>
            <p:nvPr/>
          </p:nvSpPr>
          <p:spPr>
            <a:xfrm>
              <a:off x="1837845" y="4339732"/>
              <a:ext cx="1693811" cy="886303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주차시설 현황조사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주차 만족도 작성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6E9AA02-A8C2-40CE-A66F-11058CEC19CD}"/>
              </a:ext>
            </a:extLst>
          </p:cNvPr>
          <p:cNvGrpSpPr/>
          <p:nvPr/>
        </p:nvGrpSpPr>
        <p:grpSpPr>
          <a:xfrm>
            <a:off x="1981809" y="2011131"/>
            <a:ext cx="1692000" cy="3600000"/>
            <a:chOff x="1817695" y="3465112"/>
            <a:chExt cx="1728000" cy="270073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AA209CFF-147C-49CB-85ED-FE2CCDE8B410}"/>
                </a:ext>
              </a:extLst>
            </p:cNvPr>
            <p:cNvSpPr/>
            <p:nvPr/>
          </p:nvSpPr>
          <p:spPr>
            <a:xfrm>
              <a:off x="1817695" y="3465112"/>
              <a:ext cx="1728000" cy="2700738"/>
            </a:xfrm>
            <a:prstGeom prst="roundRect">
              <a:avLst>
                <a:gd name="adj" fmla="val 0"/>
              </a:avLst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F411800-CDF0-4650-88F2-2B3A478829CC}"/>
                </a:ext>
              </a:extLst>
            </p:cNvPr>
            <p:cNvSpPr txBox="1"/>
            <p:nvPr/>
          </p:nvSpPr>
          <p:spPr>
            <a:xfrm>
              <a:off x="1850095" y="3582227"/>
              <a:ext cx="1663200" cy="202583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지역 데이터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지역 사업체 관련 정보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인구 데이터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유동인구 관련 정보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공간 데이터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공영 주차장 정보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E852C0B-4AEE-435F-A16C-0AB145C77B4B}"/>
              </a:ext>
            </a:extLst>
          </p:cNvPr>
          <p:cNvGrpSpPr/>
          <p:nvPr/>
        </p:nvGrpSpPr>
        <p:grpSpPr>
          <a:xfrm>
            <a:off x="5553855" y="2011131"/>
            <a:ext cx="1692000" cy="3600000"/>
            <a:chOff x="1817695" y="3465112"/>
            <a:chExt cx="1728000" cy="270073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8FE1DB45-F9ED-4CAF-A4B9-89446E683138}"/>
                </a:ext>
              </a:extLst>
            </p:cNvPr>
            <p:cNvSpPr/>
            <p:nvPr/>
          </p:nvSpPr>
          <p:spPr>
            <a:xfrm>
              <a:off x="1817695" y="3465112"/>
              <a:ext cx="1728000" cy="2700738"/>
            </a:xfrm>
            <a:prstGeom prst="roundRect">
              <a:avLst>
                <a:gd name="adj" fmla="val 0"/>
              </a:avLst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9F81298-55FB-47CC-92BD-556AAA81030A}"/>
                </a:ext>
              </a:extLst>
            </p:cNvPr>
            <p:cNvSpPr txBox="1"/>
            <p:nvPr/>
          </p:nvSpPr>
          <p:spPr>
            <a:xfrm>
              <a:off x="1850095" y="4150659"/>
              <a:ext cx="1663200" cy="15062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상관분석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군집분석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회귀분석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2FE5CB4-0993-4E63-8CE1-25CB5D9FBBFD}"/>
              </a:ext>
            </a:extLst>
          </p:cNvPr>
          <p:cNvGrpSpPr/>
          <p:nvPr/>
        </p:nvGrpSpPr>
        <p:grpSpPr>
          <a:xfrm>
            <a:off x="7339880" y="2011131"/>
            <a:ext cx="1692000" cy="3600000"/>
            <a:chOff x="1817695" y="3465112"/>
            <a:chExt cx="1728000" cy="270073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C87723FA-5CE5-4730-85C2-E47D390D88A2}"/>
                </a:ext>
              </a:extLst>
            </p:cNvPr>
            <p:cNvSpPr/>
            <p:nvPr/>
          </p:nvSpPr>
          <p:spPr>
            <a:xfrm>
              <a:off x="1817695" y="3465112"/>
              <a:ext cx="1728000" cy="2700738"/>
            </a:xfrm>
            <a:prstGeom prst="roundRect">
              <a:avLst>
                <a:gd name="adj" fmla="val 0"/>
              </a:avLst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6F08DE0-3AE6-424E-B9E8-1DE72A714930}"/>
                </a:ext>
              </a:extLst>
            </p:cNvPr>
            <p:cNvSpPr txBox="1"/>
            <p:nvPr/>
          </p:nvSpPr>
          <p:spPr>
            <a:xfrm>
              <a:off x="1850095" y="3582227"/>
              <a:ext cx="1663200" cy="30591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QGIS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시각화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A2DE940A-F2F5-4E05-9983-B85EB78B4033}"/>
              </a:ext>
            </a:extLst>
          </p:cNvPr>
          <p:cNvGrpSpPr/>
          <p:nvPr/>
        </p:nvGrpSpPr>
        <p:grpSpPr>
          <a:xfrm>
            <a:off x="3767832" y="2011131"/>
            <a:ext cx="1692000" cy="3600000"/>
            <a:chOff x="1817695" y="3465112"/>
            <a:chExt cx="1728000" cy="270073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F0868483-2CA3-46D0-B380-5015704A1180}"/>
                </a:ext>
              </a:extLst>
            </p:cNvPr>
            <p:cNvSpPr/>
            <p:nvPr/>
          </p:nvSpPr>
          <p:spPr>
            <a:xfrm>
              <a:off x="1817695" y="3465112"/>
              <a:ext cx="1728000" cy="2700738"/>
            </a:xfrm>
            <a:prstGeom prst="roundRect">
              <a:avLst>
                <a:gd name="adj" fmla="val 0"/>
              </a:avLst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57D9802-9FB8-490A-9C2F-59C8E23A0986}"/>
                </a:ext>
              </a:extLst>
            </p:cNvPr>
            <p:cNvSpPr txBox="1"/>
            <p:nvPr/>
          </p:nvSpPr>
          <p:spPr>
            <a:xfrm>
              <a:off x="1850095" y="3754741"/>
              <a:ext cx="1663200" cy="185038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지역 데이터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사업체수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카드이용건수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유동인구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en-US" altLang="ko-KR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WiFi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접속자수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버스 이용객수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공간 데이터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주차면수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공영주차장 위치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EE2B23B-185F-4F0C-B894-246A192974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594" y="3364699"/>
            <a:ext cx="1598572" cy="91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4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FD4"/>
        </a:solidFill>
        <a:ln>
          <a:noFill/>
        </a:ln>
      </a:spPr>
      <a:bodyPr rtlCol="0" anchor="ctr"/>
      <a:lstStyle>
        <a:defPPr algn="ctr">
          <a:defRPr sz="1400" smtClean="0">
            <a:ln>
              <a:solidFill>
                <a:schemeClr val="accent1">
                  <a:alpha val="0"/>
                </a:schemeClr>
              </a:solidFill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chemeClr val="bg1">
              <a:lumMod val="65000"/>
              <a:alpha val="0"/>
            </a:schemeClr>
          </a:solidFill>
        </a:ln>
      </a:spPr>
      <a:bodyPr wrap="none" rtlCol="0">
        <a:spAutoFit/>
      </a:bodyPr>
      <a:lstStyle>
        <a:defPPr>
          <a:defRPr sz="1600" dirty="0" smtClean="0">
            <a:ln>
              <a:solidFill>
                <a:schemeClr val="accent1">
                  <a:alpha val="0"/>
                </a:schemeClr>
              </a:solidFill>
            </a:ln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11414</TotalTime>
  <Words>503</Words>
  <Application>Microsoft Office PowerPoint</Application>
  <PresentationFormat>화면 슬라이드 쇼(4:3)</PresentationFormat>
  <Paragraphs>199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Soha Hahn</dc:creator>
  <cp:lastModifiedBy>user</cp:lastModifiedBy>
  <cp:revision>599</cp:revision>
  <dcterms:created xsi:type="dcterms:W3CDTF">2014-04-20T03:55:36Z</dcterms:created>
  <dcterms:modified xsi:type="dcterms:W3CDTF">2020-09-23T05:07:10Z</dcterms:modified>
</cp:coreProperties>
</file>