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775D4-28A0-4E7C-8227-8EA83FBB130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CACE5BB-AD0B-40F1-848F-CCD921284259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현황분석</a:t>
          </a:r>
        </a:p>
      </dgm:t>
    </dgm:pt>
    <dgm:pt modelId="{BA466817-6787-4902-8A64-978D44F251FC}" type="parTrans" cxnId="{7220AD2B-6DDE-4DF1-90A8-EF56410B27B4}">
      <dgm:prSet/>
      <dgm:spPr/>
      <dgm:t>
        <a:bodyPr/>
        <a:lstStyle/>
        <a:p>
          <a:pPr latinLnBrk="1"/>
          <a:endParaRPr lang="ko-KR" altLang="en-US"/>
        </a:p>
      </dgm:t>
    </dgm:pt>
    <dgm:pt modelId="{6658BA47-D4A4-4B02-B84D-6F9A429A9568}" type="sibTrans" cxnId="{7220AD2B-6DDE-4DF1-90A8-EF56410B27B4}">
      <dgm:prSet/>
      <dgm:spPr/>
      <dgm:t>
        <a:bodyPr/>
        <a:lstStyle/>
        <a:p>
          <a:pPr latinLnBrk="1"/>
          <a:endParaRPr lang="ko-KR" altLang="en-US"/>
        </a:p>
      </dgm:t>
    </dgm:pt>
    <dgm:pt modelId="{78F7FD1D-5553-46E0-9607-478370B6DF4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주차시설 현황조사</a:t>
          </a:r>
        </a:p>
      </dgm:t>
    </dgm:pt>
    <dgm:pt modelId="{6F67B518-77E2-498C-B85B-F6661F74E4FA}" type="parTrans" cxnId="{4B84219A-F27E-4F27-ACB1-F104C1CD3A26}">
      <dgm:prSet/>
      <dgm:spPr/>
      <dgm:t>
        <a:bodyPr/>
        <a:lstStyle/>
        <a:p>
          <a:pPr latinLnBrk="1"/>
          <a:endParaRPr lang="ko-KR" altLang="en-US"/>
        </a:p>
      </dgm:t>
    </dgm:pt>
    <dgm:pt modelId="{1BD47913-33D2-4EC8-9F51-B6723B112138}" type="sibTrans" cxnId="{4B84219A-F27E-4F27-ACB1-F104C1CD3A26}">
      <dgm:prSet/>
      <dgm:spPr/>
      <dgm:t>
        <a:bodyPr/>
        <a:lstStyle/>
        <a:p>
          <a:pPr latinLnBrk="1"/>
          <a:endParaRPr lang="ko-KR" altLang="en-US"/>
        </a:p>
      </dgm:t>
    </dgm:pt>
    <dgm:pt modelId="{3262201D-61B5-49E8-AB8E-D603F5DCEBF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주차 만족도 작성</a:t>
          </a:r>
        </a:p>
      </dgm:t>
    </dgm:pt>
    <dgm:pt modelId="{82201CEF-D9E7-4798-95A1-FC2C86C22E17}" type="parTrans" cxnId="{CB1CE240-1827-4831-B869-1192E8F19BF0}">
      <dgm:prSet/>
      <dgm:spPr/>
      <dgm:t>
        <a:bodyPr/>
        <a:lstStyle/>
        <a:p>
          <a:pPr latinLnBrk="1"/>
          <a:endParaRPr lang="ko-KR" altLang="en-US"/>
        </a:p>
      </dgm:t>
    </dgm:pt>
    <dgm:pt modelId="{67661A4C-C348-47A7-8C56-0ED27C3F0BAD}" type="sibTrans" cxnId="{CB1CE240-1827-4831-B869-1192E8F19BF0}">
      <dgm:prSet/>
      <dgm:spPr/>
      <dgm:t>
        <a:bodyPr/>
        <a:lstStyle/>
        <a:p>
          <a:pPr latinLnBrk="1"/>
          <a:endParaRPr lang="ko-KR" altLang="en-US"/>
        </a:p>
      </dgm:t>
    </dgm:pt>
    <dgm:pt modelId="{F4590578-142D-41F2-92E1-9820ECB8F6BB}">
      <dgm:prSet phldrT="[텍스트]" custT="1"/>
      <dgm:spPr/>
      <dgm:t>
        <a:bodyPr/>
        <a:lstStyle/>
        <a:p>
          <a:pPr latinLnBrk="1"/>
          <a:endParaRPr lang="en-US" altLang="ko-KR" sz="1300" dirty="0"/>
        </a:p>
        <a:p>
          <a:pPr latinLnBrk="1"/>
          <a:r>
            <a:rPr lang="ko-KR" altLang="en-US" sz="1300" dirty="0"/>
            <a:t>데이터</a:t>
          </a:r>
          <a:endParaRPr lang="en-US" altLang="ko-KR" sz="1300" dirty="0"/>
        </a:p>
        <a:p>
          <a:pPr latinLnBrk="1"/>
          <a:r>
            <a:rPr lang="ko-KR" altLang="en-US" sz="1300" dirty="0"/>
            <a:t>수집</a:t>
          </a:r>
        </a:p>
      </dgm:t>
    </dgm:pt>
    <dgm:pt modelId="{C6EC19C7-1F62-4E85-BC10-E23ED1501647}" type="parTrans" cxnId="{153F9519-EB67-40DD-B405-8382AED3B42C}">
      <dgm:prSet/>
      <dgm:spPr/>
      <dgm:t>
        <a:bodyPr/>
        <a:lstStyle/>
        <a:p>
          <a:pPr latinLnBrk="1"/>
          <a:endParaRPr lang="ko-KR" altLang="en-US"/>
        </a:p>
      </dgm:t>
    </dgm:pt>
    <dgm:pt modelId="{18828B6F-431B-4D66-9672-542402172F22}" type="sibTrans" cxnId="{153F9519-EB67-40DD-B405-8382AED3B42C}">
      <dgm:prSet/>
      <dgm:spPr/>
      <dgm:t>
        <a:bodyPr/>
        <a:lstStyle/>
        <a:p>
          <a:pPr latinLnBrk="1"/>
          <a:endParaRPr lang="ko-KR" altLang="en-US"/>
        </a:p>
      </dgm:t>
    </dgm:pt>
    <dgm:pt modelId="{DCFE370C-CFF6-456F-A35C-D35DE76D3A68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지역 데이터 </a:t>
          </a:r>
          <a:r>
            <a:rPr lang="en-US" altLang="ko-KR" sz="1400" dirty="0"/>
            <a:t>: </a:t>
          </a:r>
          <a:r>
            <a:rPr lang="ko-KR" altLang="en-US" sz="1400" dirty="0" err="1"/>
            <a:t>사업체수</a:t>
          </a:r>
          <a:r>
            <a:rPr lang="en-US" altLang="ko-KR" sz="1400" dirty="0"/>
            <a:t>, </a:t>
          </a:r>
          <a:r>
            <a:rPr lang="ko-KR" altLang="en-US" sz="1400" dirty="0" err="1"/>
            <a:t>주차면수</a:t>
          </a:r>
          <a:r>
            <a:rPr lang="en-US" altLang="ko-KR" sz="1400" dirty="0"/>
            <a:t>, </a:t>
          </a:r>
          <a:r>
            <a:rPr lang="ko-KR" altLang="en-US" sz="1400" dirty="0"/>
            <a:t>공영주차장 위치</a:t>
          </a:r>
        </a:p>
      </dgm:t>
    </dgm:pt>
    <dgm:pt modelId="{9907B5E1-76D3-4F74-86AC-18A8D687393D}" type="parTrans" cxnId="{22FBBBC5-52B2-4C78-A605-AA7F462EDACC}">
      <dgm:prSet/>
      <dgm:spPr/>
      <dgm:t>
        <a:bodyPr/>
        <a:lstStyle/>
        <a:p>
          <a:pPr latinLnBrk="1"/>
          <a:endParaRPr lang="ko-KR" altLang="en-US"/>
        </a:p>
      </dgm:t>
    </dgm:pt>
    <dgm:pt modelId="{15C0C94A-77E2-473F-AE82-B8904C00F16E}" type="sibTrans" cxnId="{22FBBBC5-52B2-4C78-A605-AA7F462EDACC}">
      <dgm:prSet/>
      <dgm:spPr/>
      <dgm:t>
        <a:bodyPr/>
        <a:lstStyle/>
        <a:p>
          <a:pPr latinLnBrk="1"/>
          <a:endParaRPr lang="ko-KR" altLang="en-US"/>
        </a:p>
      </dgm:t>
    </dgm:pt>
    <dgm:pt modelId="{46DC4ECB-5640-490D-8EE6-263075F067B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인구데이터 </a:t>
          </a:r>
          <a:r>
            <a:rPr lang="en-US" altLang="ko-KR" sz="1400" dirty="0"/>
            <a:t>: </a:t>
          </a:r>
          <a:r>
            <a:rPr lang="ko-KR" altLang="en-US" sz="1400" dirty="0"/>
            <a:t>카드이용건수</a:t>
          </a:r>
          <a:r>
            <a:rPr lang="en-US" altLang="ko-KR" sz="1400" dirty="0"/>
            <a:t>, </a:t>
          </a:r>
          <a:r>
            <a:rPr lang="ko-KR" altLang="en-US" sz="1400" dirty="0"/>
            <a:t>유동인구</a:t>
          </a:r>
          <a:r>
            <a:rPr lang="en-US" altLang="ko-KR" sz="1400" dirty="0"/>
            <a:t>, </a:t>
          </a:r>
          <a:r>
            <a:rPr lang="en-US" altLang="ko-KR" sz="1400" dirty="0" err="1"/>
            <a:t>WiFi</a:t>
          </a:r>
          <a:r>
            <a:rPr lang="en-US" altLang="ko-KR" sz="1400" dirty="0"/>
            <a:t> </a:t>
          </a:r>
          <a:r>
            <a:rPr lang="ko-KR" altLang="en-US" sz="1400" dirty="0"/>
            <a:t>접속자수</a:t>
          </a:r>
        </a:p>
      </dgm:t>
    </dgm:pt>
    <dgm:pt modelId="{781B8167-672F-41BE-B4EE-F293E020ED5B}" type="parTrans" cxnId="{58CABA74-FFC3-4B2D-A966-BC983194A28F}">
      <dgm:prSet/>
      <dgm:spPr/>
      <dgm:t>
        <a:bodyPr/>
        <a:lstStyle/>
        <a:p>
          <a:pPr latinLnBrk="1"/>
          <a:endParaRPr lang="ko-KR" altLang="en-US"/>
        </a:p>
      </dgm:t>
    </dgm:pt>
    <dgm:pt modelId="{84E5E75D-0C2B-4AFB-AD27-954BDE060B0E}" type="sibTrans" cxnId="{58CABA74-FFC3-4B2D-A966-BC983194A28F}">
      <dgm:prSet/>
      <dgm:spPr/>
      <dgm:t>
        <a:bodyPr/>
        <a:lstStyle/>
        <a:p>
          <a:pPr latinLnBrk="1"/>
          <a:endParaRPr lang="ko-KR" altLang="en-US"/>
        </a:p>
      </dgm:t>
    </dgm:pt>
    <dgm:pt modelId="{0F098959-9DA0-445A-B3E2-8A46E6C840E3}">
      <dgm:prSet phldrT="[텍스트]" custT="1"/>
      <dgm:spPr/>
      <dgm:t>
        <a:bodyPr/>
        <a:lstStyle/>
        <a:p>
          <a:pPr latinLnBrk="1"/>
          <a:r>
            <a:rPr lang="ko-KR" altLang="en-US" sz="1400" dirty="0" err="1"/>
            <a:t>전처리</a:t>
          </a:r>
          <a:endParaRPr lang="ko-KR" altLang="en-US" sz="1400" dirty="0"/>
        </a:p>
      </dgm:t>
    </dgm:pt>
    <dgm:pt modelId="{BA3A284E-A8B8-4214-9810-73B6ABDB74C3}" type="parTrans" cxnId="{B633B0D5-6F28-4F5E-B9D7-9CE02F909A47}">
      <dgm:prSet/>
      <dgm:spPr/>
      <dgm:t>
        <a:bodyPr/>
        <a:lstStyle/>
        <a:p>
          <a:pPr latinLnBrk="1"/>
          <a:endParaRPr lang="ko-KR" altLang="en-US"/>
        </a:p>
      </dgm:t>
    </dgm:pt>
    <dgm:pt modelId="{23ED4923-AC6B-4420-8375-35CCE9BF0FB9}" type="sibTrans" cxnId="{B633B0D5-6F28-4F5E-B9D7-9CE02F909A47}">
      <dgm:prSet/>
      <dgm:spPr/>
      <dgm:t>
        <a:bodyPr/>
        <a:lstStyle/>
        <a:p>
          <a:pPr latinLnBrk="1"/>
          <a:endParaRPr lang="ko-KR" altLang="en-US"/>
        </a:p>
      </dgm:t>
    </dgm:pt>
    <dgm:pt modelId="{D51424BC-8371-4FB2-BCC3-76E25F1AE6F0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지역 데이터 </a:t>
          </a:r>
          <a:r>
            <a:rPr lang="en-US" altLang="ko-KR" sz="1400" dirty="0"/>
            <a:t>: </a:t>
          </a:r>
          <a:r>
            <a:rPr lang="ko-KR" altLang="en-US" sz="1400" dirty="0" err="1"/>
            <a:t>사업체수</a:t>
          </a:r>
          <a:r>
            <a:rPr lang="en-US" altLang="ko-KR" sz="1400" dirty="0"/>
            <a:t>, </a:t>
          </a:r>
          <a:r>
            <a:rPr lang="ko-KR" altLang="en-US" sz="1400" dirty="0" err="1"/>
            <a:t>주차면수</a:t>
          </a:r>
          <a:r>
            <a:rPr lang="en-US" altLang="ko-KR" sz="1400" dirty="0"/>
            <a:t>, </a:t>
          </a:r>
          <a:r>
            <a:rPr lang="ko-KR" altLang="en-US" sz="1400" dirty="0"/>
            <a:t>공영주차장 위치</a:t>
          </a:r>
        </a:p>
      </dgm:t>
    </dgm:pt>
    <dgm:pt modelId="{2783CF8D-34A1-4EA0-A43F-FC9196CBFC09}" type="parTrans" cxnId="{3912D9FA-4392-40D0-8AA6-C8EB7633A55A}">
      <dgm:prSet/>
      <dgm:spPr/>
      <dgm:t>
        <a:bodyPr/>
        <a:lstStyle/>
        <a:p>
          <a:pPr latinLnBrk="1"/>
          <a:endParaRPr lang="ko-KR" altLang="en-US"/>
        </a:p>
      </dgm:t>
    </dgm:pt>
    <dgm:pt modelId="{9DA5077C-F407-491A-BBF5-1D2BC6F63B5B}" type="sibTrans" cxnId="{3912D9FA-4392-40D0-8AA6-C8EB7633A55A}">
      <dgm:prSet/>
      <dgm:spPr/>
      <dgm:t>
        <a:bodyPr/>
        <a:lstStyle/>
        <a:p>
          <a:pPr latinLnBrk="1"/>
          <a:endParaRPr lang="ko-KR" altLang="en-US"/>
        </a:p>
      </dgm:t>
    </dgm:pt>
    <dgm:pt modelId="{57732041-624E-40D1-AAA3-E0D4492FC93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분석결과</a:t>
          </a:r>
        </a:p>
      </dgm:t>
    </dgm:pt>
    <dgm:pt modelId="{A1A63AA0-3CF3-4A21-9C86-E4DC29018F70}" type="parTrans" cxnId="{0D4ECF4C-E51A-4C0D-8D6A-C89D869B7AF7}">
      <dgm:prSet/>
      <dgm:spPr/>
      <dgm:t>
        <a:bodyPr/>
        <a:lstStyle/>
        <a:p>
          <a:pPr latinLnBrk="1"/>
          <a:endParaRPr lang="ko-KR" altLang="en-US"/>
        </a:p>
      </dgm:t>
    </dgm:pt>
    <dgm:pt modelId="{80E73F7F-D8D7-4284-8D2B-846D380576F2}" type="sibTrans" cxnId="{0D4ECF4C-E51A-4C0D-8D6A-C89D869B7AF7}">
      <dgm:prSet/>
      <dgm:spPr/>
      <dgm:t>
        <a:bodyPr/>
        <a:lstStyle/>
        <a:p>
          <a:pPr latinLnBrk="1"/>
          <a:endParaRPr lang="ko-KR" altLang="en-US"/>
        </a:p>
      </dgm:t>
    </dgm:pt>
    <dgm:pt modelId="{A9C38110-F27E-4B35-B148-3AAD0D65A725}">
      <dgm:prSet phldrT="[텍스트]" custT="1"/>
      <dgm:spPr/>
      <dgm:t>
        <a:bodyPr/>
        <a:lstStyle/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데이터</a:t>
          </a:r>
          <a:endParaRPr lang="en-US" altLang="ko-KR" sz="1400" dirty="0"/>
        </a:p>
        <a:p>
          <a:pPr latinLnBrk="1"/>
          <a:r>
            <a:rPr lang="ko-KR" altLang="en-US" sz="1400" dirty="0"/>
            <a:t>분석</a:t>
          </a:r>
          <a:endParaRPr lang="en-US" altLang="ko-KR" sz="1400" dirty="0"/>
        </a:p>
      </dgm:t>
    </dgm:pt>
    <dgm:pt modelId="{37499A91-0C6C-4A7D-B9B1-CE0C6F852E3A}" type="parTrans" cxnId="{16EBB57E-09B1-4B90-AA18-D7634BE26692}">
      <dgm:prSet/>
      <dgm:spPr/>
      <dgm:t>
        <a:bodyPr/>
        <a:lstStyle/>
        <a:p>
          <a:pPr latinLnBrk="1"/>
          <a:endParaRPr lang="ko-KR" altLang="en-US"/>
        </a:p>
      </dgm:t>
    </dgm:pt>
    <dgm:pt modelId="{E4071A78-3579-4BA2-B43E-3B10FBB02D32}" type="sibTrans" cxnId="{16EBB57E-09B1-4B90-AA18-D7634BE26692}">
      <dgm:prSet/>
      <dgm:spPr/>
      <dgm:t>
        <a:bodyPr/>
        <a:lstStyle/>
        <a:p>
          <a:pPr latinLnBrk="1"/>
          <a:endParaRPr lang="ko-KR" altLang="en-US"/>
        </a:p>
      </dgm:t>
    </dgm:pt>
    <dgm:pt modelId="{AC44E876-E74E-4B5A-B594-A067ED95C10E}">
      <dgm:prSet custT="1"/>
      <dgm:spPr/>
      <dgm:t>
        <a:bodyPr/>
        <a:lstStyle/>
        <a:p>
          <a:pPr latinLnBrk="1"/>
          <a:r>
            <a:rPr lang="ko-KR" altLang="en-US" sz="1400" dirty="0"/>
            <a:t>회귀분석</a:t>
          </a:r>
        </a:p>
      </dgm:t>
    </dgm:pt>
    <dgm:pt modelId="{78496DFF-EFB1-4DA7-9067-A1A7199FD30E}" type="parTrans" cxnId="{97AE8703-937A-48BD-9572-455629674762}">
      <dgm:prSet/>
      <dgm:spPr/>
      <dgm:t>
        <a:bodyPr/>
        <a:lstStyle/>
        <a:p>
          <a:pPr latinLnBrk="1"/>
          <a:endParaRPr lang="ko-KR" altLang="en-US"/>
        </a:p>
      </dgm:t>
    </dgm:pt>
    <dgm:pt modelId="{FAECE69A-124C-4A58-87F4-9EAFE0EE209C}" type="sibTrans" cxnId="{97AE8703-937A-48BD-9572-455629674762}">
      <dgm:prSet/>
      <dgm:spPr/>
      <dgm:t>
        <a:bodyPr/>
        <a:lstStyle/>
        <a:p>
          <a:pPr latinLnBrk="1"/>
          <a:endParaRPr lang="ko-KR" altLang="en-US"/>
        </a:p>
      </dgm:t>
    </dgm:pt>
    <dgm:pt modelId="{6FAFB934-6BB7-478B-9334-AA36649BF58E}">
      <dgm:prSet custT="1"/>
      <dgm:spPr/>
      <dgm:t>
        <a:bodyPr/>
        <a:lstStyle/>
        <a:p>
          <a:pPr latinLnBrk="1"/>
          <a:r>
            <a:rPr lang="ko-KR" altLang="en-US" sz="1400" dirty="0"/>
            <a:t>인구데이터 </a:t>
          </a:r>
          <a:r>
            <a:rPr lang="en-US" altLang="ko-KR" sz="1400" dirty="0"/>
            <a:t>: </a:t>
          </a:r>
          <a:r>
            <a:rPr lang="ko-KR" altLang="en-US" sz="1400" dirty="0"/>
            <a:t>카드이용건수</a:t>
          </a:r>
          <a:r>
            <a:rPr lang="en-US" altLang="ko-KR" sz="1400" dirty="0"/>
            <a:t>, </a:t>
          </a:r>
          <a:r>
            <a:rPr lang="ko-KR" altLang="en-US" sz="1400" dirty="0"/>
            <a:t>유동인구</a:t>
          </a:r>
          <a:r>
            <a:rPr lang="en-US" altLang="ko-KR" sz="1400" dirty="0"/>
            <a:t>, </a:t>
          </a:r>
          <a:r>
            <a:rPr lang="en-US" altLang="ko-KR" sz="1400" dirty="0" err="1"/>
            <a:t>WiFi</a:t>
          </a:r>
          <a:r>
            <a:rPr lang="en-US" altLang="ko-KR" sz="1400" dirty="0"/>
            <a:t> </a:t>
          </a:r>
          <a:r>
            <a:rPr lang="ko-KR" altLang="en-US" sz="1400" dirty="0"/>
            <a:t>접속자수</a:t>
          </a:r>
        </a:p>
      </dgm:t>
    </dgm:pt>
    <dgm:pt modelId="{DFDC20A7-1F5C-4AB2-8389-55A90822EB98}" type="parTrans" cxnId="{40689B5D-F7B8-4731-AA94-122FCAE58408}">
      <dgm:prSet/>
      <dgm:spPr/>
      <dgm:t>
        <a:bodyPr/>
        <a:lstStyle/>
        <a:p>
          <a:pPr latinLnBrk="1"/>
          <a:endParaRPr lang="ko-KR" altLang="en-US"/>
        </a:p>
      </dgm:t>
    </dgm:pt>
    <dgm:pt modelId="{4C173423-28EF-44F8-AF3F-3E7373CE38D2}" type="sibTrans" cxnId="{40689B5D-F7B8-4731-AA94-122FCAE58408}">
      <dgm:prSet/>
      <dgm:spPr/>
      <dgm:t>
        <a:bodyPr/>
        <a:lstStyle/>
        <a:p>
          <a:pPr latinLnBrk="1"/>
          <a:endParaRPr lang="ko-KR" altLang="en-US"/>
        </a:p>
      </dgm:t>
    </dgm:pt>
    <dgm:pt modelId="{B30E7709-D0A3-4F13-97D2-621A557B3428}">
      <dgm:prSet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rPr>
            <a:t>QGIS </a:t>
          </a:r>
          <a:r>
            <a:rPr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rPr>
            <a:t>시각화</a:t>
          </a:r>
          <a:endParaRPr lang="ko-KR" altLang="en-US" sz="1400" dirty="0"/>
        </a:p>
      </dgm:t>
    </dgm:pt>
    <dgm:pt modelId="{B99ACE79-405C-49F4-A18B-5B5392A636FB}" type="parTrans" cxnId="{FCF0A69D-84D0-49C4-A9DB-1602F90EA21C}">
      <dgm:prSet/>
      <dgm:spPr/>
      <dgm:t>
        <a:bodyPr/>
        <a:lstStyle/>
        <a:p>
          <a:pPr latinLnBrk="1"/>
          <a:endParaRPr lang="ko-KR" altLang="en-US"/>
        </a:p>
      </dgm:t>
    </dgm:pt>
    <dgm:pt modelId="{82193CE3-E5C9-4145-8ED7-5FE183EC1595}" type="sibTrans" cxnId="{FCF0A69D-84D0-49C4-A9DB-1602F90EA21C}">
      <dgm:prSet/>
      <dgm:spPr/>
      <dgm:t>
        <a:bodyPr/>
        <a:lstStyle/>
        <a:p>
          <a:pPr latinLnBrk="1"/>
          <a:endParaRPr lang="ko-KR" altLang="en-US"/>
        </a:p>
      </dgm:t>
    </dgm:pt>
    <dgm:pt modelId="{375F0A4A-FDF8-45A0-8410-D6768BC61BF6}">
      <dgm:prSet custT="1"/>
      <dgm:spPr/>
      <dgm:t>
        <a:bodyPr/>
        <a:lstStyle/>
        <a:p>
          <a:pPr latinLnBrk="1"/>
          <a:r>
            <a:rPr lang="ko-KR" altLang="en-US" sz="1400" dirty="0"/>
            <a:t>상관분석</a:t>
          </a:r>
        </a:p>
      </dgm:t>
    </dgm:pt>
    <dgm:pt modelId="{34339920-7D91-45E7-97BB-2E116C50E0F8}" type="parTrans" cxnId="{5628A014-02C9-48CD-A127-E477F27E7AB5}">
      <dgm:prSet/>
      <dgm:spPr/>
      <dgm:t>
        <a:bodyPr/>
        <a:lstStyle/>
        <a:p>
          <a:pPr latinLnBrk="1"/>
          <a:endParaRPr lang="ko-KR" altLang="en-US"/>
        </a:p>
      </dgm:t>
    </dgm:pt>
    <dgm:pt modelId="{CEEE225E-55AD-43FD-B71E-F1D289DA93AC}" type="sibTrans" cxnId="{5628A014-02C9-48CD-A127-E477F27E7AB5}">
      <dgm:prSet/>
      <dgm:spPr/>
      <dgm:t>
        <a:bodyPr/>
        <a:lstStyle/>
        <a:p>
          <a:pPr latinLnBrk="1"/>
          <a:endParaRPr lang="ko-KR" altLang="en-US"/>
        </a:p>
      </dgm:t>
    </dgm:pt>
    <dgm:pt modelId="{E7576712-9E0F-4D97-A594-CF962D85AC63}">
      <dgm:prSet custT="1"/>
      <dgm:spPr/>
      <dgm:t>
        <a:bodyPr/>
        <a:lstStyle/>
        <a:p>
          <a:pPr latinLnBrk="1"/>
          <a:r>
            <a:rPr lang="ko-KR" altLang="en-US" sz="1400" dirty="0"/>
            <a:t>군집분석</a:t>
          </a:r>
        </a:p>
      </dgm:t>
    </dgm:pt>
    <dgm:pt modelId="{733843EB-9AE9-4D8D-BD33-E7BB7CAD9D8B}" type="sibTrans" cxnId="{588DE743-71FD-462B-8D47-848A283C1F16}">
      <dgm:prSet/>
      <dgm:spPr/>
      <dgm:t>
        <a:bodyPr/>
        <a:lstStyle/>
        <a:p>
          <a:pPr latinLnBrk="1"/>
          <a:endParaRPr lang="ko-KR" altLang="en-US"/>
        </a:p>
      </dgm:t>
    </dgm:pt>
    <dgm:pt modelId="{B56E3FB5-9DF8-46E8-BDC0-A16F00C350EF}" type="parTrans" cxnId="{588DE743-71FD-462B-8D47-848A283C1F16}">
      <dgm:prSet/>
      <dgm:spPr/>
      <dgm:t>
        <a:bodyPr/>
        <a:lstStyle/>
        <a:p>
          <a:pPr latinLnBrk="1"/>
          <a:endParaRPr lang="ko-KR" altLang="en-US"/>
        </a:p>
      </dgm:t>
    </dgm:pt>
    <dgm:pt modelId="{E4779DFC-2085-4829-A1F9-029968C01926}" type="pres">
      <dgm:prSet presAssocID="{0BC775D4-28A0-4E7C-8227-8EA83FBB130F}" presName="linearFlow" presStyleCnt="0">
        <dgm:presLayoutVars>
          <dgm:dir/>
          <dgm:animLvl val="lvl"/>
          <dgm:resizeHandles val="exact"/>
        </dgm:presLayoutVars>
      </dgm:prSet>
      <dgm:spPr/>
    </dgm:pt>
    <dgm:pt modelId="{95F9886E-B340-4B78-8140-9A20E662B86B}" type="pres">
      <dgm:prSet presAssocID="{9CACE5BB-AD0B-40F1-848F-CCD921284259}" presName="composite" presStyleCnt="0"/>
      <dgm:spPr/>
    </dgm:pt>
    <dgm:pt modelId="{7770F073-EC84-465F-965A-9F8E9AC98D97}" type="pres">
      <dgm:prSet presAssocID="{9CACE5BB-AD0B-40F1-848F-CCD921284259}" presName="parentText" presStyleLbl="alignNode1" presStyleIdx="0" presStyleCnt="5" custLinFactNeighborX="-40705" custLinFactNeighborY="-1676">
        <dgm:presLayoutVars>
          <dgm:chMax val="1"/>
          <dgm:bulletEnabled val="1"/>
        </dgm:presLayoutVars>
      </dgm:prSet>
      <dgm:spPr/>
    </dgm:pt>
    <dgm:pt modelId="{946008A5-B941-42E4-A57E-AF4505B7F1FC}" type="pres">
      <dgm:prSet presAssocID="{9CACE5BB-AD0B-40F1-848F-CCD921284259}" presName="descendantText" presStyleLbl="alignAcc1" presStyleIdx="0" presStyleCnt="5" custAng="0" custScaleY="116096" custLinFactNeighborY="2146">
        <dgm:presLayoutVars>
          <dgm:bulletEnabled val="1"/>
        </dgm:presLayoutVars>
      </dgm:prSet>
      <dgm:spPr/>
    </dgm:pt>
    <dgm:pt modelId="{8342E8D5-3317-4689-8DF5-832BBE7EB21B}" type="pres">
      <dgm:prSet presAssocID="{6658BA47-D4A4-4B02-B84D-6F9A429A9568}" presName="sp" presStyleCnt="0"/>
      <dgm:spPr/>
    </dgm:pt>
    <dgm:pt modelId="{673677B0-7482-4894-B1BA-44BE2F2C335B}" type="pres">
      <dgm:prSet presAssocID="{F4590578-142D-41F2-92E1-9820ECB8F6BB}" presName="composite" presStyleCnt="0"/>
      <dgm:spPr/>
    </dgm:pt>
    <dgm:pt modelId="{ADE83FAD-A61D-4E52-9B3E-A4E7F4F981D6}" type="pres">
      <dgm:prSet presAssocID="{F4590578-142D-41F2-92E1-9820ECB8F6B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4B9E3E9-CF8A-45EC-A06B-263E0894C7D9}" type="pres">
      <dgm:prSet presAssocID="{F4590578-142D-41F2-92E1-9820ECB8F6BB}" presName="descendantText" presStyleLbl="alignAcc1" presStyleIdx="1" presStyleCnt="5" custScaleY="129619">
        <dgm:presLayoutVars>
          <dgm:bulletEnabled val="1"/>
        </dgm:presLayoutVars>
      </dgm:prSet>
      <dgm:spPr/>
    </dgm:pt>
    <dgm:pt modelId="{B7FBBB87-31E9-427F-8D5E-820B588C0B7F}" type="pres">
      <dgm:prSet presAssocID="{18828B6F-431B-4D66-9672-542402172F22}" presName="sp" presStyleCnt="0"/>
      <dgm:spPr/>
    </dgm:pt>
    <dgm:pt modelId="{BD5FEDF8-7C47-4198-B199-53A4AFDBD726}" type="pres">
      <dgm:prSet presAssocID="{0F098959-9DA0-445A-B3E2-8A46E6C840E3}" presName="composite" presStyleCnt="0"/>
      <dgm:spPr/>
    </dgm:pt>
    <dgm:pt modelId="{63F460C3-E67A-42AF-A348-7A5D8EBF3BBF}" type="pres">
      <dgm:prSet presAssocID="{0F098959-9DA0-445A-B3E2-8A46E6C840E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053A267-E2C0-4B83-813B-DC8ED434C1DB}" type="pres">
      <dgm:prSet presAssocID="{0F098959-9DA0-445A-B3E2-8A46E6C840E3}" presName="descendantText" presStyleLbl="alignAcc1" presStyleIdx="2" presStyleCnt="5" custScaleY="130536">
        <dgm:presLayoutVars>
          <dgm:bulletEnabled val="1"/>
        </dgm:presLayoutVars>
      </dgm:prSet>
      <dgm:spPr/>
    </dgm:pt>
    <dgm:pt modelId="{A46CC3B1-7C57-44A4-9849-723B429CEAF5}" type="pres">
      <dgm:prSet presAssocID="{23ED4923-AC6B-4420-8375-35CCE9BF0FB9}" presName="sp" presStyleCnt="0"/>
      <dgm:spPr/>
    </dgm:pt>
    <dgm:pt modelId="{53F3D578-1F45-4428-9C9C-21CC865C3799}" type="pres">
      <dgm:prSet presAssocID="{A9C38110-F27E-4B35-B148-3AAD0D65A725}" presName="composite" presStyleCnt="0"/>
      <dgm:spPr/>
    </dgm:pt>
    <dgm:pt modelId="{D114AE6B-BB23-4757-8651-62C12EFCF62D}" type="pres">
      <dgm:prSet presAssocID="{A9C38110-F27E-4B35-B148-3AAD0D65A725}" presName="parentText" presStyleLbl="alignNode1" presStyleIdx="3" presStyleCnt="5" custLinFactNeighborY="-6014">
        <dgm:presLayoutVars>
          <dgm:chMax val="1"/>
          <dgm:bulletEnabled val="1"/>
        </dgm:presLayoutVars>
      </dgm:prSet>
      <dgm:spPr/>
    </dgm:pt>
    <dgm:pt modelId="{90DBB2C6-3124-48D6-9871-ABAA0007EFD3}" type="pres">
      <dgm:prSet presAssocID="{A9C38110-F27E-4B35-B148-3AAD0D65A725}" presName="descendantText" presStyleLbl="alignAcc1" presStyleIdx="3" presStyleCnt="5" custScaleY="137909" custLinFactNeighborX="147">
        <dgm:presLayoutVars>
          <dgm:bulletEnabled val="1"/>
        </dgm:presLayoutVars>
      </dgm:prSet>
      <dgm:spPr/>
    </dgm:pt>
    <dgm:pt modelId="{B4BC06ED-FE44-4F69-809B-F28AF6E59692}" type="pres">
      <dgm:prSet presAssocID="{E4071A78-3579-4BA2-B43E-3B10FBB02D32}" presName="sp" presStyleCnt="0"/>
      <dgm:spPr/>
    </dgm:pt>
    <dgm:pt modelId="{A4F50502-470F-46E5-8DBC-5B6B8690FBE3}" type="pres">
      <dgm:prSet presAssocID="{57732041-624E-40D1-AAA3-E0D4492FC935}" presName="composite" presStyleCnt="0"/>
      <dgm:spPr/>
    </dgm:pt>
    <dgm:pt modelId="{3FB1A283-4575-461D-AA9D-C0327FEBBEE8}" type="pres">
      <dgm:prSet presAssocID="{57732041-624E-40D1-AAA3-E0D4492FC93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B3A236D-28E8-4666-9501-E8B618CC19DD}" type="pres">
      <dgm:prSet presAssocID="{57732041-624E-40D1-AAA3-E0D4492FC935}" presName="descendantText" presStyleLbl="alignAcc1" presStyleIdx="4" presStyleCnt="5" custScaleY="146828">
        <dgm:presLayoutVars>
          <dgm:bulletEnabled val="1"/>
        </dgm:presLayoutVars>
      </dgm:prSet>
      <dgm:spPr/>
    </dgm:pt>
  </dgm:ptLst>
  <dgm:cxnLst>
    <dgm:cxn modelId="{97AE8703-937A-48BD-9572-455629674762}" srcId="{A9C38110-F27E-4B35-B148-3AAD0D65A725}" destId="{AC44E876-E74E-4B5A-B594-A067ED95C10E}" srcOrd="2" destOrd="0" parTransId="{78496DFF-EFB1-4DA7-9067-A1A7199FD30E}" sibTransId="{FAECE69A-124C-4A58-87F4-9EAFE0EE209C}"/>
    <dgm:cxn modelId="{5628A014-02C9-48CD-A127-E477F27E7AB5}" srcId="{A9C38110-F27E-4B35-B148-3AAD0D65A725}" destId="{375F0A4A-FDF8-45A0-8410-D6768BC61BF6}" srcOrd="0" destOrd="0" parTransId="{34339920-7D91-45E7-97BB-2E116C50E0F8}" sibTransId="{CEEE225E-55AD-43FD-B71E-F1D289DA93AC}"/>
    <dgm:cxn modelId="{FDFB6719-8DD2-4956-AEFD-8D1DE6923675}" type="presOf" srcId="{6FAFB934-6BB7-478B-9334-AA36649BF58E}" destId="{F053A267-E2C0-4B83-813B-DC8ED434C1DB}" srcOrd="0" destOrd="1" presId="urn:microsoft.com/office/officeart/2005/8/layout/chevron2"/>
    <dgm:cxn modelId="{153F9519-EB67-40DD-B405-8382AED3B42C}" srcId="{0BC775D4-28A0-4E7C-8227-8EA83FBB130F}" destId="{F4590578-142D-41F2-92E1-9820ECB8F6BB}" srcOrd="1" destOrd="0" parTransId="{C6EC19C7-1F62-4E85-BC10-E23ED1501647}" sibTransId="{18828B6F-431B-4D66-9672-542402172F22}"/>
    <dgm:cxn modelId="{28EA5F2A-1282-48FB-9DED-3C9867FDE15D}" type="presOf" srcId="{B30E7709-D0A3-4F13-97D2-621A557B3428}" destId="{DB3A236D-28E8-4666-9501-E8B618CC19DD}" srcOrd="0" destOrd="0" presId="urn:microsoft.com/office/officeart/2005/8/layout/chevron2"/>
    <dgm:cxn modelId="{7220AD2B-6DDE-4DF1-90A8-EF56410B27B4}" srcId="{0BC775D4-28A0-4E7C-8227-8EA83FBB130F}" destId="{9CACE5BB-AD0B-40F1-848F-CCD921284259}" srcOrd="0" destOrd="0" parTransId="{BA466817-6787-4902-8A64-978D44F251FC}" sibTransId="{6658BA47-D4A4-4B02-B84D-6F9A429A9568}"/>
    <dgm:cxn modelId="{DA2A2035-F16C-4FEE-A85D-14A21909976A}" type="presOf" srcId="{9CACE5BB-AD0B-40F1-848F-CCD921284259}" destId="{7770F073-EC84-465F-965A-9F8E9AC98D97}" srcOrd="0" destOrd="0" presId="urn:microsoft.com/office/officeart/2005/8/layout/chevron2"/>
    <dgm:cxn modelId="{1F953337-6D33-4604-86C5-A94A819F49D8}" type="presOf" srcId="{3262201D-61B5-49E8-AB8E-D603F5DCEBF5}" destId="{946008A5-B941-42E4-A57E-AF4505B7F1FC}" srcOrd="0" destOrd="1" presId="urn:microsoft.com/office/officeart/2005/8/layout/chevron2"/>
    <dgm:cxn modelId="{CB1CE240-1827-4831-B869-1192E8F19BF0}" srcId="{9CACE5BB-AD0B-40F1-848F-CCD921284259}" destId="{3262201D-61B5-49E8-AB8E-D603F5DCEBF5}" srcOrd="1" destOrd="0" parTransId="{82201CEF-D9E7-4798-95A1-FC2C86C22E17}" sibTransId="{67661A4C-C348-47A7-8C56-0ED27C3F0BAD}"/>
    <dgm:cxn modelId="{40689B5D-F7B8-4731-AA94-122FCAE58408}" srcId="{0F098959-9DA0-445A-B3E2-8A46E6C840E3}" destId="{6FAFB934-6BB7-478B-9334-AA36649BF58E}" srcOrd="1" destOrd="0" parTransId="{DFDC20A7-1F5C-4AB2-8389-55A90822EB98}" sibTransId="{4C173423-28EF-44F8-AF3F-3E7373CE38D2}"/>
    <dgm:cxn modelId="{588DE743-71FD-462B-8D47-848A283C1F16}" srcId="{A9C38110-F27E-4B35-B148-3AAD0D65A725}" destId="{E7576712-9E0F-4D97-A594-CF962D85AC63}" srcOrd="1" destOrd="0" parTransId="{B56E3FB5-9DF8-46E8-BDC0-A16F00C350EF}" sibTransId="{733843EB-9AE9-4D8D-BD33-E7BB7CAD9D8B}"/>
    <dgm:cxn modelId="{9F389949-B5A4-4500-BC65-DF225955D89A}" type="presOf" srcId="{0BC775D4-28A0-4E7C-8227-8EA83FBB130F}" destId="{E4779DFC-2085-4829-A1F9-029968C01926}" srcOrd="0" destOrd="0" presId="urn:microsoft.com/office/officeart/2005/8/layout/chevron2"/>
    <dgm:cxn modelId="{6BB8E849-F2CA-44BF-9A12-95BE9741EAB3}" type="presOf" srcId="{A9C38110-F27E-4B35-B148-3AAD0D65A725}" destId="{D114AE6B-BB23-4757-8651-62C12EFCF62D}" srcOrd="0" destOrd="0" presId="urn:microsoft.com/office/officeart/2005/8/layout/chevron2"/>
    <dgm:cxn modelId="{0D4ECF4C-E51A-4C0D-8D6A-C89D869B7AF7}" srcId="{0BC775D4-28A0-4E7C-8227-8EA83FBB130F}" destId="{57732041-624E-40D1-AAA3-E0D4492FC935}" srcOrd="4" destOrd="0" parTransId="{A1A63AA0-3CF3-4A21-9C86-E4DC29018F70}" sibTransId="{80E73F7F-D8D7-4284-8D2B-846D380576F2}"/>
    <dgm:cxn modelId="{05B5806D-40D7-476E-91CD-34211F8CB9A5}" type="presOf" srcId="{DCFE370C-CFF6-456F-A35C-D35DE76D3A68}" destId="{64B9E3E9-CF8A-45EC-A06B-263E0894C7D9}" srcOrd="0" destOrd="0" presId="urn:microsoft.com/office/officeart/2005/8/layout/chevron2"/>
    <dgm:cxn modelId="{58CABA74-FFC3-4B2D-A966-BC983194A28F}" srcId="{F4590578-142D-41F2-92E1-9820ECB8F6BB}" destId="{46DC4ECB-5640-490D-8EE6-263075F067B6}" srcOrd="1" destOrd="0" parTransId="{781B8167-672F-41BE-B4EE-F293E020ED5B}" sibTransId="{84E5E75D-0C2B-4AFB-AD27-954BDE060B0E}"/>
    <dgm:cxn modelId="{16EBB57E-09B1-4B90-AA18-D7634BE26692}" srcId="{0BC775D4-28A0-4E7C-8227-8EA83FBB130F}" destId="{A9C38110-F27E-4B35-B148-3AAD0D65A725}" srcOrd="3" destOrd="0" parTransId="{37499A91-0C6C-4A7D-B9B1-CE0C6F852E3A}" sibTransId="{E4071A78-3579-4BA2-B43E-3B10FBB02D32}"/>
    <dgm:cxn modelId="{3FB88C86-63E8-4FCD-9295-14632EBB2806}" type="presOf" srcId="{375F0A4A-FDF8-45A0-8410-D6768BC61BF6}" destId="{90DBB2C6-3124-48D6-9871-ABAA0007EFD3}" srcOrd="0" destOrd="0" presId="urn:microsoft.com/office/officeart/2005/8/layout/chevron2"/>
    <dgm:cxn modelId="{83E20D97-F1BE-4A67-A253-085DD1FA75FA}" type="presOf" srcId="{AC44E876-E74E-4B5A-B594-A067ED95C10E}" destId="{90DBB2C6-3124-48D6-9871-ABAA0007EFD3}" srcOrd="0" destOrd="2" presId="urn:microsoft.com/office/officeart/2005/8/layout/chevron2"/>
    <dgm:cxn modelId="{4B84219A-F27E-4F27-ACB1-F104C1CD3A26}" srcId="{9CACE5BB-AD0B-40F1-848F-CCD921284259}" destId="{78F7FD1D-5553-46E0-9607-478370B6DF4A}" srcOrd="0" destOrd="0" parTransId="{6F67B518-77E2-498C-B85B-F6661F74E4FA}" sibTransId="{1BD47913-33D2-4EC8-9F51-B6723B112138}"/>
    <dgm:cxn modelId="{FCF0A69D-84D0-49C4-A9DB-1602F90EA21C}" srcId="{57732041-624E-40D1-AAA3-E0D4492FC935}" destId="{B30E7709-D0A3-4F13-97D2-621A557B3428}" srcOrd="0" destOrd="0" parTransId="{B99ACE79-405C-49F4-A18B-5B5392A636FB}" sibTransId="{82193CE3-E5C9-4145-8ED7-5FE183EC1595}"/>
    <dgm:cxn modelId="{8A9750A8-6188-4CFD-942B-8A0C73F2C58D}" type="presOf" srcId="{46DC4ECB-5640-490D-8EE6-263075F067B6}" destId="{64B9E3E9-CF8A-45EC-A06B-263E0894C7D9}" srcOrd="0" destOrd="1" presId="urn:microsoft.com/office/officeart/2005/8/layout/chevron2"/>
    <dgm:cxn modelId="{E4E0C2B2-711D-4D8B-92E1-C49EA5BF17BA}" type="presOf" srcId="{F4590578-142D-41F2-92E1-9820ECB8F6BB}" destId="{ADE83FAD-A61D-4E52-9B3E-A4E7F4F981D6}" srcOrd="0" destOrd="0" presId="urn:microsoft.com/office/officeart/2005/8/layout/chevron2"/>
    <dgm:cxn modelId="{03454FBD-A50C-42F4-80F7-7BEAA922B64F}" type="presOf" srcId="{57732041-624E-40D1-AAA3-E0D4492FC935}" destId="{3FB1A283-4575-461D-AA9D-C0327FEBBEE8}" srcOrd="0" destOrd="0" presId="urn:microsoft.com/office/officeart/2005/8/layout/chevron2"/>
    <dgm:cxn modelId="{3B64D0BD-A577-466F-AB3B-1D76B763734D}" type="presOf" srcId="{78F7FD1D-5553-46E0-9607-478370B6DF4A}" destId="{946008A5-B941-42E4-A57E-AF4505B7F1FC}" srcOrd="0" destOrd="0" presId="urn:microsoft.com/office/officeart/2005/8/layout/chevron2"/>
    <dgm:cxn modelId="{22FBBBC5-52B2-4C78-A605-AA7F462EDACC}" srcId="{F4590578-142D-41F2-92E1-9820ECB8F6BB}" destId="{DCFE370C-CFF6-456F-A35C-D35DE76D3A68}" srcOrd="0" destOrd="0" parTransId="{9907B5E1-76D3-4F74-86AC-18A8D687393D}" sibTransId="{15C0C94A-77E2-473F-AE82-B8904C00F16E}"/>
    <dgm:cxn modelId="{12B9CFC6-411F-468A-9B10-2F7563FA66CD}" type="presOf" srcId="{E7576712-9E0F-4D97-A594-CF962D85AC63}" destId="{90DBB2C6-3124-48D6-9871-ABAA0007EFD3}" srcOrd="0" destOrd="1" presId="urn:microsoft.com/office/officeart/2005/8/layout/chevron2"/>
    <dgm:cxn modelId="{FB1615D2-E9CD-4357-ABC4-38FFAC9ADF75}" type="presOf" srcId="{0F098959-9DA0-445A-B3E2-8A46E6C840E3}" destId="{63F460C3-E67A-42AF-A348-7A5D8EBF3BBF}" srcOrd="0" destOrd="0" presId="urn:microsoft.com/office/officeart/2005/8/layout/chevron2"/>
    <dgm:cxn modelId="{B633B0D5-6F28-4F5E-B9D7-9CE02F909A47}" srcId="{0BC775D4-28A0-4E7C-8227-8EA83FBB130F}" destId="{0F098959-9DA0-445A-B3E2-8A46E6C840E3}" srcOrd="2" destOrd="0" parTransId="{BA3A284E-A8B8-4214-9810-73B6ABDB74C3}" sibTransId="{23ED4923-AC6B-4420-8375-35CCE9BF0FB9}"/>
    <dgm:cxn modelId="{E9BF0AEB-FE2D-4F1A-878F-AAAA4CDA18BF}" type="presOf" srcId="{D51424BC-8371-4FB2-BCC3-76E25F1AE6F0}" destId="{F053A267-E2C0-4B83-813B-DC8ED434C1DB}" srcOrd="0" destOrd="0" presId="urn:microsoft.com/office/officeart/2005/8/layout/chevron2"/>
    <dgm:cxn modelId="{3912D9FA-4392-40D0-8AA6-C8EB7633A55A}" srcId="{0F098959-9DA0-445A-B3E2-8A46E6C840E3}" destId="{D51424BC-8371-4FB2-BCC3-76E25F1AE6F0}" srcOrd="0" destOrd="0" parTransId="{2783CF8D-34A1-4EA0-A43F-FC9196CBFC09}" sibTransId="{9DA5077C-F407-491A-BBF5-1D2BC6F63B5B}"/>
    <dgm:cxn modelId="{BF3514B6-6F51-4FFD-B08C-34D9AF8F2561}" type="presParOf" srcId="{E4779DFC-2085-4829-A1F9-029968C01926}" destId="{95F9886E-B340-4B78-8140-9A20E662B86B}" srcOrd="0" destOrd="0" presId="urn:microsoft.com/office/officeart/2005/8/layout/chevron2"/>
    <dgm:cxn modelId="{A7D449AD-0B52-4016-999C-AE550845810B}" type="presParOf" srcId="{95F9886E-B340-4B78-8140-9A20E662B86B}" destId="{7770F073-EC84-465F-965A-9F8E9AC98D97}" srcOrd="0" destOrd="0" presId="urn:microsoft.com/office/officeart/2005/8/layout/chevron2"/>
    <dgm:cxn modelId="{F1DEEE64-0402-4540-B20B-06FC41CE42BD}" type="presParOf" srcId="{95F9886E-B340-4B78-8140-9A20E662B86B}" destId="{946008A5-B941-42E4-A57E-AF4505B7F1FC}" srcOrd="1" destOrd="0" presId="urn:microsoft.com/office/officeart/2005/8/layout/chevron2"/>
    <dgm:cxn modelId="{2A477296-BDFA-43DE-A738-6558C258F408}" type="presParOf" srcId="{E4779DFC-2085-4829-A1F9-029968C01926}" destId="{8342E8D5-3317-4689-8DF5-832BBE7EB21B}" srcOrd="1" destOrd="0" presId="urn:microsoft.com/office/officeart/2005/8/layout/chevron2"/>
    <dgm:cxn modelId="{E9160BC4-D9DF-4DBF-A236-7F4BEE3FACB8}" type="presParOf" srcId="{E4779DFC-2085-4829-A1F9-029968C01926}" destId="{673677B0-7482-4894-B1BA-44BE2F2C335B}" srcOrd="2" destOrd="0" presId="urn:microsoft.com/office/officeart/2005/8/layout/chevron2"/>
    <dgm:cxn modelId="{8CBB9EEB-CA07-4574-AA23-770ABD7C478F}" type="presParOf" srcId="{673677B0-7482-4894-B1BA-44BE2F2C335B}" destId="{ADE83FAD-A61D-4E52-9B3E-A4E7F4F981D6}" srcOrd="0" destOrd="0" presId="urn:microsoft.com/office/officeart/2005/8/layout/chevron2"/>
    <dgm:cxn modelId="{7718A6CF-496B-4097-9486-3C1FC26A7021}" type="presParOf" srcId="{673677B0-7482-4894-B1BA-44BE2F2C335B}" destId="{64B9E3E9-CF8A-45EC-A06B-263E0894C7D9}" srcOrd="1" destOrd="0" presId="urn:microsoft.com/office/officeart/2005/8/layout/chevron2"/>
    <dgm:cxn modelId="{4E1E79F2-70F3-477A-B02C-D301F9AB1D62}" type="presParOf" srcId="{E4779DFC-2085-4829-A1F9-029968C01926}" destId="{B7FBBB87-31E9-427F-8D5E-820B588C0B7F}" srcOrd="3" destOrd="0" presId="urn:microsoft.com/office/officeart/2005/8/layout/chevron2"/>
    <dgm:cxn modelId="{188F4849-AF27-433D-9F46-18BBCFDE51F2}" type="presParOf" srcId="{E4779DFC-2085-4829-A1F9-029968C01926}" destId="{BD5FEDF8-7C47-4198-B199-53A4AFDBD726}" srcOrd="4" destOrd="0" presId="urn:microsoft.com/office/officeart/2005/8/layout/chevron2"/>
    <dgm:cxn modelId="{5CD2C0FF-B3BA-4935-80F7-85A0D8170989}" type="presParOf" srcId="{BD5FEDF8-7C47-4198-B199-53A4AFDBD726}" destId="{63F460C3-E67A-42AF-A348-7A5D8EBF3BBF}" srcOrd="0" destOrd="0" presId="urn:microsoft.com/office/officeart/2005/8/layout/chevron2"/>
    <dgm:cxn modelId="{42120881-3257-473C-8CD6-D8F72F15E1A7}" type="presParOf" srcId="{BD5FEDF8-7C47-4198-B199-53A4AFDBD726}" destId="{F053A267-E2C0-4B83-813B-DC8ED434C1DB}" srcOrd="1" destOrd="0" presId="urn:microsoft.com/office/officeart/2005/8/layout/chevron2"/>
    <dgm:cxn modelId="{13503302-009B-4168-BE43-420DA4B625F6}" type="presParOf" srcId="{E4779DFC-2085-4829-A1F9-029968C01926}" destId="{A46CC3B1-7C57-44A4-9849-723B429CEAF5}" srcOrd="5" destOrd="0" presId="urn:microsoft.com/office/officeart/2005/8/layout/chevron2"/>
    <dgm:cxn modelId="{7016DFB5-8487-4834-84A0-D871144C3BC9}" type="presParOf" srcId="{E4779DFC-2085-4829-A1F9-029968C01926}" destId="{53F3D578-1F45-4428-9C9C-21CC865C3799}" srcOrd="6" destOrd="0" presId="urn:microsoft.com/office/officeart/2005/8/layout/chevron2"/>
    <dgm:cxn modelId="{0E39DEDD-06AE-4588-899A-5EA1127A795E}" type="presParOf" srcId="{53F3D578-1F45-4428-9C9C-21CC865C3799}" destId="{D114AE6B-BB23-4757-8651-62C12EFCF62D}" srcOrd="0" destOrd="0" presId="urn:microsoft.com/office/officeart/2005/8/layout/chevron2"/>
    <dgm:cxn modelId="{E48C3A28-B71D-4D4A-B6E1-7EEE2CBBC9BF}" type="presParOf" srcId="{53F3D578-1F45-4428-9C9C-21CC865C3799}" destId="{90DBB2C6-3124-48D6-9871-ABAA0007EFD3}" srcOrd="1" destOrd="0" presId="urn:microsoft.com/office/officeart/2005/8/layout/chevron2"/>
    <dgm:cxn modelId="{64335EAC-E771-45F4-A05F-7D142AAA445E}" type="presParOf" srcId="{E4779DFC-2085-4829-A1F9-029968C01926}" destId="{B4BC06ED-FE44-4F69-809B-F28AF6E59692}" srcOrd="7" destOrd="0" presId="urn:microsoft.com/office/officeart/2005/8/layout/chevron2"/>
    <dgm:cxn modelId="{F1C00703-ED80-4CA9-83F9-DF838E96E0C0}" type="presParOf" srcId="{E4779DFC-2085-4829-A1F9-029968C01926}" destId="{A4F50502-470F-46E5-8DBC-5B6B8690FBE3}" srcOrd="8" destOrd="0" presId="urn:microsoft.com/office/officeart/2005/8/layout/chevron2"/>
    <dgm:cxn modelId="{E8B3BD97-3A6C-450F-AF32-BBE3D3F573E8}" type="presParOf" srcId="{A4F50502-470F-46E5-8DBC-5B6B8690FBE3}" destId="{3FB1A283-4575-461D-AA9D-C0327FEBBEE8}" srcOrd="0" destOrd="0" presId="urn:microsoft.com/office/officeart/2005/8/layout/chevron2"/>
    <dgm:cxn modelId="{648FF5CC-9356-45CF-AC61-A79EAB0ADAF7}" type="presParOf" srcId="{A4F50502-470F-46E5-8DBC-5B6B8690FBE3}" destId="{DB3A236D-28E8-4666-9501-E8B618CC19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0F073-EC84-465F-965A-9F8E9AC98D97}">
      <dsp:nvSpPr>
        <dsp:cNvPr id="0" name=""/>
        <dsp:cNvSpPr/>
      </dsp:nvSpPr>
      <dsp:spPr>
        <a:xfrm rot="5400000">
          <a:off x="-158901" y="245881"/>
          <a:ext cx="1059340" cy="7415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현황분석</a:t>
          </a:r>
        </a:p>
      </dsp:txBody>
      <dsp:txXfrm rot="-5400000">
        <a:off x="0" y="457749"/>
        <a:ext cx="741538" cy="317802"/>
      </dsp:txXfrm>
    </dsp:sp>
    <dsp:sp modelId="{946008A5-B941-42E4-A57E-AF4505B7F1FC}">
      <dsp:nvSpPr>
        <dsp:cNvPr id="0" name=""/>
        <dsp:cNvSpPr/>
      </dsp:nvSpPr>
      <dsp:spPr>
        <a:xfrm rot="5400000">
          <a:off x="3361372" y="-2555738"/>
          <a:ext cx="799403" cy="6039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주차시설 현황조사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주차 만족도 작성</a:t>
          </a:r>
        </a:p>
      </dsp:txBody>
      <dsp:txXfrm rot="-5400000">
        <a:off x="741538" y="103120"/>
        <a:ext cx="6000048" cy="721355"/>
      </dsp:txXfrm>
    </dsp:sp>
    <dsp:sp modelId="{ADE83FAD-A61D-4E52-9B3E-A4E7F4F981D6}">
      <dsp:nvSpPr>
        <dsp:cNvPr id="0" name=""/>
        <dsp:cNvSpPr/>
      </dsp:nvSpPr>
      <dsp:spPr>
        <a:xfrm rot="5400000">
          <a:off x="-158901" y="1322571"/>
          <a:ext cx="1059340" cy="7415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데이터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수집</a:t>
          </a:r>
        </a:p>
      </dsp:txBody>
      <dsp:txXfrm rot="-5400000">
        <a:off x="0" y="1534439"/>
        <a:ext cx="741538" cy="317802"/>
      </dsp:txXfrm>
    </dsp:sp>
    <dsp:sp modelId="{64B9E3E9-CF8A-45EC-A06B-263E0894C7D9}">
      <dsp:nvSpPr>
        <dsp:cNvPr id="0" name=""/>
        <dsp:cNvSpPr/>
      </dsp:nvSpPr>
      <dsp:spPr>
        <a:xfrm rot="5400000">
          <a:off x="3314580" y="-1511398"/>
          <a:ext cx="892988" cy="6039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지역 데이터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사업체수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주차면수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공영주차장 위치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인구데이터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카드이용건수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유동인구</a:t>
          </a:r>
          <a:r>
            <a:rPr lang="en-US" altLang="ko-KR" sz="1400" kern="1200" dirty="0"/>
            <a:t>, </a:t>
          </a:r>
          <a:r>
            <a:rPr lang="en-US" altLang="ko-KR" sz="1400" kern="1200" dirty="0" err="1"/>
            <a:t>WiFi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접속자수</a:t>
          </a:r>
        </a:p>
      </dsp:txBody>
      <dsp:txXfrm rot="-5400000">
        <a:off x="741538" y="1105236"/>
        <a:ext cx="5995480" cy="805804"/>
      </dsp:txXfrm>
    </dsp:sp>
    <dsp:sp modelId="{63F460C3-E67A-42AF-A348-7A5D8EBF3BBF}">
      <dsp:nvSpPr>
        <dsp:cNvPr id="0" name=""/>
        <dsp:cNvSpPr/>
      </dsp:nvSpPr>
      <dsp:spPr>
        <a:xfrm rot="5400000">
          <a:off x="-158901" y="2384610"/>
          <a:ext cx="1059340" cy="7415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전처리</a:t>
          </a:r>
          <a:endParaRPr lang="ko-KR" altLang="en-US" sz="1400" kern="1200" dirty="0"/>
        </a:p>
      </dsp:txBody>
      <dsp:txXfrm rot="-5400000">
        <a:off x="0" y="2596478"/>
        <a:ext cx="741538" cy="317802"/>
      </dsp:txXfrm>
    </dsp:sp>
    <dsp:sp modelId="{F053A267-E2C0-4B83-813B-DC8ED434C1DB}">
      <dsp:nvSpPr>
        <dsp:cNvPr id="0" name=""/>
        <dsp:cNvSpPr/>
      </dsp:nvSpPr>
      <dsp:spPr>
        <a:xfrm rot="5400000">
          <a:off x="3311657" y="-449541"/>
          <a:ext cx="898833" cy="6039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지역 데이터 </a:t>
          </a:r>
          <a:r>
            <a:rPr lang="en-US" altLang="ko-KR" sz="1400" kern="1200" dirty="0"/>
            <a:t>: </a:t>
          </a:r>
          <a:r>
            <a:rPr lang="ko-KR" altLang="en-US" sz="1400" kern="1200" dirty="0" err="1"/>
            <a:t>사업체수</a:t>
          </a:r>
          <a:r>
            <a:rPr lang="en-US" altLang="ko-KR" sz="1400" kern="1200" dirty="0"/>
            <a:t>, </a:t>
          </a:r>
          <a:r>
            <a:rPr lang="ko-KR" altLang="en-US" sz="1400" kern="1200" dirty="0" err="1"/>
            <a:t>주차면수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공영주차장 위치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인구데이터 </a:t>
          </a:r>
          <a:r>
            <a:rPr lang="en-US" altLang="ko-KR" sz="1400" kern="1200" dirty="0"/>
            <a:t>: </a:t>
          </a:r>
          <a:r>
            <a:rPr lang="ko-KR" altLang="en-US" sz="1400" kern="1200" dirty="0"/>
            <a:t>카드이용건수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유동인구</a:t>
          </a:r>
          <a:r>
            <a:rPr lang="en-US" altLang="ko-KR" sz="1400" kern="1200" dirty="0"/>
            <a:t>, </a:t>
          </a:r>
          <a:r>
            <a:rPr lang="en-US" altLang="ko-KR" sz="1400" kern="1200" dirty="0" err="1"/>
            <a:t>WiFi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접속자수</a:t>
          </a:r>
        </a:p>
      </dsp:txBody>
      <dsp:txXfrm rot="-5400000">
        <a:off x="741538" y="2164455"/>
        <a:ext cx="5995195" cy="811079"/>
      </dsp:txXfrm>
    </dsp:sp>
    <dsp:sp modelId="{D114AE6B-BB23-4757-8651-62C12EFCF62D}">
      <dsp:nvSpPr>
        <dsp:cNvPr id="0" name=""/>
        <dsp:cNvSpPr/>
      </dsp:nvSpPr>
      <dsp:spPr>
        <a:xfrm rot="5400000">
          <a:off x="-158901" y="3408325"/>
          <a:ext cx="1059340" cy="7415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데이터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분석</a:t>
          </a:r>
          <a:endParaRPr lang="en-US" altLang="ko-KR" sz="1400" kern="1200" dirty="0"/>
        </a:p>
      </dsp:txBody>
      <dsp:txXfrm rot="-5400000">
        <a:off x="0" y="3620193"/>
        <a:ext cx="741538" cy="317802"/>
      </dsp:txXfrm>
    </dsp:sp>
    <dsp:sp modelId="{90DBB2C6-3124-48D6-9871-ABAA0007EFD3}">
      <dsp:nvSpPr>
        <dsp:cNvPr id="0" name=""/>
        <dsp:cNvSpPr/>
      </dsp:nvSpPr>
      <dsp:spPr>
        <a:xfrm rot="5400000">
          <a:off x="3286273" y="637881"/>
          <a:ext cx="949601" cy="6039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상관분석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군집분석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회귀분석</a:t>
          </a:r>
        </a:p>
      </dsp:txBody>
      <dsp:txXfrm rot="-5400000">
        <a:off x="741538" y="3228972"/>
        <a:ext cx="5992716" cy="856889"/>
      </dsp:txXfrm>
    </dsp:sp>
    <dsp:sp modelId="{3FB1A283-4575-461D-AA9D-C0327FEBBEE8}">
      <dsp:nvSpPr>
        <dsp:cNvPr id="0" name=""/>
        <dsp:cNvSpPr/>
      </dsp:nvSpPr>
      <dsp:spPr>
        <a:xfrm rot="5400000">
          <a:off x="-158901" y="4590163"/>
          <a:ext cx="1059340" cy="7415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분석결과</a:t>
          </a:r>
        </a:p>
      </dsp:txBody>
      <dsp:txXfrm rot="-5400000">
        <a:off x="0" y="4802031"/>
        <a:ext cx="741538" cy="317802"/>
      </dsp:txXfrm>
    </dsp:sp>
    <dsp:sp modelId="{DB3A236D-28E8-4666-9501-E8B618CC19DD}">
      <dsp:nvSpPr>
        <dsp:cNvPr id="0" name=""/>
        <dsp:cNvSpPr/>
      </dsp:nvSpPr>
      <dsp:spPr>
        <a:xfrm rot="5400000">
          <a:off x="3255566" y="1756011"/>
          <a:ext cx="1011015" cy="60390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ko-KR" sz="1400" kern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rPr>
            <a:t>QGIS </a:t>
          </a:r>
          <a:r>
            <a:rPr lang="ko-KR" altLang="en-US" sz="1400" kern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rPr>
            <a:t>시각화</a:t>
          </a:r>
          <a:endParaRPr lang="ko-KR" altLang="en-US" sz="1400" kern="1200" dirty="0"/>
        </a:p>
      </dsp:txBody>
      <dsp:txXfrm rot="-5400000">
        <a:off x="741538" y="4319393"/>
        <a:ext cx="5989718" cy="912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06BF1-04F8-44A7-804D-6673E44D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D01CD-778D-43D2-9BC7-948387C07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CD5C1-B780-414D-9F74-53A6E278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32D6-E301-4606-9EA2-830245C8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03B11-4E29-4131-80A4-E5A7CDB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5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22B6-4705-47DF-9D75-49E99F7A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1A1D7-961E-4A5E-B47F-D3FBE7B7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DDCBB-FFAC-4DC2-8205-5A780D72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51C7B-72F0-48E3-817B-2127B227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2FBAC-421A-420E-A6FE-3C05CE9B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7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EB7E2-5AC3-40C4-A7A8-21FB811B5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D538B-9282-4341-9193-C9169C90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29B56-C0EB-4A0D-92B8-0D0800D2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EA907-CB21-4D97-8FAE-9D03EE0B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A2F2C-AA57-4C50-B9CE-C78A552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6B34C-7503-4B7F-BA03-A69ADB30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1DAD6-033F-4AC0-94CA-4044C86D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730-A46E-43A0-A153-85F69D8F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374B1-8FD3-45E6-A554-1BF67977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B727B-25BB-4988-B866-B0A77D48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6BC65-6FDF-4B89-B3B6-F7CDA4F5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62611-07E3-46A9-B20E-82AE8DDF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24284-1A34-43EF-BDBE-D20C8B46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EBB12-0C79-4632-91CE-3048E14A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A585A-87A0-4FC3-A654-4BDD9B6E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1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6005-A067-46C4-A52C-56C32C0C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7A186-50FC-4CD1-8D10-E9237B820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82BF3-5C62-4A52-A6CD-27C6916DC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9687C-A883-4D50-BBB3-743D41EC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3E57F-FB67-439A-B4D5-239BF9A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F9FAD-F7E8-4855-9DE5-C9853161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A0C1-6879-4834-80B3-0925922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FEA6A-370B-4E81-9A1F-49178B56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01CA9-0370-444A-87B6-75BC9B4E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F99D08-D60A-4827-A91F-313A23815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DE9B7-F417-4BBB-A466-1B62A15C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E1E65-C265-4689-9253-C36DE30B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21658-790E-4426-9F65-E6C7E0A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1A4CF-C435-48D8-B5AB-B7DAE130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D6C5-98ED-472E-AECA-E469340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44512-4D04-4C11-9ABB-35B34598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F217-9DB2-4490-AE26-BE8779E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EEEAC-69AA-4AD8-9104-DB975D1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29EA6A-473D-4EC4-B2D8-D5F9E4F4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72F13-1B14-4AF1-A506-9E9826A6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56E60-241C-41DE-9C51-2F6B74F2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1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AF37-3DF3-43E5-BEF1-AC65F937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3A58A-F5B7-4963-AF13-F3D8BCFC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112F9-4423-4FD3-9EE2-779D5A75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5CA92-0E6F-4D2F-879A-5DAE0BAB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4211C-FA80-4873-97DD-1C78FDD3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69FEF-9DB2-4434-9089-F16CBF2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173B3-8A3E-4F6C-AF30-83290A29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28C93-77A1-4E4F-AD48-1ED07E294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390D7-59DD-47C1-8DDC-7AA2992A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318E9-5B40-48B5-BCB6-E9BA8F38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69DF7-82DC-41D1-A0F1-00E4BA2B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3F2CE-8DDD-4883-975C-CB537D2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F2F002-8007-457E-8A15-B2A8C09D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8C857-C068-436F-8FCA-8702E28D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E642-1D3D-4D99-ABC8-B89689E4F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2648-8526-44EB-BD1A-EFCE8ACF3DF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3683B-26CD-4DE8-89A6-1F23D7F9A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C3548-B3B1-4043-A3DA-C5374C1B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0163-99CB-49DF-B318-DD42B9F0F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8A1EBDA6-A014-427C-B45A-2713023DC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597094"/>
              </p:ext>
            </p:extLst>
          </p:nvPr>
        </p:nvGraphicFramePr>
        <p:xfrm>
          <a:off x="1786340" y="408117"/>
          <a:ext cx="6780611" cy="553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9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4109CB63-D72B-43F6-A808-AE7B674B5252}"/>
              </a:ext>
            </a:extLst>
          </p:cNvPr>
          <p:cNvGrpSpPr/>
          <p:nvPr/>
        </p:nvGrpSpPr>
        <p:grpSpPr>
          <a:xfrm>
            <a:off x="3149689" y="385592"/>
            <a:ext cx="7204680" cy="6086815"/>
            <a:chOff x="1036804" y="507628"/>
            <a:chExt cx="7204680" cy="608681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C6BC2-3972-4F56-901A-869B8B7F5B50}"/>
                </a:ext>
              </a:extLst>
            </p:cNvPr>
            <p:cNvGrpSpPr/>
            <p:nvPr/>
          </p:nvGrpSpPr>
          <p:grpSpPr>
            <a:xfrm>
              <a:off x="1036804" y="1734743"/>
              <a:ext cx="972621" cy="1178357"/>
              <a:chOff x="-146868" y="1022131"/>
              <a:chExt cx="759948" cy="1059340"/>
            </a:xfrm>
          </p:grpSpPr>
          <p:sp>
            <p:nvSpPr>
              <p:cNvPr id="6" name="화살표: 갈매기형 수장 5">
                <a:extLst>
                  <a:ext uri="{FF2B5EF4-FFF2-40B4-BE49-F238E27FC236}">
                    <a16:creationId xmlns:a16="http://schemas.microsoft.com/office/drawing/2014/main" id="{A663786A-420B-4479-A065-3A9609DF132C}"/>
                  </a:ext>
                </a:extLst>
              </p:cNvPr>
              <p:cNvSpPr/>
              <p:nvPr/>
            </p:nvSpPr>
            <p:spPr>
              <a:xfrm rot="5400000">
                <a:off x="-287359" y="1181032"/>
                <a:ext cx="1059340" cy="74153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7" name="화살표: 갈매기형 수장 4">
                <a:extLst>
                  <a:ext uri="{FF2B5EF4-FFF2-40B4-BE49-F238E27FC236}">
                    <a16:creationId xmlns:a16="http://schemas.microsoft.com/office/drawing/2014/main" id="{252E7BDB-903A-47F7-8771-84E426E411BD}"/>
                  </a:ext>
                </a:extLst>
              </p:cNvPr>
              <p:cNvSpPr txBox="1"/>
              <p:nvPr/>
            </p:nvSpPr>
            <p:spPr>
              <a:xfrm>
                <a:off x="-146868" y="1542361"/>
                <a:ext cx="741538" cy="317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dirty="0"/>
                  <a:t>데이터</a:t>
                </a:r>
                <a:endParaRPr lang="en-US" altLang="ko-KR" sz="1400" dirty="0"/>
              </a:p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dirty="0"/>
                  <a:t> 수집</a:t>
                </a:r>
                <a:endParaRPr lang="ko-KR" altLang="en-US" sz="1400" kern="1200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C367C8C-F5BD-4D6D-BA98-8174B6FBC326}"/>
                </a:ext>
              </a:extLst>
            </p:cNvPr>
            <p:cNvGrpSpPr/>
            <p:nvPr/>
          </p:nvGrpSpPr>
          <p:grpSpPr>
            <a:xfrm>
              <a:off x="2202412" y="1797186"/>
              <a:ext cx="6039072" cy="892988"/>
              <a:chOff x="741538" y="1061644"/>
              <a:chExt cx="6039072" cy="892988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3268D67C-C33E-42CE-9770-8E1A24A85419}"/>
                  </a:ext>
                </a:extLst>
              </p:cNvPr>
              <p:cNvSpPr/>
              <p:nvPr/>
            </p:nvSpPr>
            <p:spPr>
              <a:xfrm rot="5400000">
                <a:off x="3314580" y="-1511398"/>
                <a:ext cx="892988" cy="6039072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사각형: 둥근 위쪽 모서리 4">
                <a:extLst>
                  <a:ext uri="{FF2B5EF4-FFF2-40B4-BE49-F238E27FC236}">
                    <a16:creationId xmlns:a16="http://schemas.microsoft.com/office/drawing/2014/main" id="{E416CAB5-9DEA-44AA-84D4-DD40E86F22DB}"/>
                  </a:ext>
                </a:extLst>
              </p:cNvPr>
              <p:cNvSpPr txBox="1"/>
              <p:nvPr/>
            </p:nvSpPr>
            <p:spPr>
              <a:xfrm>
                <a:off x="741538" y="1105236"/>
                <a:ext cx="5995480" cy="8058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지역 데이터 </a:t>
                </a:r>
                <a:endParaRPr lang="en-US" altLang="ko-KR" sz="1400" kern="1200" dirty="0"/>
              </a:p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dirty="0"/>
                  <a:t>인구 데이터</a:t>
                </a:r>
                <a:endParaRPr lang="ko-KR" altLang="en-US" sz="1400" kern="12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5E13734-AFAC-4C11-B0AD-BB95DC25EA12}"/>
                </a:ext>
              </a:extLst>
            </p:cNvPr>
            <p:cNvGrpSpPr/>
            <p:nvPr/>
          </p:nvGrpSpPr>
          <p:grpSpPr>
            <a:xfrm>
              <a:off x="1036804" y="507628"/>
              <a:ext cx="972621" cy="1178357"/>
              <a:chOff x="-146868" y="1022131"/>
              <a:chExt cx="759948" cy="1059340"/>
            </a:xfrm>
          </p:grpSpPr>
          <p:sp>
            <p:nvSpPr>
              <p:cNvPr id="12" name="화살표: 갈매기형 수장 11">
                <a:extLst>
                  <a:ext uri="{FF2B5EF4-FFF2-40B4-BE49-F238E27FC236}">
                    <a16:creationId xmlns:a16="http://schemas.microsoft.com/office/drawing/2014/main" id="{4FB80A9F-52EC-4F7D-A218-9B70867CB32D}"/>
                  </a:ext>
                </a:extLst>
              </p:cNvPr>
              <p:cNvSpPr/>
              <p:nvPr/>
            </p:nvSpPr>
            <p:spPr>
              <a:xfrm rot="5400000">
                <a:off x="-287359" y="1181032"/>
                <a:ext cx="1059340" cy="74153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3" name="화살표: 갈매기형 수장 4">
                <a:extLst>
                  <a:ext uri="{FF2B5EF4-FFF2-40B4-BE49-F238E27FC236}">
                    <a16:creationId xmlns:a16="http://schemas.microsoft.com/office/drawing/2014/main" id="{A5AC7DF6-9692-4E58-B6A3-87900BCCC9D2}"/>
                  </a:ext>
                </a:extLst>
              </p:cNvPr>
              <p:cNvSpPr txBox="1"/>
              <p:nvPr/>
            </p:nvSpPr>
            <p:spPr>
              <a:xfrm>
                <a:off x="-146868" y="1542361"/>
                <a:ext cx="741538" cy="317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kern="1200" dirty="0"/>
                  <a:t>현황</a:t>
                </a:r>
                <a:endParaRPr lang="en-US" altLang="ko-KR" sz="1400" kern="1200" dirty="0"/>
              </a:p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kern="1200" dirty="0"/>
                  <a:t>분석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BEDF426-A0ED-41C5-B6D7-A6E5F71D0B74}"/>
                </a:ext>
              </a:extLst>
            </p:cNvPr>
            <p:cNvGrpSpPr/>
            <p:nvPr/>
          </p:nvGrpSpPr>
          <p:grpSpPr>
            <a:xfrm>
              <a:off x="1036804" y="2961858"/>
              <a:ext cx="972621" cy="1178357"/>
              <a:chOff x="-146868" y="1022131"/>
              <a:chExt cx="759948" cy="1059340"/>
            </a:xfrm>
          </p:grpSpPr>
          <p:sp>
            <p:nvSpPr>
              <p:cNvPr id="15" name="화살표: 갈매기형 수장 14">
                <a:extLst>
                  <a:ext uri="{FF2B5EF4-FFF2-40B4-BE49-F238E27FC236}">
                    <a16:creationId xmlns:a16="http://schemas.microsoft.com/office/drawing/2014/main" id="{DE0E6C70-B5A1-4AB6-877D-A7923D5B2F53}"/>
                  </a:ext>
                </a:extLst>
              </p:cNvPr>
              <p:cNvSpPr/>
              <p:nvPr/>
            </p:nvSpPr>
            <p:spPr>
              <a:xfrm rot="5400000">
                <a:off x="-287359" y="1181032"/>
                <a:ext cx="1059340" cy="74153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6" name="화살표: 갈매기형 수장 4">
                <a:extLst>
                  <a:ext uri="{FF2B5EF4-FFF2-40B4-BE49-F238E27FC236}">
                    <a16:creationId xmlns:a16="http://schemas.microsoft.com/office/drawing/2014/main" id="{E163FE26-8D3D-4594-8903-9DEABD761F2E}"/>
                  </a:ext>
                </a:extLst>
              </p:cNvPr>
              <p:cNvSpPr txBox="1"/>
              <p:nvPr/>
            </p:nvSpPr>
            <p:spPr>
              <a:xfrm>
                <a:off x="-146868" y="1542361"/>
                <a:ext cx="741538" cy="317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dirty="0" err="1"/>
                  <a:t>전처리</a:t>
                </a:r>
                <a:endParaRPr lang="ko-KR" altLang="en-US" sz="1400" kern="12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B0FF40-8234-4D1F-BC5C-C904AFDE5F7F}"/>
                </a:ext>
              </a:extLst>
            </p:cNvPr>
            <p:cNvGrpSpPr/>
            <p:nvPr/>
          </p:nvGrpSpPr>
          <p:grpSpPr>
            <a:xfrm>
              <a:off x="1036804" y="4188973"/>
              <a:ext cx="972621" cy="1178357"/>
              <a:chOff x="-146868" y="1022131"/>
              <a:chExt cx="759948" cy="1059340"/>
            </a:xfrm>
          </p:grpSpPr>
          <p:sp>
            <p:nvSpPr>
              <p:cNvPr id="18" name="화살표: 갈매기형 수장 17">
                <a:extLst>
                  <a:ext uri="{FF2B5EF4-FFF2-40B4-BE49-F238E27FC236}">
                    <a16:creationId xmlns:a16="http://schemas.microsoft.com/office/drawing/2014/main" id="{37BA7A2A-7F30-4BA5-AF5B-8772E1C95AA9}"/>
                  </a:ext>
                </a:extLst>
              </p:cNvPr>
              <p:cNvSpPr/>
              <p:nvPr/>
            </p:nvSpPr>
            <p:spPr>
              <a:xfrm rot="5400000">
                <a:off x="-287359" y="1181032"/>
                <a:ext cx="1059340" cy="74153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9" name="화살표: 갈매기형 수장 4">
                <a:extLst>
                  <a:ext uri="{FF2B5EF4-FFF2-40B4-BE49-F238E27FC236}">
                    <a16:creationId xmlns:a16="http://schemas.microsoft.com/office/drawing/2014/main" id="{89F64517-352E-4DFF-9B62-806C1D6A15C7}"/>
                  </a:ext>
                </a:extLst>
              </p:cNvPr>
              <p:cNvSpPr txBox="1"/>
              <p:nvPr/>
            </p:nvSpPr>
            <p:spPr>
              <a:xfrm>
                <a:off x="-146868" y="1542361"/>
                <a:ext cx="741538" cy="317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dirty="0"/>
                  <a:t>데이터</a:t>
                </a:r>
                <a:endParaRPr lang="en-US" altLang="ko-KR" sz="1400" dirty="0"/>
              </a:p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dirty="0"/>
                  <a:t> 분석</a:t>
                </a:r>
                <a:endParaRPr lang="ko-KR" altLang="en-US" sz="1400" kern="12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DCDC26D-90A5-42D9-8B05-6956F907B54D}"/>
                </a:ext>
              </a:extLst>
            </p:cNvPr>
            <p:cNvGrpSpPr/>
            <p:nvPr/>
          </p:nvGrpSpPr>
          <p:grpSpPr>
            <a:xfrm>
              <a:off x="1036804" y="5416086"/>
              <a:ext cx="972621" cy="1178357"/>
              <a:chOff x="-146868" y="1022131"/>
              <a:chExt cx="759948" cy="1059340"/>
            </a:xfrm>
          </p:grpSpPr>
          <p:sp>
            <p:nvSpPr>
              <p:cNvPr id="21" name="화살표: 갈매기형 수장 20">
                <a:extLst>
                  <a:ext uri="{FF2B5EF4-FFF2-40B4-BE49-F238E27FC236}">
                    <a16:creationId xmlns:a16="http://schemas.microsoft.com/office/drawing/2014/main" id="{7FF35665-BA46-4933-981B-AAFE07A04C8B}"/>
                  </a:ext>
                </a:extLst>
              </p:cNvPr>
              <p:cNvSpPr/>
              <p:nvPr/>
            </p:nvSpPr>
            <p:spPr>
              <a:xfrm rot="5400000">
                <a:off x="-287359" y="1181032"/>
                <a:ext cx="1059340" cy="741538"/>
              </a:xfrm>
              <a:prstGeom prst="chevron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2" name="화살표: 갈매기형 수장 4">
                <a:extLst>
                  <a:ext uri="{FF2B5EF4-FFF2-40B4-BE49-F238E27FC236}">
                    <a16:creationId xmlns:a16="http://schemas.microsoft.com/office/drawing/2014/main" id="{04ABD919-7FCC-422C-9F2E-EF867161EA10}"/>
                  </a:ext>
                </a:extLst>
              </p:cNvPr>
              <p:cNvSpPr txBox="1"/>
              <p:nvPr/>
            </p:nvSpPr>
            <p:spPr>
              <a:xfrm>
                <a:off x="-146868" y="1542361"/>
                <a:ext cx="741538" cy="3178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kern="1200" dirty="0"/>
                  <a:t>분석</a:t>
                </a:r>
                <a:endParaRPr lang="en-US" altLang="ko-KR" sz="1400" kern="1200" dirty="0"/>
              </a:p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kern="1200" dirty="0"/>
                  <a:t>결과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5F7E94F-3436-48EA-8E12-1F53D49A4411}"/>
                </a:ext>
              </a:extLst>
            </p:cNvPr>
            <p:cNvGrpSpPr/>
            <p:nvPr/>
          </p:nvGrpSpPr>
          <p:grpSpPr>
            <a:xfrm>
              <a:off x="2202412" y="546825"/>
              <a:ext cx="6039072" cy="892988"/>
              <a:chOff x="741538" y="1061644"/>
              <a:chExt cx="6039072" cy="892988"/>
            </a:xfrm>
          </p:grpSpPr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0A3D17C0-92D1-43A0-A797-F5C05B7C1002}"/>
                  </a:ext>
                </a:extLst>
              </p:cNvPr>
              <p:cNvSpPr/>
              <p:nvPr/>
            </p:nvSpPr>
            <p:spPr>
              <a:xfrm rot="5400000">
                <a:off x="3314580" y="-1511398"/>
                <a:ext cx="892988" cy="6039072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사각형: 둥근 위쪽 모서리 4">
                <a:extLst>
                  <a:ext uri="{FF2B5EF4-FFF2-40B4-BE49-F238E27FC236}">
                    <a16:creationId xmlns:a16="http://schemas.microsoft.com/office/drawing/2014/main" id="{523008DD-0F24-4BDE-9AD5-7A6C0B903D74}"/>
                  </a:ext>
                </a:extLst>
              </p:cNvPr>
              <p:cNvSpPr txBox="1"/>
              <p:nvPr/>
            </p:nvSpPr>
            <p:spPr>
              <a:xfrm>
                <a:off x="741538" y="1105236"/>
                <a:ext cx="5995480" cy="8058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주차시설 현황조사</a:t>
                </a:r>
                <a:endParaRPr lang="en-US" altLang="ko-KR" sz="1400" kern="1200" dirty="0"/>
              </a:p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dirty="0"/>
                  <a:t>주차 만족도 작성</a:t>
                </a:r>
                <a:endParaRPr lang="ko-KR" altLang="en-US" sz="1400" kern="12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3B08DA6-DCB2-4588-B11D-4807B7BC4391}"/>
                </a:ext>
              </a:extLst>
            </p:cNvPr>
            <p:cNvGrpSpPr/>
            <p:nvPr/>
          </p:nvGrpSpPr>
          <p:grpSpPr>
            <a:xfrm>
              <a:off x="2202412" y="3047547"/>
              <a:ext cx="6039072" cy="892988"/>
              <a:chOff x="741538" y="1061644"/>
              <a:chExt cx="6039072" cy="892988"/>
            </a:xfrm>
          </p:grpSpPr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A8D8D6D3-9B9B-414B-ACD0-DC8BBCBB4F89}"/>
                  </a:ext>
                </a:extLst>
              </p:cNvPr>
              <p:cNvSpPr/>
              <p:nvPr/>
            </p:nvSpPr>
            <p:spPr>
              <a:xfrm rot="5400000">
                <a:off x="3314580" y="-1511398"/>
                <a:ext cx="892988" cy="6039072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사각형: 둥근 위쪽 모서리 4">
                <a:extLst>
                  <a:ext uri="{FF2B5EF4-FFF2-40B4-BE49-F238E27FC236}">
                    <a16:creationId xmlns:a16="http://schemas.microsoft.com/office/drawing/2014/main" id="{9FE6BB7F-C5AF-4F1C-8D67-45EB33FF5085}"/>
                  </a:ext>
                </a:extLst>
              </p:cNvPr>
              <p:cNvSpPr txBox="1"/>
              <p:nvPr/>
            </p:nvSpPr>
            <p:spPr>
              <a:xfrm>
                <a:off x="741538" y="1105236"/>
                <a:ext cx="5995480" cy="8058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지역 데이터 </a:t>
                </a:r>
                <a:r>
                  <a:rPr lang="en-US" altLang="ko-KR" sz="1400" kern="1200" dirty="0"/>
                  <a:t>: </a:t>
                </a:r>
                <a:r>
                  <a:rPr lang="ko-KR" altLang="en-US" sz="1400" kern="1200" dirty="0" err="1"/>
                  <a:t>사업체수</a:t>
                </a:r>
                <a:r>
                  <a:rPr lang="en-US" altLang="ko-KR" sz="1400" kern="1200" dirty="0"/>
                  <a:t>, </a:t>
                </a:r>
                <a:r>
                  <a:rPr lang="ko-KR" altLang="en-US" sz="1400" kern="1200" dirty="0" err="1"/>
                  <a:t>주차면수</a:t>
                </a:r>
                <a:r>
                  <a:rPr lang="en-US" altLang="ko-KR" sz="1400" kern="1200" dirty="0"/>
                  <a:t>, </a:t>
                </a:r>
                <a:r>
                  <a:rPr lang="ko-KR" altLang="en-US" sz="1400" kern="1200" dirty="0"/>
                  <a:t>공영주차장 위치</a:t>
                </a:r>
              </a:p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인구데이터 </a:t>
                </a:r>
                <a:r>
                  <a:rPr lang="en-US" altLang="ko-KR" sz="1400" kern="1200" dirty="0"/>
                  <a:t>: </a:t>
                </a:r>
                <a:r>
                  <a:rPr lang="ko-KR" altLang="en-US" sz="1400" kern="1200" dirty="0"/>
                  <a:t>카드이용건수</a:t>
                </a:r>
                <a:r>
                  <a:rPr lang="en-US" altLang="ko-KR" sz="1400" kern="1200" dirty="0"/>
                  <a:t>, </a:t>
                </a:r>
                <a:r>
                  <a:rPr lang="ko-KR" altLang="en-US" sz="1400" kern="1200" dirty="0"/>
                  <a:t>유동인구</a:t>
                </a:r>
                <a:r>
                  <a:rPr lang="en-US" altLang="ko-KR" sz="1400" kern="1200" dirty="0"/>
                  <a:t>, </a:t>
                </a:r>
                <a:r>
                  <a:rPr lang="en-US" altLang="ko-KR" sz="1400" kern="1200" dirty="0" err="1"/>
                  <a:t>WiFi</a:t>
                </a:r>
                <a:r>
                  <a:rPr lang="en-US" altLang="ko-KR" sz="1400" kern="1200" dirty="0"/>
                  <a:t> </a:t>
                </a:r>
                <a:r>
                  <a:rPr lang="ko-KR" altLang="en-US" sz="1400" kern="1200" dirty="0"/>
                  <a:t>접속자수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A1B911C-BCE8-4E85-9DAE-14760D194677}"/>
                </a:ext>
              </a:extLst>
            </p:cNvPr>
            <p:cNvGrpSpPr/>
            <p:nvPr/>
          </p:nvGrpSpPr>
          <p:grpSpPr>
            <a:xfrm>
              <a:off x="2202412" y="4297908"/>
              <a:ext cx="6039072" cy="892988"/>
              <a:chOff x="741538" y="1061644"/>
              <a:chExt cx="6039072" cy="892988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12FEF920-F1D1-45DF-A62A-E7910D6AA9EC}"/>
                  </a:ext>
                </a:extLst>
              </p:cNvPr>
              <p:cNvSpPr/>
              <p:nvPr/>
            </p:nvSpPr>
            <p:spPr>
              <a:xfrm rot="5400000">
                <a:off x="3314580" y="-1511398"/>
                <a:ext cx="892988" cy="6039072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사각형: 둥근 위쪽 모서리 4">
                <a:extLst>
                  <a:ext uri="{FF2B5EF4-FFF2-40B4-BE49-F238E27FC236}">
                    <a16:creationId xmlns:a16="http://schemas.microsoft.com/office/drawing/2014/main" id="{75FC7508-6388-416C-B8CB-9DDB02429CA8}"/>
                  </a:ext>
                </a:extLst>
              </p:cNvPr>
              <p:cNvSpPr txBox="1"/>
              <p:nvPr/>
            </p:nvSpPr>
            <p:spPr>
              <a:xfrm>
                <a:off x="741538" y="1105236"/>
                <a:ext cx="5995480" cy="8058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상관분석</a:t>
                </a:r>
                <a:endParaRPr lang="en-US" altLang="ko-KR" sz="1400" kern="1200" dirty="0"/>
              </a:p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dirty="0"/>
                  <a:t>군집분석</a:t>
                </a:r>
                <a:endParaRPr lang="en-US" altLang="ko-KR" sz="1400" dirty="0"/>
              </a:p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kern="1200" dirty="0"/>
                  <a:t>회귀분석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EDC9F4-345F-4D74-ADBF-170CBE29C330}"/>
                </a:ext>
              </a:extLst>
            </p:cNvPr>
            <p:cNvGrpSpPr/>
            <p:nvPr/>
          </p:nvGrpSpPr>
          <p:grpSpPr>
            <a:xfrm>
              <a:off x="2202412" y="5548270"/>
              <a:ext cx="6039072" cy="892988"/>
              <a:chOff x="741538" y="1061644"/>
              <a:chExt cx="6039072" cy="892988"/>
            </a:xfrm>
          </p:grpSpPr>
          <p:sp>
            <p:nvSpPr>
              <p:cNvPr id="33" name="사각형: 둥근 위쪽 모서리 32">
                <a:extLst>
                  <a:ext uri="{FF2B5EF4-FFF2-40B4-BE49-F238E27FC236}">
                    <a16:creationId xmlns:a16="http://schemas.microsoft.com/office/drawing/2014/main" id="{2C744180-B634-490F-B311-8F26A0A62B38}"/>
                  </a:ext>
                </a:extLst>
              </p:cNvPr>
              <p:cNvSpPr/>
              <p:nvPr/>
            </p:nvSpPr>
            <p:spPr>
              <a:xfrm rot="5400000">
                <a:off x="3314580" y="-1511398"/>
                <a:ext cx="892988" cy="6039072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4" name="사각형: 둥근 위쪽 모서리 4">
                <a:extLst>
                  <a:ext uri="{FF2B5EF4-FFF2-40B4-BE49-F238E27FC236}">
                    <a16:creationId xmlns:a16="http://schemas.microsoft.com/office/drawing/2014/main" id="{1ABE248A-D895-4E4D-A0BC-5BDB2C2EF974}"/>
                  </a:ext>
                </a:extLst>
              </p:cNvPr>
              <p:cNvSpPr txBox="1"/>
              <p:nvPr/>
            </p:nvSpPr>
            <p:spPr>
              <a:xfrm>
                <a:off x="741538" y="1105236"/>
                <a:ext cx="5995480" cy="8058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9568" tIns="8890" rIns="8890" bIns="889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400" kern="1200" dirty="0"/>
                  <a:t>QGIS </a:t>
                </a:r>
                <a:r>
                  <a:rPr lang="ko-KR" altLang="en-US" sz="1400" kern="1200" dirty="0"/>
                  <a:t>시각화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65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93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2020-09-23T10:21:15Z</dcterms:created>
  <dcterms:modified xsi:type="dcterms:W3CDTF">2020-09-24T08:23:17Z</dcterms:modified>
</cp:coreProperties>
</file>