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59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844AD-FDFF-4733-BDD0-B44E96A0F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402380"/>
            <a:ext cx="10058400" cy="1922732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RNN</a:t>
            </a:r>
            <a:r>
              <a:rPr lang="ko-KR" altLang="en-US" sz="6000" dirty="0"/>
              <a:t>을 이용한</a:t>
            </a:r>
            <a:br>
              <a:rPr lang="en-US" altLang="ko-KR" sz="6000" dirty="0"/>
            </a:br>
            <a:r>
              <a:rPr lang="ko-KR" altLang="en-US" sz="6000" dirty="0"/>
              <a:t>네이버 뉴스 카테고리별 분류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B4EB4-E90C-4BFC-B024-44171C85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이소정</a:t>
            </a:r>
            <a:r>
              <a:rPr lang="en-US" altLang="ko-KR" dirty="0"/>
              <a:t>, </a:t>
            </a:r>
            <a:r>
              <a:rPr lang="ko-KR" altLang="en-US" dirty="0" err="1"/>
              <a:t>현동엽</a:t>
            </a:r>
            <a:r>
              <a:rPr lang="en-US" altLang="ko-KR" dirty="0"/>
              <a:t>, </a:t>
            </a:r>
            <a:r>
              <a:rPr lang="ko-KR" altLang="en-US" dirty="0" err="1"/>
              <a:t>차진욱</a:t>
            </a:r>
            <a:r>
              <a:rPr lang="en-US" altLang="ko-KR" dirty="0"/>
              <a:t>, </a:t>
            </a:r>
            <a:r>
              <a:rPr lang="ko-KR" altLang="en-US" dirty="0"/>
              <a:t>박민혁</a:t>
            </a:r>
            <a:r>
              <a:rPr lang="en-US" altLang="ko-KR" dirty="0"/>
              <a:t>, </a:t>
            </a:r>
            <a:r>
              <a:rPr lang="ko-KR" altLang="en-US" dirty="0"/>
              <a:t>김대현</a:t>
            </a:r>
          </a:p>
        </p:txBody>
      </p:sp>
    </p:spTree>
    <p:extLst>
      <p:ext uri="{BB962C8B-B14F-4D97-AF65-F5344CB8AC3E}">
        <p14:creationId xmlns:p14="http://schemas.microsoft.com/office/powerpoint/2010/main" val="1056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88FC-D4AB-4494-86EF-61FA3CA6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35C491-274E-419A-BE33-175D9AAB645B}"/>
              </a:ext>
            </a:extLst>
          </p:cNvPr>
          <p:cNvSpPr/>
          <p:nvPr/>
        </p:nvSpPr>
        <p:spPr>
          <a:xfrm>
            <a:off x="370936" y="1984072"/>
            <a:ext cx="11171207" cy="62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‘</a:t>
            </a:r>
            <a:r>
              <a:rPr lang="ko-KR" altLang="en-US" dirty="0">
                <a:solidFill>
                  <a:sysClr val="windowText" lastClr="000000"/>
                </a:solidFill>
              </a:rPr>
              <a:t>없‘</a:t>
            </a:r>
            <a:r>
              <a:rPr lang="en-US" altLang="ko-KR" dirty="0">
                <a:solidFill>
                  <a:sysClr val="windowText" lastClr="000000"/>
                </a:solidFill>
              </a:rPr>
              <a:t>, ‘</a:t>
            </a:r>
            <a:r>
              <a:rPr lang="ko-KR" altLang="en-US" dirty="0">
                <a:solidFill>
                  <a:sysClr val="windowText" lastClr="000000"/>
                </a:solidFill>
              </a:rPr>
              <a:t>이</a:t>
            </a:r>
            <a:r>
              <a:rPr lang="en-US" altLang="ko-KR" dirty="0">
                <a:solidFill>
                  <a:sysClr val="windowText" lastClr="000000"/>
                </a:solidFill>
              </a:rPr>
              <a:t>’ </a:t>
            </a:r>
            <a:r>
              <a:rPr lang="ko-KR" altLang="en-US" dirty="0">
                <a:solidFill>
                  <a:sysClr val="windowText" lastClr="000000"/>
                </a:solidFill>
              </a:rPr>
              <a:t>등 의미 없는 형태소 제거 필요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A0A003-074F-46D5-90BF-89FF7BE0C94F}"/>
              </a:ext>
            </a:extLst>
          </p:cNvPr>
          <p:cNvSpPr/>
          <p:nvPr/>
        </p:nvSpPr>
        <p:spPr>
          <a:xfrm>
            <a:off x="370936" y="2807895"/>
            <a:ext cx="11171207" cy="62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ysClr val="windowText" lastClr="000000"/>
                </a:solidFill>
              </a:rPr>
              <a:t>모든 뉴스 제목에서 사용되는 특정 용어</a:t>
            </a:r>
            <a:r>
              <a:rPr lang="en-US" altLang="ko-KR">
                <a:solidFill>
                  <a:sysClr val="windowText" lastClr="000000"/>
                </a:solidFill>
              </a:rPr>
              <a:t>( </a:t>
            </a:r>
            <a:r>
              <a:rPr lang="ko-KR" altLang="en-US">
                <a:solidFill>
                  <a:sysClr val="windowText" lastClr="000000"/>
                </a:solidFill>
              </a:rPr>
              <a:t>속보</a:t>
            </a:r>
            <a:r>
              <a:rPr lang="en-US" altLang="ko-KR">
                <a:solidFill>
                  <a:sysClr val="windowText" lastClr="000000"/>
                </a:solidFill>
              </a:rPr>
              <a:t>, </a:t>
            </a:r>
            <a:r>
              <a:rPr lang="ko-KR" altLang="en-US">
                <a:solidFill>
                  <a:sysClr val="windowText" lastClr="000000"/>
                </a:solidFill>
              </a:rPr>
              <a:t>기자 등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에 대한 제거 필요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96D41B-63F6-426E-B73A-E1B7F0D44538}"/>
              </a:ext>
            </a:extLst>
          </p:cNvPr>
          <p:cNvSpPr/>
          <p:nvPr/>
        </p:nvSpPr>
        <p:spPr>
          <a:xfrm>
            <a:off x="370936" y="3696416"/>
            <a:ext cx="11171207" cy="62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ysClr val="windowText" lastClr="000000"/>
                </a:solidFill>
              </a:rPr>
              <a:t>BI-LSTM</a:t>
            </a:r>
            <a:r>
              <a:rPr lang="ko-KR" altLang="en-US">
                <a:solidFill>
                  <a:sysClr val="windowText" lastClr="000000"/>
                </a:solidFill>
              </a:rPr>
              <a:t>에 대한 이해 부족으로 다층으로 </a:t>
            </a:r>
            <a:r>
              <a:rPr lang="en-US" altLang="ko-KR">
                <a:solidFill>
                  <a:sysClr val="windowText" lastClr="000000"/>
                </a:solidFill>
              </a:rPr>
              <a:t>Multi Cell </a:t>
            </a:r>
            <a:r>
              <a:rPr lang="ko-KR" altLang="en-US">
                <a:solidFill>
                  <a:sysClr val="windowText" lastClr="000000"/>
                </a:solidFill>
              </a:rPr>
              <a:t>구성 실패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8C8E56-C1F7-4D1A-94DE-66824AFA88D1}"/>
              </a:ext>
            </a:extLst>
          </p:cNvPr>
          <p:cNvSpPr/>
          <p:nvPr/>
        </p:nvSpPr>
        <p:spPr>
          <a:xfrm>
            <a:off x="370936" y="4584937"/>
            <a:ext cx="11171207" cy="62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프로젝트에서 명시할 수 있는 사용자가 없음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1918D2-EE69-47CE-8A08-7A3593BBCBC5}"/>
              </a:ext>
            </a:extLst>
          </p:cNvPr>
          <p:cNvSpPr/>
          <p:nvPr/>
        </p:nvSpPr>
        <p:spPr>
          <a:xfrm>
            <a:off x="370936" y="5473458"/>
            <a:ext cx="11171207" cy="6211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r>
              <a:rPr lang="ko-KR" altLang="en-US" dirty="0">
                <a:solidFill>
                  <a:sysClr val="windowText" lastClr="000000"/>
                </a:solidFill>
              </a:rPr>
              <a:t>만 개 이상 데이터에 대해서 </a:t>
            </a:r>
            <a:r>
              <a:rPr lang="en-US" altLang="ko-KR" dirty="0">
                <a:solidFill>
                  <a:sysClr val="windowText" lastClr="000000"/>
                </a:solidFill>
              </a:rPr>
              <a:t>‘Tuple index out of range’ </a:t>
            </a:r>
            <a:r>
              <a:rPr lang="ko-KR" altLang="en-US" dirty="0">
                <a:solidFill>
                  <a:sysClr val="windowText" lastClr="000000"/>
                </a:solidFill>
              </a:rPr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114891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6B542-FA8A-44F0-B59B-210BEF18CD70}"/>
              </a:ext>
            </a:extLst>
          </p:cNvPr>
          <p:cNvSpPr txBox="1"/>
          <p:nvPr/>
        </p:nvSpPr>
        <p:spPr>
          <a:xfrm>
            <a:off x="3986169" y="2413337"/>
            <a:ext cx="4219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031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1C68A-6185-444A-A4CB-7D5D08F0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5CCF7-2D04-49CC-B525-B210506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News Crawling &amp; Labeling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shuffle &amp; Data Split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단어 분류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Training &amp; Modeling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한계점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3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4D85-FBDC-498C-8EA7-6A93BCA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11D0DC-819C-42B4-A3AD-4EE83E43B7A5}"/>
              </a:ext>
            </a:extLst>
          </p:cNvPr>
          <p:cNvSpPr/>
          <p:nvPr/>
        </p:nvSpPr>
        <p:spPr>
          <a:xfrm>
            <a:off x="962025" y="2338753"/>
            <a:ext cx="1322510" cy="2426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41801B-DF7D-4412-BFAA-3F7270697CB8}"/>
              </a:ext>
            </a:extLst>
          </p:cNvPr>
          <p:cNvSpPr/>
          <p:nvPr/>
        </p:nvSpPr>
        <p:spPr>
          <a:xfrm>
            <a:off x="2976929" y="2338753"/>
            <a:ext cx="1322510" cy="2426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C844-0220-4D2C-93B7-8A70285AC7C0}"/>
              </a:ext>
            </a:extLst>
          </p:cNvPr>
          <p:cNvSpPr/>
          <p:nvPr/>
        </p:nvSpPr>
        <p:spPr>
          <a:xfrm>
            <a:off x="5054845" y="2338753"/>
            <a:ext cx="1322510" cy="2426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형태소 분석</a:t>
            </a:r>
            <a:endParaRPr lang="en-US" altLang="ko-KR" dirty="0"/>
          </a:p>
          <a:p>
            <a:pPr algn="ctr"/>
            <a:r>
              <a:rPr lang="en-US" altLang="ko-KR" dirty="0"/>
              <a:t>(Twitter)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C904B8-C3ED-4ABC-8E46-2F00522EABA3}"/>
              </a:ext>
            </a:extLst>
          </p:cNvPr>
          <p:cNvSpPr/>
          <p:nvPr/>
        </p:nvSpPr>
        <p:spPr>
          <a:xfrm>
            <a:off x="7132761" y="2338754"/>
            <a:ext cx="1322510" cy="2426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 벡터화</a:t>
            </a:r>
            <a:endParaRPr lang="en-US" altLang="ko-KR" dirty="0"/>
          </a:p>
          <a:p>
            <a:pPr algn="ctr"/>
            <a:r>
              <a:rPr lang="en-US" altLang="ko-KR" dirty="0"/>
              <a:t>(Word2Vec)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46FE48-4017-4917-8D72-E94224714620}"/>
              </a:ext>
            </a:extLst>
          </p:cNvPr>
          <p:cNvSpPr/>
          <p:nvPr/>
        </p:nvSpPr>
        <p:spPr>
          <a:xfrm>
            <a:off x="9210677" y="2338754"/>
            <a:ext cx="1322510" cy="2426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Bi-LSTM</a:t>
            </a:r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err="1"/>
              <a:t>BiDirectional</a:t>
            </a:r>
            <a:endParaRPr lang="en-US" altLang="ko-KR" sz="1600" dirty="0"/>
          </a:p>
          <a:p>
            <a:pPr algn="ctr"/>
            <a:r>
              <a:rPr lang="en-US" altLang="ko-KR" sz="1600" dirty="0"/>
              <a:t>LSTM)</a:t>
            </a:r>
            <a:endParaRPr lang="ko-KR" altLang="en-US" sz="1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7AEA9F-089B-4F61-BABE-48481C72F4F5}"/>
              </a:ext>
            </a:extLst>
          </p:cNvPr>
          <p:cNvCxnSpPr>
            <a:cxnSpLocks/>
          </p:cNvCxnSpPr>
          <p:nvPr/>
        </p:nvCxnSpPr>
        <p:spPr>
          <a:xfrm>
            <a:off x="2380517" y="3539637"/>
            <a:ext cx="49603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C05CC5-1B36-459C-9BD3-34C30D1BF90C}"/>
              </a:ext>
            </a:extLst>
          </p:cNvPr>
          <p:cNvCxnSpPr>
            <a:cxnSpLocks/>
          </p:cNvCxnSpPr>
          <p:nvPr/>
        </p:nvCxnSpPr>
        <p:spPr>
          <a:xfrm>
            <a:off x="4418867" y="3539637"/>
            <a:ext cx="49603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F9E835-1F65-4107-B9CA-6D4D5B2E0347}"/>
              </a:ext>
            </a:extLst>
          </p:cNvPr>
          <p:cNvCxnSpPr>
            <a:cxnSpLocks/>
          </p:cNvCxnSpPr>
          <p:nvPr/>
        </p:nvCxnSpPr>
        <p:spPr>
          <a:xfrm>
            <a:off x="6514367" y="3539637"/>
            <a:ext cx="49603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493861-5FEF-4F9D-B779-804AF719FF07}"/>
              </a:ext>
            </a:extLst>
          </p:cNvPr>
          <p:cNvCxnSpPr>
            <a:cxnSpLocks/>
          </p:cNvCxnSpPr>
          <p:nvPr/>
        </p:nvCxnSpPr>
        <p:spPr>
          <a:xfrm>
            <a:off x="8600342" y="3539637"/>
            <a:ext cx="49603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7716-87DD-43FC-A3DB-EA8918E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News Crawling &amp; Labeling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216F2-F711-4AC4-85A7-A131D66B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96" y="1892207"/>
            <a:ext cx="5182703" cy="4059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85611-2F43-46D2-8C5C-0A661AB4D61C}"/>
              </a:ext>
            </a:extLst>
          </p:cNvPr>
          <p:cNvSpPr txBox="1"/>
          <p:nvPr/>
        </p:nvSpPr>
        <p:spPr>
          <a:xfrm>
            <a:off x="6694103" y="3742624"/>
            <a:ext cx="444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사회 </a:t>
            </a:r>
            <a:r>
              <a:rPr lang="en-US" altLang="ko-KR" dirty="0"/>
              <a:t>, </a:t>
            </a:r>
            <a:r>
              <a:rPr lang="ko-KR" altLang="en-US" dirty="0"/>
              <a:t>문화</a:t>
            </a:r>
            <a:r>
              <a:rPr lang="en-US" altLang="ko-KR" dirty="0"/>
              <a:t>, </a:t>
            </a:r>
            <a:r>
              <a:rPr lang="ko-KR" altLang="en-US" dirty="0"/>
              <a:t>세계 분야 별 뉴스 제목 </a:t>
            </a:r>
            <a:r>
              <a:rPr lang="ko-KR" altLang="en-US" dirty="0" err="1"/>
              <a:t>크롤링</a:t>
            </a:r>
            <a:r>
              <a:rPr lang="ko-KR" altLang="en-US" dirty="0"/>
              <a:t> 및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18966-6AE9-4482-9F01-AD435D00120F}"/>
              </a:ext>
            </a:extLst>
          </p:cNvPr>
          <p:cNvSpPr txBox="1"/>
          <p:nvPr/>
        </p:nvSpPr>
        <p:spPr>
          <a:xfrm>
            <a:off x="6694103" y="2001328"/>
            <a:ext cx="1043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: </a:t>
            </a:r>
            <a:r>
              <a:rPr lang="ko-KR" altLang="en-US" dirty="0"/>
              <a:t>문화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세계</a:t>
            </a:r>
          </a:p>
          <a:p>
            <a:r>
              <a:rPr lang="en-US" altLang="ko-KR" dirty="0"/>
              <a:t>3 : </a:t>
            </a:r>
            <a:r>
              <a:rPr lang="ko-KR" altLang="en-US" dirty="0"/>
              <a:t>정치 </a:t>
            </a:r>
          </a:p>
          <a:p>
            <a:r>
              <a:rPr lang="en-US" altLang="ko-KR" dirty="0"/>
              <a:t>4 : </a:t>
            </a:r>
            <a:r>
              <a:rPr lang="ko-KR" altLang="en-US" dirty="0"/>
              <a:t>사회</a:t>
            </a:r>
          </a:p>
          <a:p>
            <a:r>
              <a:rPr lang="en-US" altLang="ko-KR" dirty="0"/>
              <a:t>5 : </a:t>
            </a:r>
            <a:r>
              <a:rPr lang="ko-KR" altLang="en-US" dirty="0"/>
              <a:t>경제</a:t>
            </a:r>
          </a:p>
        </p:txBody>
      </p:sp>
    </p:spTree>
    <p:extLst>
      <p:ext uri="{BB962C8B-B14F-4D97-AF65-F5344CB8AC3E}">
        <p14:creationId xmlns:p14="http://schemas.microsoft.com/office/powerpoint/2010/main" val="5049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4D85-FBDC-498C-8EA7-6A93BCA7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shuffle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3FBBF6-7944-42D3-8590-FEFDE940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5974"/>
            <a:ext cx="5925377" cy="342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B84C8C-DDB6-4A85-A111-4EFC3727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59" y="3935348"/>
            <a:ext cx="4420217" cy="1940051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60EC712-A999-438B-9316-A2B0841BE20F}"/>
              </a:ext>
            </a:extLst>
          </p:cNvPr>
          <p:cNvSpPr/>
          <p:nvPr/>
        </p:nvSpPr>
        <p:spPr>
          <a:xfrm>
            <a:off x="3383045" y="2726195"/>
            <a:ext cx="833824" cy="12091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2A560-40F9-4C0F-8417-BADCEFCE460E}"/>
              </a:ext>
            </a:extLst>
          </p:cNvPr>
          <p:cNvSpPr txBox="1"/>
          <p:nvPr/>
        </p:nvSpPr>
        <p:spPr>
          <a:xfrm>
            <a:off x="3562572" y="2822142"/>
            <a:ext cx="461665" cy="925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셔</a:t>
            </a:r>
            <a:r>
              <a:rPr lang="en-US" altLang="ko-KR" dirty="0"/>
              <a:t>   </a:t>
            </a:r>
            <a:r>
              <a:rPr lang="ko-KR" altLang="en-US" dirty="0"/>
              <a:t>플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B892-2901-447E-BA7A-D93E2BC9E589}"/>
              </a:ext>
            </a:extLst>
          </p:cNvPr>
          <p:cNvSpPr txBox="1"/>
          <p:nvPr/>
        </p:nvSpPr>
        <p:spPr>
          <a:xfrm>
            <a:off x="6350466" y="3129094"/>
            <a:ext cx="458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셔플을</a:t>
            </a:r>
            <a:r>
              <a:rPr lang="ko-KR" altLang="en-US" dirty="0"/>
              <a:t> 해서 한 카테고리</a:t>
            </a:r>
            <a:r>
              <a:rPr lang="en-US" altLang="ko-KR" dirty="0"/>
              <a:t>(label)</a:t>
            </a:r>
            <a:r>
              <a:rPr lang="ko-KR" altLang="en-US" dirty="0"/>
              <a:t>에 </a:t>
            </a:r>
            <a:r>
              <a:rPr lang="ko-KR" altLang="en-US" dirty="0" err="1"/>
              <a:t>과적합</a:t>
            </a:r>
            <a:r>
              <a:rPr lang="ko-KR" altLang="en-US" dirty="0"/>
              <a:t> 되는 것을 방지 </a:t>
            </a:r>
          </a:p>
        </p:txBody>
      </p:sp>
    </p:spTree>
    <p:extLst>
      <p:ext uri="{BB962C8B-B14F-4D97-AF65-F5344CB8AC3E}">
        <p14:creationId xmlns:p14="http://schemas.microsoft.com/office/powerpoint/2010/main" val="18883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4D85-FBDC-498C-8EA7-6A93BCA7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Split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2140B5-F676-4AB7-8CA6-2BB4A50A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56" y="1802278"/>
            <a:ext cx="6820852" cy="362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A694CA-1889-4C9A-A057-F89A3643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39" y="2352321"/>
            <a:ext cx="4589743" cy="3658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D4C188-FDC1-41BE-8AA0-1EAA96248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20" y="2328103"/>
            <a:ext cx="4136473" cy="358015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0863880-2E19-4526-BF80-F926D716F6E9}"/>
              </a:ext>
            </a:extLst>
          </p:cNvPr>
          <p:cNvSpPr/>
          <p:nvPr/>
        </p:nvSpPr>
        <p:spPr>
          <a:xfrm>
            <a:off x="4144161" y="1772875"/>
            <a:ext cx="1367406" cy="420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D51A6-65A5-42B8-B2E9-6D4A2873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DF3C3-BA67-4F10-9164-44F23A43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30" y="2149030"/>
            <a:ext cx="1381318" cy="1810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C7A7C1-F672-4311-B0BC-2B16BB66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00" y="2123152"/>
            <a:ext cx="1152686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D7F61B-EC84-4435-AB5F-FF1B78459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55" y="2149030"/>
            <a:ext cx="1162212" cy="201005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D6CA97A-153A-4AD9-91AE-A87A166A5C8A}"/>
              </a:ext>
            </a:extLst>
          </p:cNvPr>
          <p:cNvSpPr/>
          <p:nvPr/>
        </p:nvSpPr>
        <p:spPr>
          <a:xfrm>
            <a:off x="5328470" y="2679607"/>
            <a:ext cx="1670429" cy="7591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71FB82-F9DD-46BB-9832-249579DF39C9}"/>
              </a:ext>
            </a:extLst>
          </p:cNvPr>
          <p:cNvSpPr/>
          <p:nvPr/>
        </p:nvSpPr>
        <p:spPr>
          <a:xfrm>
            <a:off x="7108166" y="1984072"/>
            <a:ext cx="4433977" cy="2320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4D3D6-8691-407A-8CC0-E49CA28DCF7A}"/>
              </a:ext>
            </a:extLst>
          </p:cNvPr>
          <p:cNvSpPr txBox="1"/>
          <p:nvPr/>
        </p:nvSpPr>
        <p:spPr>
          <a:xfrm>
            <a:off x="5429345" y="2862696"/>
            <a:ext cx="14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Twitter( ).pos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9611F5-2A02-4515-89C0-3DD573158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82" y="1922558"/>
            <a:ext cx="5207194" cy="2088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56B524-CBEA-436E-9E42-7D77336D1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64" y="5307746"/>
            <a:ext cx="2400635" cy="33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D033F9-A82B-4353-ABDC-6F1111058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483" y="4686070"/>
            <a:ext cx="2800741" cy="152421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5C3026-7B8B-4757-8AE7-CA296423B634}"/>
              </a:ext>
            </a:extLst>
          </p:cNvPr>
          <p:cNvCxnSpPr/>
          <p:nvPr/>
        </p:nvCxnSpPr>
        <p:spPr>
          <a:xfrm>
            <a:off x="0" y="452024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B1FB4EB-D397-470D-B5CE-A6E7E3E01FF4}"/>
              </a:ext>
            </a:extLst>
          </p:cNvPr>
          <p:cNvSpPr/>
          <p:nvPr/>
        </p:nvSpPr>
        <p:spPr>
          <a:xfrm>
            <a:off x="198408" y="4686070"/>
            <a:ext cx="1716656" cy="26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단어 유사도</a:t>
            </a:r>
          </a:p>
        </p:txBody>
      </p:sp>
    </p:spTree>
    <p:extLst>
      <p:ext uri="{BB962C8B-B14F-4D97-AF65-F5344CB8AC3E}">
        <p14:creationId xmlns:p14="http://schemas.microsoft.com/office/powerpoint/2010/main" val="14774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57E85-D457-423C-8B28-9CEE6BF78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" t="1886" r="648" b="2414"/>
          <a:stretch/>
        </p:blipFill>
        <p:spPr>
          <a:xfrm>
            <a:off x="2467154" y="2154478"/>
            <a:ext cx="8954219" cy="37287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A9ADA3-A526-436D-923F-F52AF2AB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80D4D-36D3-4204-9728-8B4FB670499F}"/>
              </a:ext>
            </a:extLst>
          </p:cNvPr>
          <p:cNvSpPr txBox="1"/>
          <p:nvPr/>
        </p:nvSpPr>
        <p:spPr>
          <a:xfrm>
            <a:off x="631455" y="2007831"/>
            <a:ext cx="355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Bi_LSTM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A5B13-D362-4918-A1B1-EE53DDFAEC2B}"/>
              </a:ext>
            </a:extLst>
          </p:cNvPr>
          <p:cNvSpPr txBox="1"/>
          <p:nvPr/>
        </p:nvSpPr>
        <p:spPr>
          <a:xfrm>
            <a:off x="631455" y="2671872"/>
            <a:ext cx="314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분석을 위해 문맥 파악 필요 </a:t>
            </a:r>
            <a:r>
              <a:rPr lang="en-US" altLang="ko-KR" dirty="0"/>
              <a:t>=&gt; </a:t>
            </a:r>
            <a:r>
              <a:rPr lang="ko-KR" altLang="en-US" dirty="0"/>
              <a:t>한 방향으로 문맥을 파악하기에는 한계가 있음 </a:t>
            </a:r>
            <a:r>
              <a:rPr lang="en-US" altLang="ko-KR" dirty="0">
                <a:sym typeface="Wingdings" panose="05000000000000000000" pitchFamily="2" charset="2"/>
              </a:rPr>
              <a:t> BI_LSTM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ECD4E7-A52B-42E4-9509-97637642F52A}"/>
              </a:ext>
            </a:extLst>
          </p:cNvPr>
          <p:cNvSpPr/>
          <p:nvPr/>
        </p:nvSpPr>
        <p:spPr>
          <a:xfrm>
            <a:off x="9963509" y="2007831"/>
            <a:ext cx="1708031" cy="12003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6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65678-A768-4842-870F-12405256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&amp; 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6B334-E893-4510-BBBD-33197F60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7" y="2349079"/>
            <a:ext cx="5262254" cy="132142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E120DE-794B-48A8-A0E8-136B056C98D2}"/>
              </a:ext>
            </a:extLst>
          </p:cNvPr>
          <p:cNvSpPr/>
          <p:nvPr/>
        </p:nvSpPr>
        <p:spPr>
          <a:xfrm>
            <a:off x="6400800" y="1835777"/>
            <a:ext cx="4597879" cy="21408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29062-21F1-4ED1-BD44-BEBB36E6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21" y="1999675"/>
            <a:ext cx="3820058" cy="1321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EBAE1-3742-4743-950C-29327009D4C7}"/>
              </a:ext>
            </a:extLst>
          </p:cNvPr>
          <p:cNvSpPr txBox="1"/>
          <p:nvPr/>
        </p:nvSpPr>
        <p:spPr>
          <a:xfrm>
            <a:off x="6911921" y="332110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</a:t>
            </a:r>
            <a:r>
              <a:rPr lang="ko-KR" altLang="en-US" dirty="0"/>
              <a:t>가 </a:t>
            </a:r>
            <a:r>
              <a:rPr lang="en-US" altLang="ko-KR" dirty="0"/>
              <a:t>16</a:t>
            </a:r>
            <a:r>
              <a:rPr lang="ko-KR" altLang="en-US" dirty="0"/>
              <a:t>이상일 경우</a:t>
            </a:r>
            <a:r>
              <a:rPr lang="en-US" altLang="ko-KR" dirty="0"/>
              <a:t>, </a:t>
            </a:r>
            <a:r>
              <a:rPr lang="ko-KR" altLang="en-US" dirty="0" err="1"/>
              <a:t>과적합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347D343-EDE6-42F5-BB3B-E90E48B91471}"/>
              </a:ext>
            </a:extLst>
          </p:cNvPr>
          <p:cNvCxnSpPr/>
          <p:nvPr/>
        </p:nvCxnSpPr>
        <p:spPr>
          <a:xfrm>
            <a:off x="0" y="407167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7BE26B-D937-4837-BC3C-2A980309AB24}"/>
              </a:ext>
            </a:extLst>
          </p:cNvPr>
          <p:cNvSpPr/>
          <p:nvPr/>
        </p:nvSpPr>
        <p:spPr>
          <a:xfrm>
            <a:off x="198408" y="1856618"/>
            <a:ext cx="1716656" cy="26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5F4436-A7D4-4834-86B7-3B8C2F380D69}"/>
              </a:ext>
            </a:extLst>
          </p:cNvPr>
          <p:cNvSpPr/>
          <p:nvPr/>
        </p:nvSpPr>
        <p:spPr>
          <a:xfrm>
            <a:off x="198408" y="4216678"/>
            <a:ext cx="1716656" cy="26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297D27-C6B6-450F-8848-077BA160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0" y="4723701"/>
            <a:ext cx="3696216" cy="1133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4619FB-37A3-461B-8D9D-54F100413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921" y="4514802"/>
            <a:ext cx="3581900" cy="95263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C6F33C-16D1-4450-9A13-D687F1E02242}"/>
              </a:ext>
            </a:extLst>
          </p:cNvPr>
          <p:cNvSpPr/>
          <p:nvPr/>
        </p:nvSpPr>
        <p:spPr>
          <a:xfrm>
            <a:off x="6400800" y="4244433"/>
            <a:ext cx="4597879" cy="19495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E280E-CA1A-4E24-ABF6-C7C4E26E0969}"/>
              </a:ext>
            </a:extLst>
          </p:cNvPr>
          <p:cNvSpPr txBox="1"/>
          <p:nvPr/>
        </p:nvSpPr>
        <p:spPr>
          <a:xfrm>
            <a:off x="6911921" y="556022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62%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7803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</TotalTime>
  <Words>222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추억</vt:lpstr>
      <vt:lpstr>RNN을 이용한 네이버 뉴스 카테고리별 분류</vt:lpstr>
      <vt:lpstr>INDEX</vt:lpstr>
      <vt:lpstr>개요</vt:lpstr>
      <vt:lpstr>News Crawling &amp; Labeling</vt:lpstr>
      <vt:lpstr>Data shuffle</vt:lpstr>
      <vt:lpstr>Data Split</vt:lpstr>
      <vt:lpstr>단어분류</vt:lpstr>
      <vt:lpstr>Modeling</vt:lpstr>
      <vt:lpstr>Training &amp; Test</vt:lpstr>
      <vt:lpstr>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RNN을 이용한 네이버 뉴스 카테고리별 분류</dc:title>
  <dc:creator>ICT01_21</dc:creator>
  <cp:lastModifiedBy>ICT01_18</cp:lastModifiedBy>
  <cp:revision>15</cp:revision>
  <dcterms:created xsi:type="dcterms:W3CDTF">2020-02-06T01:30:22Z</dcterms:created>
  <dcterms:modified xsi:type="dcterms:W3CDTF">2020-02-06T09:05:11Z</dcterms:modified>
</cp:coreProperties>
</file>