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18288000" cy="10287000"/>
  <p:notesSz cx="10287000" cy="1828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2024-10-13T08:38:21Z</dcterms:created>
  <dcterms:modified xsi:type="dcterms:W3CDTF">2024-10-13T08:38:21Z</dcterms:modified>
</cp:coreProperties>
</file>