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515E7-8FCE-63A5-F794-5B9218673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895C98-4AF8-9CF5-5E10-839452461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5C8DD2-5B02-5CA0-4692-75F8753F5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BDCA-6DF8-4339-B945-3B026D9C63B3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9E2085-DD4F-4693-2F7E-149A5667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BF731-22CA-D6B2-C595-400C70F7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F221-59C2-4A35-93D9-7B0B44394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782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09695-70BD-0735-98E0-F04F7B041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1B40E1-A211-C00E-924B-C1A50DD46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51D735-B004-D6E4-2A06-1AD251A13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BDCA-6DF8-4339-B945-3B026D9C63B3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9FC7F6-0F20-E29E-DB33-77F5838E2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FE3A48-A985-5D02-FFBC-AE6CD29DA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F221-59C2-4A35-93D9-7B0B44394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27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098D76-D876-81F4-3ABD-1A4E8D568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918C10-B761-2825-B173-E7C41E237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A3F67-207E-377A-E3EF-C52960B26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BDCA-6DF8-4339-B945-3B026D9C63B3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64F77B-9EC9-E63C-6E7D-BC4F9F43F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C97830-B0C2-7935-9F74-9231B9B01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F221-59C2-4A35-93D9-7B0B44394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449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F8A9D-BB05-8914-336B-367FEDD1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7FE5A2-F73E-7CA5-AE19-707B55376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925BAC-4AAD-3C04-11CC-03B4EDBF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BDCA-6DF8-4339-B945-3B026D9C63B3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1E78E0-5784-F7F7-3619-E6A53CED9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0C6F60-5854-C401-24DB-9095CD58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F221-59C2-4A35-93D9-7B0B44394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234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D71AF-45CE-8261-1701-93989DC34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084A0-E93C-F284-1DCE-BB0AE85F4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81DE5D-5B9D-D526-03EE-296C89809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BDCA-6DF8-4339-B945-3B026D9C63B3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BFEC9-F147-424B-3268-68B51171E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E8A8CB-0949-E004-8220-1BE47B0A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F221-59C2-4A35-93D9-7B0B44394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125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A481E-9A23-AC59-1BAD-3BA857C4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541CB6-505E-248E-0ABC-3E9E44D1F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81F495-E966-3526-4D63-074BF78C5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630D11-8BAE-4402-FCAA-17F62880C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BDCA-6DF8-4339-B945-3B026D9C63B3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F7C50D-424D-0CAB-DAA3-47B0C278E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70F771-8F1F-520E-348C-EDFBE1151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F221-59C2-4A35-93D9-7B0B44394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80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58FB5-7E0F-84F7-4B3D-1F40EC1BB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37F44E-4C90-61A9-A59F-F18F908F7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377D22-892C-8AB7-B0BF-311FCCB40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491E94-1455-787C-7BD0-3F777384A5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7527CE-F165-97F2-5B83-0D84E19228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003EB5-4D0E-7FBE-9E2D-F3C82A51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BDCA-6DF8-4339-B945-3B026D9C63B3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4D2DD1-11F4-9DBC-5094-B47C702D0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9E1A19-D6D2-F0A5-321B-CB0BAC921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F221-59C2-4A35-93D9-7B0B44394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64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44C55-8DEC-3870-76A1-AC3E0C3CB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74351A-E198-9469-7028-D9386E5F4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BDCA-6DF8-4339-B945-3B026D9C63B3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B7A0EE-A72E-C13D-FF59-AA17DEB74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29E2F6-5FE0-7ED9-0E3A-EEDC76A7F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F221-59C2-4A35-93D9-7B0B44394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01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2219B8-4AF2-DD6F-C935-14D5CBA69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BDCA-6DF8-4339-B945-3B026D9C63B3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066EB0-8B0F-03A0-24D5-9E904217F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F08393-0266-7853-72C4-867D752C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F221-59C2-4A35-93D9-7B0B44394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389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6B87B-008F-C073-C782-769ECB31B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2FB9D2-000E-2E5F-2CB9-C30A4641F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32CADA-4B88-5603-DDB6-15F4526A1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6CB47E-5693-A06D-7C52-A263EBF23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BDCA-6DF8-4339-B945-3B026D9C63B3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5C25D0-9694-43ED-AD8A-F15ACE3C6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8CAFEE-F03A-F59B-38A5-B85D7440E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F221-59C2-4A35-93D9-7B0B44394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5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540A5-CDE8-2840-0EA4-81EE64DC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A597B2-62FB-EA5C-4278-ADCF2BA01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8A42A0-587E-0BD1-A398-134095F70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0EFE98-6AD8-5012-3162-8A859F20C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BDCA-6DF8-4339-B945-3B026D9C63B3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4DA956-74A6-EA8E-2964-5A7262232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C75FEF-A9CD-40C8-D809-44EC7B25A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F221-59C2-4A35-93D9-7B0B44394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4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899AE7-FF84-FB12-F129-DC5778988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F1D497-56B9-2616-F4F0-BAC1D9018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C5197-407E-7736-091B-EF86793F7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F4BDCA-6DF8-4339-B945-3B026D9C63B3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B1CA5-665D-1D35-7E5A-E03E2FAD4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0A441C-850E-B944-F1A7-BB4C47D616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7DF221-59C2-4A35-93D9-7B0B44394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89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87381-28B6-0B8C-7E00-D9A84BBBD7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EDC125-068C-69FB-C191-954A57E0EA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텍스트, 스크린샷, 멀티미디어, 컴퓨터이(가) 표시된 사진&#10;&#10;자동 생성된 설명">
            <a:extLst>
              <a:ext uri="{FF2B5EF4-FFF2-40B4-BE49-F238E27FC236}">
                <a16:creationId xmlns:a16="http://schemas.microsoft.com/office/drawing/2014/main" id="{EC6049F0-9A4E-BC86-4DA9-1771208E6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5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내용 개체 틀 4" descr="텍스트, 스크린샷, 소프트웨어, 멀티미디어이(가) 표시된 사진&#10;&#10;자동 생성된 설명">
            <a:extLst>
              <a:ext uri="{FF2B5EF4-FFF2-40B4-BE49-F238E27FC236}">
                <a16:creationId xmlns:a16="http://schemas.microsoft.com/office/drawing/2014/main" id="{D2CF40A5-AB10-1A00-48C9-A212ED7A0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66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내용 개체 틀 4" descr="스크린샷, 텍스트, 소프트웨어, 운영 체제이(가) 표시된 사진&#10;&#10;자동 생성된 설명">
            <a:extLst>
              <a:ext uri="{FF2B5EF4-FFF2-40B4-BE49-F238E27FC236}">
                <a16:creationId xmlns:a16="http://schemas.microsoft.com/office/drawing/2014/main" id="{31BA2C72-45A3-ED56-07D2-F3E4C9DC5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520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강다현(2022184001)</dc:creator>
  <cp:lastModifiedBy>다현 강</cp:lastModifiedBy>
  <cp:revision>1</cp:revision>
  <dcterms:created xsi:type="dcterms:W3CDTF">2024-11-18T10:16:15Z</dcterms:created>
  <dcterms:modified xsi:type="dcterms:W3CDTF">2024-11-18T10:20:28Z</dcterms:modified>
</cp:coreProperties>
</file>