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DB88-AB65-29AD-7BCF-F3228C67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28EEC-0C67-5D21-F45A-7F4081C53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155CE-5BA6-9846-3C54-373990B3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8443F-3B6B-D95E-4AD6-43949D50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740BA-BCD9-1EF1-3158-0DE4F4FD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4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C67B-9BAD-C08B-7576-28081973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A4C43-1B61-B929-779F-0C5A59FA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AD2CD-3AF6-2182-038A-D7DD67D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95B58-E590-838D-817C-2D4CD7DA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9469C-BDFC-96ED-5941-30EEFED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5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947075-54D5-F0AB-DBA6-2E3FEC739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55045-2AC7-F40B-A707-05A1A4FA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5BAB5-E3DC-EE4E-0BFB-7E5A9D4D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F737C-3994-3D8B-3864-6BD08D88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26E6A-2F06-1443-4A9E-6C9FBD00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A710E-A1BD-D11B-66D9-47916244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8E217-784E-DA44-55CD-045AF8E2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5624-6B2D-522D-63B8-11091693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CEEE3-7DA6-BAAE-B39A-95513FC9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C7B15-F8C9-1538-4403-47A4CCB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3446C-138B-AC35-F9EC-8E791DAD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64F3-CDBA-6A96-A5E0-E82DCEF4A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582C1-D0BD-7324-115F-95C53224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69B89-17B1-3486-5700-D82EF053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B8859-6037-8516-3181-A883302F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9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063B9-0CDE-EAC2-A235-636781E8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122B0-A36B-0B18-8CBC-B39F7CCA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3F035-C532-6BFE-F5B5-22544CC76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C231-0866-01FB-8618-DBFB54A1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85255-04B5-8D53-D366-98188C10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78993-2845-1670-2738-02AAFF3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0D20B-73D3-6590-4A22-402A6CFF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F56A1-4AE5-8330-F233-E0F60D1B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D86CD-3EED-25D9-2E73-88237284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02494-E628-CE20-6B8D-D0EC437E0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99B249-DC10-7577-9B66-93788C316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F83F43-C6AF-3CCB-811F-B6235FC7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F6960C-44FA-8A00-76E4-FAA1EF44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03269B-0D08-1E17-1514-5E4564AC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45EA-F37F-0418-A33E-CF15D71C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0AF29-5818-3E1C-E3BF-05F6D044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38F26-73F0-0DD1-A2B3-6399FCE2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B7EA4-2134-E449-E79B-7B93A298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5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E90AB-1033-D353-5FAF-B8E11B5A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2BEAC-7115-7CF6-0731-1356D85D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FC1E6-53B2-8B6D-8B71-CC0895A5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25D2-604D-CF1D-DA7A-C96DAAF4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1B535-AD4E-036B-3DFE-37EA9056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64637-2D31-9304-1112-F8A5CAE6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42363-F288-5070-EE25-0314847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4353-FD43-980E-8716-A4497AEA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5688D-3D8C-7D66-C992-1C2B23E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C661-CC36-0415-DEAD-ABE3FFB4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97B42-5F0A-1E2A-B0C2-AD5A4211E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8B0A4-FA1A-2A0A-3A83-24A08829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93180-9922-65B8-021F-CD4EE34E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7139C-0120-767D-5000-C8027626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410B1-F8BF-88B3-4F16-FB91A0D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8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4D7BF1-F717-C936-0E67-FEE3821A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D4D2B-A73C-41E9-BFC7-BEB85742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75CE3-58E1-9F2B-2565-3E199DA22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1098B-E262-4644-885D-ECCD5ADA534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01C4F-BC7F-7E3A-37C2-B889718C2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9928E-5D57-B5CE-E8EB-AB9C923C2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AE610-D4BE-487E-A1C1-A5E00CE5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44C4F-442C-0FB4-4142-217E9A9F0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1F1BC-39F3-48CB-49A4-9EA4DC9E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멀티미디어, 컴퓨터이(가) 표시된 사진&#10;&#10;자동 생성된 설명">
            <a:extLst>
              <a:ext uri="{FF2B5EF4-FFF2-40B4-BE49-F238E27FC236}">
                <a16:creationId xmlns:a16="http://schemas.microsoft.com/office/drawing/2014/main" id="{DD3A3CF7-E719-B461-9AA0-854B9709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59D3-33F6-5044-1BB4-468258D8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94571071-B53E-2CAA-1B2E-F2E5CF243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8762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88434-D01B-36A4-3C73-E093F8C8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F4AF6F50-9E37-E761-2A82-D43D0A2F2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8385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다현 강</dc:creator>
  <cp:lastModifiedBy>다현 강</cp:lastModifiedBy>
  <cp:revision>1</cp:revision>
  <dcterms:created xsi:type="dcterms:W3CDTF">2024-12-08T11:59:21Z</dcterms:created>
  <dcterms:modified xsi:type="dcterms:W3CDTF">2024-12-08T12:01:22Z</dcterms:modified>
</cp:coreProperties>
</file>