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583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107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53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85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360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085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17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707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263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8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72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08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337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581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5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388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6FA2B21-3FCD-4721-B95C-427943F61125}" type="datetime1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860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23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F04F5E-FE5A-4A4D-8816-6974DFEA6AD5}"/>
              </a:ext>
            </a:extLst>
          </p:cNvPr>
          <p:cNvSpPr txBox="1"/>
          <p:nvPr/>
        </p:nvSpPr>
        <p:spPr>
          <a:xfrm>
            <a:off x="0" y="0"/>
            <a:ext cx="4193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5</a:t>
            </a:r>
            <a:r>
              <a:rPr lang="ko-KR" altLang="en-US" sz="4400" dirty="0"/>
              <a:t>조 레이저 사격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B004F-7DED-4A7E-8846-5DCD42D5BE72}"/>
              </a:ext>
            </a:extLst>
          </p:cNvPr>
          <p:cNvSpPr txBox="1"/>
          <p:nvPr/>
        </p:nvSpPr>
        <p:spPr>
          <a:xfrm>
            <a:off x="0" y="769441"/>
            <a:ext cx="2916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2014920056 </a:t>
            </a:r>
            <a:r>
              <a:rPr lang="ko-KR" altLang="en-US" sz="2400" dirty="0"/>
              <a:t>최주영</a:t>
            </a:r>
            <a:endParaRPr lang="en-US" altLang="ko-KR" sz="2400" dirty="0"/>
          </a:p>
          <a:p>
            <a:r>
              <a:rPr lang="en-US" altLang="ko-KR" sz="2400" dirty="0"/>
              <a:t>2015920005 </a:t>
            </a:r>
            <a:r>
              <a:rPr lang="ko-KR" altLang="en-US" sz="2400" dirty="0"/>
              <a:t>김대현</a:t>
            </a:r>
          </a:p>
        </p:txBody>
      </p:sp>
      <p:pic>
        <p:nvPicPr>
          <p:cNvPr id="6" name="Picture 6" descr="ê³¼ë">
            <a:extLst>
              <a:ext uri="{FF2B5EF4-FFF2-40B4-BE49-F238E27FC236}">
                <a16:creationId xmlns:a16="http://schemas.microsoft.com/office/drawing/2014/main" id="{F28490DC-9AF3-4EC3-839E-975452C71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755" y="1416112"/>
            <a:ext cx="2503305" cy="250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tmega128 ì ìê³µê¸ê³¼ ë¸ë£¨í¬ì¤ íµì ê´ë ¨ ì§ë¬¸ì´ìì ãã(ê¸í´ì)">
            <a:extLst>
              <a:ext uri="{FF2B5EF4-FFF2-40B4-BE49-F238E27FC236}">
                <a16:creationId xmlns:a16="http://schemas.microsoft.com/office/drawing/2014/main" id="{5153B384-4929-40B0-98CA-7764F6C23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80" y="4534189"/>
            <a:ext cx="2579249" cy="19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ì·¨ë¯¸,ì´, ì´ê¸°ë¥, ê¶ì´, ê¸°ê´ì´, ë¬´ê¸°, gun, cymon007, onoffbiz">
            <a:extLst>
              <a:ext uri="{FF2B5EF4-FFF2-40B4-BE49-F238E27FC236}">
                <a16:creationId xmlns:a16="http://schemas.microsoft.com/office/drawing/2014/main" id="{21B2721F-BCB6-47F3-BDDC-1F63BF386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149" y="2103911"/>
            <a:ext cx="2662472" cy="186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tmega128 ì ìê³µê¸ê³¼ ë¸ë£¨í¬ì¤ íµì ê´ë ¨ ì§ë¬¸ì´ìì ãã(ê¸í´ì)">
            <a:extLst>
              <a:ext uri="{FF2B5EF4-FFF2-40B4-BE49-F238E27FC236}">
                <a16:creationId xmlns:a16="http://schemas.microsoft.com/office/drawing/2014/main" id="{EDF01FBC-9837-4245-A132-273C60CB3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270" y="3550671"/>
            <a:ext cx="1734421" cy="130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14CC4A5-35AD-45FD-A232-613C41C381B5}"/>
              </a:ext>
            </a:extLst>
          </p:cNvPr>
          <p:cNvCxnSpPr/>
          <p:nvPr/>
        </p:nvCxnSpPr>
        <p:spPr>
          <a:xfrm>
            <a:off x="3714031" y="2639630"/>
            <a:ext cx="34886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1E2B01F-1385-4865-9EEC-63D6B77F2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844" y="2526861"/>
            <a:ext cx="432873" cy="3446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69089A-0F36-40BF-A33B-61AE29648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6536972" y="2102999"/>
            <a:ext cx="1190625" cy="8477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34A1C8-2336-4D78-9D21-69557E923EA4}"/>
              </a:ext>
            </a:extLst>
          </p:cNvPr>
          <p:cNvSpPr/>
          <p:nvPr/>
        </p:nvSpPr>
        <p:spPr>
          <a:xfrm>
            <a:off x="3904970" y="3777070"/>
            <a:ext cx="432873" cy="1107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EADA377-9B25-4DD5-8D84-456A11786318}"/>
              </a:ext>
            </a:extLst>
          </p:cNvPr>
          <p:cNvSpPr/>
          <p:nvPr/>
        </p:nvSpPr>
        <p:spPr>
          <a:xfrm>
            <a:off x="629337" y="4640317"/>
            <a:ext cx="1657508" cy="830997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C72ED2F-3DC1-45C2-9D16-369C7E664B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2245" y="1424192"/>
            <a:ext cx="620001" cy="9581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C59D73E-8D5C-4845-B478-0A53D73D92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7587323">
            <a:off x="7885930" y="2742994"/>
            <a:ext cx="713771" cy="5904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F5FAA2-DD61-4F05-8CAE-5C413B91FE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2983992" y="4619060"/>
            <a:ext cx="1266825" cy="1047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E2FA11-32BF-4F09-8509-88F976B4D31A}"/>
              </a:ext>
            </a:extLst>
          </p:cNvPr>
          <p:cNvSpPr txBox="1"/>
          <p:nvPr/>
        </p:nvSpPr>
        <p:spPr>
          <a:xfrm>
            <a:off x="6269505" y="4146124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스위치 누르면 레이저 발사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E89C6-2040-4C8A-A429-F222828479FA}"/>
              </a:ext>
            </a:extLst>
          </p:cNvPr>
          <p:cNvSpPr txBox="1"/>
          <p:nvPr/>
        </p:nvSpPr>
        <p:spPr>
          <a:xfrm>
            <a:off x="5793381" y="1586757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레이저 </a:t>
            </a:r>
            <a:r>
              <a:rPr lang="en-US" altLang="ko-KR" dirty="0"/>
              <a:t>1</a:t>
            </a:r>
            <a:r>
              <a:rPr lang="ko-KR" altLang="en-US" dirty="0"/>
              <a:t>초간 유지 후 사라짐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0E1A38-2257-4B3D-AE75-9F1FEBBBB54B}"/>
              </a:ext>
            </a:extLst>
          </p:cNvPr>
          <p:cNvSpPr txBox="1"/>
          <p:nvPr/>
        </p:nvSpPr>
        <p:spPr>
          <a:xfrm>
            <a:off x="7899633" y="887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총알 총 </a:t>
            </a:r>
            <a:r>
              <a:rPr lang="en-US" altLang="ko-KR" dirty="0"/>
              <a:t>9</a:t>
            </a:r>
            <a:r>
              <a:rPr lang="ko-KR" altLang="en-US" dirty="0"/>
              <a:t>발</a:t>
            </a:r>
            <a:r>
              <a:rPr lang="en-US" altLang="ko-KR" dirty="0"/>
              <a:t>, 0</a:t>
            </a:r>
            <a:r>
              <a:rPr lang="ko-KR" altLang="en-US" dirty="0"/>
              <a:t>발이 되면 작동 안함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32B153-F58D-429E-B57E-F33E3C274114}"/>
              </a:ext>
            </a:extLst>
          </p:cNvPr>
          <p:cNvSpPr txBox="1"/>
          <p:nvPr/>
        </p:nvSpPr>
        <p:spPr>
          <a:xfrm>
            <a:off x="2869755" y="1007701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조도센서에서 아날로그 신호를 보냄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FDEF9-78BE-4227-BD52-0D487417DD95}"/>
              </a:ext>
            </a:extLst>
          </p:cNvPr>
          <p:cNvSpPr txBox="1"/>
          <p:nvPr/>
        </p:nvSpPr>
        <p:spPr>
          <a:xfrm>
            <a:off x="3093529" y="5773680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조도센서에 레이저가 인식되면</a:t>
            </a:r>
            <a:endParaRPr lang="en-US" altLang="ko-KR" dirty="0"/>
          </a:p>
          <a:p>
            <a:r>
              <a:rPr lang="ko-KR" altLang="en-US" dirty="0"/>
              <a:t>세워진 </a:t>
            </a:r>
            <a:r>
              <a:rPr lang="ko-KR" altLang="en-US" dirty="0" err="1"/>
              <a:t>과녁을</a:t>
            </a:r>
            <a:r>
              <a:rPr lang="ko-KR" altLang="en-US" dirty="0"/>
              <a:t> 눕힘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11C0D5-134A-4F50-A156-37E42FB5C691}"/>
              </a:ext>
            </a:extLst>
          </p:cNvPr>
          <p:cNvSpPr txBox="1"/>
          <p:nvPr/>
        </p:nvSpPr>
        <p:spPr>
          <a:xfrm>
            <a:off x="5353208" y="4988829"/>
            <a:ext cx="6750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레이저총을 초기화 시키고 </a:t>
            </a:r>
            <a:r>
              <a:rPr lang="ko-KR" altLang="en-US" dirty="0" err="1"/>
              <a:t>과녁을</a:t>
            </a:r>
            <a:r>
              <a:rPr lang="ko-KR" altLang="en-US" dirty="0"/>
              <a:t> 초기화 시키면서 게임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총알 </a:t>
            </a:r>
            <a:r>
              <a:rPr lang="en-US" altLang="ko-KR" dirty="0"/>
              <a:t>9</a:t>
            </a:r>
            <a:r>
              <a:rPr lang="ko-KR" altLang="en-US" dirty="0"/>
              <a:t>발을 </a:t>
            </a:r>
            <a:r>
              <a:rPr lang="en-US" altLang="ko-KR" dirty="0"/>
              <a:t>60</a:t>
            </a:r>
            <a:r>
              <a:rPr lang="ko-KR" altLang="en-US" dirty="0"/>
              <a:t>초 안에 랜덤으로 세워지는 과녁에 명중시킴</a:t>
            </a:r>
          </a:p>
        </p:txBody>
      </p:sp>
    </p:spTree>
    <p:extLst>
      <p:ext uri="{BB962C8B-B14F-4D97-AF65-F5344CB8AC3E}">
        <p14:creationId xmlns:p14="http://schemas.microsoft.com/office/powerpoint/2010/main" val="2344547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그물</Template>
  <TotalTime>232</TotalTime>
  <Words>56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그물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Nigh sky</dc:creator>
  <cp:lastModifiedBy>Nigh sky</cp:lastModifiedBy>
  <cp:revision>8</cp:revision>
  <dcterms:created xsi:type="dcterms:W3CDTF">2019-12-22T04:56:52Z</dcterms:created>
  <dcterms:modified xsi:type="dcterms:W3CDTF">2019-12-22T08:49:46Z</dcterms:modified>
</cp:coreProperties>
</file>