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197993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913" y="1767462"/>
            <a:ext cx="14849475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5672376"/>
            <a:ext cx="14849475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5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4" y="574987"/>
            <a:ext cx="4269224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2" y="574987"/>
            <a:ext cx="12560181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1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0" y="2692442"/>
            <a:ext cx="17076896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0" y="7227343"/>
            <a:ext cx="17076896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4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2874937"/>
            <a:ext cx="8414703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2874937"/>
            <a:ext cx="8414703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574988"/>
            <a:ext cx="170768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2" y="2647443"/>
            <a:ext cx="837603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2" y="3944914"/>
            <a:ext cx="837603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6" y="2647443"/>
            <a:ext cx="841728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6" y="3944914"/>
            <a:ext cx="841728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35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7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2" y="719984"/>
            <a:ext cx="638578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1554966"/>
            <a:ext cx="10023396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2" y="3239929"/>
            <a:ext cx="638578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5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2" y="719984"/>
            <a:ext cx="638578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1554966"/>
            <a:ext cx="10023396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2" y="3239929"/>
            <a:ext cx="638578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574988"/>
            <a:ext cx="170768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2874937"/>
            <a:ext cx="170768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0009781"/>
            <a:ext cx="445484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7C18-BE0C-4A6F-A505-CA876BE67615}" type="datetimeFigureOut">
              <a:rPr lang="ko-KR" altLang="en-US" smtClean="0"/>
              <a:t>2024/12/17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0009781"/>
            <a:ext cx="668226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0009781"/>
            <a:ext cx="445484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6C08-7BAB-450F-9ADF-93C22C7D1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2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java/technologies/downloads/#java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7B07A-4A6E-4B84-843C-7FD24425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653" y="1626942"/>
            <a:ext cx="19163995" cy="3517979"/>
          </a:xfrm>
        </p:spPr>
        <p:txBody>
          <a:bodyPr/>
          <a:lstStyle/>
          <a:p>
            <a:r>
              <a:rPr lang="ko-KR" altLang="en-US" dirty="0"/>
              <a:t>자바 이클립스 개발 환경 구축 </a:t>
            </a:r>
            <a:br>
              <a:rPr lang="en-US" altLang="ko-KR" dirty="0"/>
            </a:br>
            <a:r>
              <a:rPr lang="ko-KR" altLang="en-US" dirty="0"/>
              <a:t>메뉴얼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DA4E08-8BA1-48F1-925B-2DA50189C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73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CFDBF8-0D94-46BC-9A3D-EA7A693F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48" y="742700"/>
            <a:ext cx="11132075" cy="608231"/>
          </a:xfrm>
        </p:spPr>
        <p:txBody>
          <a:bodyPr>
            <a:normAutofit/>
          </a:bodyPr>
          <a:lstStyle/>
          <a:p>
            <a:r>
              <a:rPr lang="en-US" altLang="ko-KR" sz="2947" dirty="0"/>
              <a:t>1. JDK( </a:t>
            </a:r>
            <a:r>
              <a:rPr lang="ko-KR" altLang="en-US" sz="2947" dirty="0"/>
              <a:t>자바 개발 도구 </a:t>
            </a:r>
            <a:r>
              <a:rPr lang="en-US" altLang="ko-KR" sz="2947" dirty="0"/>
              <a:t>) </a:t>
            </a:r>
            <a:r>
              <a:rPr lang="ko-KR" altLang="en-US" sz="2947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CACAED-A3A1-4AEB-87A9-C8FAAF32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428" y="1446796"/>
            <a:ext cx="7019934" cy="8610266"/>
          </a:xfrm>
        </p:spPr>
        <p:txBody>
          <a:bodyPr>
            <a:normAutofit/>
          </a:bodyPr>
          <a:lstStyle/>
          <a:p>
            <a:r>
              <a:rPr lang="ko-KR" altLang="en-US" sz="2210" dirty="0"/>
              <a:t>먼저</a:t>
            </a:r>
            <a:r>
              <a:rPr lang="en-US" altLang="ko-KR" sz="2210" dirty="0"/>
              <a:t>, </a:t>
            </a:r>
            <a:r>
              <a:rPr lang="ko-KR" altLang="en-US" sz="2210" dirty="0" err="1"/>
              <a:t>명령프롬프트</a:t>
            </a:r>
            <a:r>
              <a:rPr lang="en-US" altLang="ko-KR" sz="2210" dirty="0"/>
              <a:t>( </a:t>
            </a:r>
            <a:r>
              <a:rPr lang="ko-KR" altLang="en-US" sz="2210" dirty="0"/>
              <a:t>커맨드 창에 </a:t>
            </a:r>
            <a:r>
              <a:rPr lang="en-US" altLang="ko-KR" sz="2210" dirty="0"/>
              <a:t>CMD </a:t>
            </a:r>
            <a:r>
              <a:rPr lang="ko-KR" altLang="en-US" sz="2210" dirty="0"/>
              <a:t>입력 </a:t>
            </a:r>
            <a:r>
              <a:rPr lang="en-US" altLang="ko-KR" sz="2210" dirty="0"/>
              <a:t>)</a:t>
            </a:r>
            <a:r>
              <a:rPr lang="ko-KR" altLang="en-US" sz="2210" dirty="0"/>
              <a:t>에 </a:t>
            </a:r>
            <a:r>
              <a:rPr lang="en-US" altLang="ko-KR" sz="2210" dirty="0"/>
              <a:t>‘JAVA-VERSION’ </a:t>
            </a:r>
            <a:r>
              <a:rPr lang="ko-KR" altLang="en-US" sz="2210" dirty="0"/>
              <a:t>입력 후에 버전을 확인한다</a:t>
            </a:r>
            <a:r>
              <a:rPr lang="en-US" altLang="ko-KR" sz="2210" dirty="0"/>
              <a:t>.</a:t>
            </a:r>
          </a:p>
          <a:p>
            <a:r>
              <a:rPr lang="ko-KR" altLang="en-US" sz="2210" dirty="0"/>
              <a:t>버전이 있다면 바로 이클립스 파일을 설치하면 되지만</a:t>
            </a:r>
            <a:r>
              <a:rPr lang="en-US" altLang="ko-KR" sz="2210" dirty="0"/>
              <a:t>, </a:t>
            </a:r>
            <a:r>
              <a:rPr lang="ko-KR" altLang="en-US" sz="2210" dirty="0"/>
              <a:t>아니라면 </a:t>
            </a:r>
            <a:r>
              <a:rPr lang="en-US" altLang="ko-KR" sz="2210" dirty="0"/>
              <a:t>JDK</a:t>
            </a:r>
            <a:r>
              <a:rPr lang="ko-KR" altLang="en-US" sz="2210" dirty="0"/>
              <a:t>부터 설치해줘야 한다</a:t>
            </a:r>
            <a:r>
              <a:rPr lang="en-US" altLang="ko-KR" sz="2210" dirty="0"/>
              <a:t>.</a:t>
            </a:r>
            <a:endParaRPr lang="ko-KR" altLang="en-US" sz="2210" dirty="0"/>
          </a:p>
        </p:txBody>
      </p:sp>
    </p:spTree>
    <p:extLst>
      <p:ext uri="{BB962C8B-B14F-4D97-AF65-F5344CB8AC3E}">
        <p14:creationId xmlns:p14="http://schemas.microsoft.com/office/powerpoint/2010/main" val="375356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CFDBF8-0D94-46BC-9A3D-EA7A693F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48" y="742700"/>
            <a:ext cx="11132075" cy="608231"/>
          </a:xfrm>
        </p:spPr>
        <p:txBody>
          <a:bodyPr>
            <a:normAutofit/>
          </a:bodyPr>
          <a:lstStyle/>
          <a:p>
            <a:r>
              <a:rPr lang="en-US" altLang="ko-KR" sz="2947" dirty="0"/>
              <a:t>1. JDK( </a:t>
            </a:r>
            <a:r>
              <a:rPr lang="ko-KR" altLang="en-US" sz="2947" dirty="0"/>
              <a:t>자바 개발 도구 </a:t>
            </a:r>
            <a:r>
              <a:rPr lang="en-US" altLang="ko-KR" sz="2947" dirty="0"/>
              <a:t>) </a:t>
            </a:r>
            <a:r>
              <a:rPr lang="ko-KR" altLang="en-US" sz="2947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CACAED-A3A1-4AEB-87A9-C8FAAF32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428" y="1446796"/>
            <a:ext cx="7019934" cy="8610266"/>
          </a:xfrm>
        </p:spPr>
        <p:txBody>
          <a:bodyPr>
            <a:normAutofit/>
          </a:bodyPr>
          <a:lstStyle/>
          <a:p>
            <a:r>
              <a:rPr lang="ko-KR" altLang="en-US" sz="2210" dirty="0"/>
              <a:t>먼저</a:t>
            </a:r>
            <a:r>
              <a:rPr lang="en-US" altLang="ko-KR" sz="2210" dirty="0"/>
              <a:t>, </a:t>
            </a:r>
            <a:r>
              <a:rPr lang="ko-KR" altLang="en-US" sz="2210" dirty="0" err="1"/>
              <a:t>명령프롬프트</a:t>
            </a:r>
            <a:r>
              <a:rPr lang="en-US" altLang="ko-KR" sz="2210" dirty="0"/>
              <a:t>( </a:t>
            </a:r>
            <a:r>
              <a:rPr lang="ko-KR" altLang="en-US" sz="2210" dirty="0"/>
              <a:t>커맨드 창에 </a:t>
            </a:r>
            <a:r>
              <a:rPr lang="en-US" altLang="ko-KR" sz="2210" dirty="0"/>
              <a:t>CMD </a:t>
            </a:r>
            <a:r>
              <a:rPr lang="ko-KR" altLang="en-US" sz="2210" dirty="0"/>
              <a:t>입력 </a:t>
            </a:r>
            <a:r>
              <a:rPr lang="en-US" altLang="ko-KR" sz="2210" dirty="0"/>
              <a:t>)</a:t>
            </a:r>
            <a:r>
              <a:rPr lang="ko-KR" altLang="en-US" sz="2210" dirty="0"/>
              <a:t>에 </a:t>
            </a:r>
            <a:r>
              <a:rPr lang="en-US" altLang="ko-KR" sz="2210" dirty="0"/>
              <a:t>‘JAVA-VERSION’ </a:t>
            </a:r>
            <a:r>
              <a:rPr lang="ko-KR" altLang="en-US" sz="2210" dirty="0"/>
              <a:t>입력 후에 버전을 확인한다</a:t>
            </a:r>
            <a:r>
              <a:rPr lang="en-US" altLang="ko-KR" sz="2210" dirty="0"/>
              <a:t>.</a:t>
            </a:r>
          </a:p>
          <a:p>
            <a:r>
              <a:rPr lang="ko-KR" altLang="en-US" sz="2210" dirty="0"/>
              <a:t>버전이 있다면 바로 이클립스 파일을 설치하면 되지만</a:t>
            </a:r>
            <a:r>
              <a:rPr lang="en-US" altLang="ko-KR" sz="2210" dirty="0"/>
              <a:t>, </a:t>
            </a:r>
            <a:r>
              <a:rPr lang="ko-KR" altLang="en-US" sz="2210" dirty="0"/>
              <a:t>아니라면 </a:t>
            </a:r>
            <a:r>
              <a:rPr lang="en-US" altLang="ko-KR" sz="2210" dirty="0"/>
              <a:t>JDK</a:t>
            </a:r>
            <a:r>
              <a:rPr lang="ko-KR" altLang="en-US" sz="2210" dirty="0"/>
              <a:t>부터 설치해줘야 한다</a:t>
            </a:r>
            <a:r>
              <a:rPr lang="en-US" altLang="ko-KR" sz="2210" dirty="0"/>
              <a:t>.</a:t>
            </a:r>
            <a:endParaRPr lang="ko-KR" altLang="en-US" sz="2210" dirty="0"/>
          </a:p>
        </p:txBody>
      </p:sp>
    </p:spTree>
    <p:extLst>
      <p:ext uri="{BB962C8B-B14F-4D97-AF65-F5344CB8AC3E}">
        <p14:creationId xmlns:p14="http://schemas.microsoft.com/office/powerpoint/2010/main" val="326288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CFDBF8-0D94-46BC-9A3D-EA7A693F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48" y="742700"/>
            <a:ext cx="11132075" cy="608231"/>
          </a:xfrm>
        </p:spPr>
        <p:txBody>
          <a:bodyPr>
            <a:normAutofit/>
          </a:bodyPr>
          <a:lstStyle/>
          <a:p>
            <a:r>
              <a:rPr lang="en-US" altLang="ko-KR" sz="2947" dirty="0"/>
              <a:t>1. JDK( </a:t>
            </a:r>
            <a:r>
              <a:rPr lang="ko-KR" altLang="en-US" sz="2947" dirty="0"/>
              <a:t>자바 개발 도구 </a:t>
            </a:r>
            <a:r>
              <a:rPr lang="en-US" altLang="ko-KR" sz="2947" dirty="0"/>
              <a:t>) </a:t>
            </a:r>
            <a:r>
              <a:rPr lang="ko-KR" altLang="en-US" sz="2947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CACAED-A3A1-4AEB-87A9-C8FAAF32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428" y="1446796"/>
            <a:ext cx="7019934" cy="8610266"/>
          </a:xfrm>
        </p:spPr>
        <p:txBody>
          <a:bodyPr>
            <a:normAutofit/>
          </a:bodyPr>
          <a:lstStyle/>
          <a:p>
            <a:r>
              <a:rPr lang="ko-KR" altLang="en-US" sz="2210" dirty="0"/>
              <a:t>먼저</a:t>
            </a:r>
            <a:r>
              <a:rPr lang="en-US" altLang="ko-KR" sz="2210" dirty="0"/>
              <a:t>, </a:t>
            </a:r>
            <a:r>
              <a:rPr lang="ko-KR" altLang="en-US" sz="2210" dirty="0" err="1"/>
              <a:t>명령프롬프트</a:t>
            </a:r>
            <a:r>
              <a:rPr lang="en-US" altLang="ko-KR" sz="2210" dirty="0"/>
              <a:t>( </a:t>
            </a:r>
            <a:r>
              <a:rPr lang="ko-KR" altLang="en-US" sz="2210" dirty="0"/>
              <a:t>커맨드 창에 </a:t>
            </a:r>
            <a:r>
              <a:rPr lang="en-US" altLang="ko-KR" sz="2210" dirty="0"/>
              <a:t>CMD </a:t>
            </a:r>
            <a:r>
              <a:rPr lang="ko-KR" altLang="en-US" sz="2210" dirty="0"/>
              <a:t>입력 </a:t>
            </a:r>
            <a:r>
              <a:rPr lang="en-US" altLang="ko-KR" sz="2210" dirty="0"/>
              <a:t>)</a:t>
            </a:r>
            <a:r>
              <a:rPr lang="ko-KR" altLang="en-US" sz="2210" dirty="0"/>
              <a:t>에 </a:t>
            </a:r>
            <a:r>
              <a:rPr lang="en-US" altLang="ko-KR" sz="2210" dirty="0"/>
              <a:t>‘JAVA-VERSION’ </a:t>
            </a:r>
            <a:r>
              <a:rPr lang="ko-KR" altLang="en-US" sz="2210" dirty="0"/>
              <a:t>입력 후에 버전을 확인한다</a:t>
            </a:r>
            <a:r>
              <a:rPr lang="en-US" altLang="ko-KR" sz="2210" dirty="0"/>
              <a:t>.</a:t>
            </a:r>
          </a:p>
          <a:p>
            <a:r>
              <a:rPr lang="ko-KR" altLang="en-US" sz="2210" dirty="0"/>
              <a:t>버전이 있다면 바로 이클립스 파일을 설치하면 되지만</a:t>
            </a:r>
            <a:r>
              <a:rPr lang="en-US" altLang="ko-KR" sz="2210" dirty="0"/>
              <a:t>, </a:t>
            </a:r>
            <a:r>
              <a:rPr lang="ko-KR" altLang="en-US" sz="2210" dirty="0"/>
              <a:t>아니라면 </a:t>
            </a:r>
            <a:r>
              <a:rPr lang="en-US" altLang="ko-KR" sz="2210" dirty="0"/>
              <a:t>JDK</a:t>
            </a:r>
            <a:r>
              <a:rPr lang="ko-KR" altLang="en-US" sz="2210" dirty="0"/>
              <a:t>부터 설치해줘야 한다</a:t>
            </a:r>
            <a:r>
              <a:rPr lang="en-US" altLang="ko-KR" sz="2210" dirty="0"/>
              <a:t>.</a:t>
            </a:r>
            <a:endParaRPr lang="ko-KR" altLang="en-US" sz="2210" dirty="0"/>
          </a:p>
        </p:txBody>
      </p:sp>
    </p:spTree>
    <p:extLst>
      <p:ext uri="{BB962C8B-B14F-4D97-AF65-F5344CB8AC3E}">
        <p14:creationId xmlns:p14="http://schemas.microsoft.com/office/powerpoint/2010/main" val="26323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63AF5-342B-41E1-A268-6A7DDCAE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391575"/>
            <a:ext cx="11132075" cy="608231"/>
          </a:xfrm>
        </p:spPr>
        <p:txBody>
          <a:bodyPr>
            <a:normAutofit/>
          </a:bodyPr>
          <a:lstStyle/>
          <a:p>
            <a:r>
              <a:rPr lang="en-US" altLang="ko-KR" sz="2947" dirty="0"/>
              <a:t>1. JDK( </a:t>
            </a:r>
            <a:r>
              <a:rPr lang="ko-KR" altLang="en-US" sz="2947" dirty="0"/>
              <a:t>자바 개발 도구 </a:t>
            </a:r>
            <a:r>
              <a:rPr lang="en-US" altLang="ko-KR" sz="2947" dirty="0"/>
              <a:t>) </a:t>
            </a:r>
            <a:r>
              <a:rPr lang="ko-KR" altLang="en-US" sz="2947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DBE8A-A8EC-4B76-837E-581B6619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428" y="596192"/>
            <a:ext cx="7019934" cy="3939707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200" dirty="0"/>
              <a:t>먼저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명령프롬프트</a:t>
            </a:r>
            <a:r>
              <a:rPr lang="en-US" altLang="ko-KR" sz="2200" dirty="0"/>
              <a:t>( </a:t>
            </a:r>
            <a:r>
              <a:rPr lang="ko-KR" altLang="en-US" sz="2200" dirty="0"/>
              <a:t>커맨드 창에 </a:t>
            </a:r>
            <a:r>
              <a:rPr lang="en-US" altLang="ko-KR" sz="2200" dirty="0"/>
              <a:t>CMD </a:t>
            </a:r>
            <a:r>
              <a:rPr lang="ko-KR" altLang="en-US" sz="2200" dirty="0"/>
              <a:t>입력 </a:t>
            </a:r>
            <a:r>
              <a:rPr lang="en-US" altLang="ko-KR" sz="2200" dirty="0"/>
              <a:t>)</a:t>
            </a:r>
            <a:r>
              <a:rPr lang="ko-KR" altLang="en-US" sz="2200" dirty="0"/>
              <a:t>에 </a:t>
            </a:r>
            <a:r>
              <a:rPr lang="en-US" altLang="ko-KR" sz="2200" dirty="0"/>
              <a:t>‘JAVA-VERSION’ </a:t>
            </a:r>
            <a:r>
              <a:rPr lang="ko-KR" altLang="en-US" sz="2200" dirty="0"/>
              <a:t>입력 후에 버전을 확인한다</a:t>
            </a:r>
            <a:r>
              <a:rPr lang="en-US" altLang="ko-KR" sz="22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200" dirty="0"/>
              <a:t>버전이 있다면 바로 이클립스 파일을 설치하면 되지만</a:t>
            </a:r>
            <a:r>
              <a:rPr lang="en-US" altLang="ko-KR" sz="2200" dirty="0"/>
              <a:t>, </a:t>
            </a:r>
            <a:r>
              <a:rPr lang="ko-KR" altLang="en-US" sz="2200" dirty="0"/>
              <a:t>아니라면 </a:t>
            </a:r>
            <a:r>
              <a:rPr lang="en-US" altLang="ko-KR" sz="2200" dirty="0"/>
              <a:t>JDK</a:t>
            </a:r>
            <a:r>
              <a:rPr lang="ko-KR" altLang="en-US" sz="2200" dirty="0"/>
              <a:t>부터 설치해줘야 한다</a:t>
            </a:r>
            <a:r>
              <a:rPr lang="en-US" altLang="ko-KR" sz="22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200" dirty="0">
                <a:hlinkClick r:id="rId2"/>
              </a:rPr>
              <a:t>https://www.oracle.com/java/technologies/downloads/#java8</a:t>
            </a:r>
            <a:r>
              <a:rPr lang="en-US" altLang="ko-KR" sz="2200" dirty="0"/>
              <a:t> (</a:t>
            </a:r>
            <a:r>
              <a:rPr lang="ko-KR" altLang="en-US" sz="2200" dirty="0"/>
              <a:t>로 접속하여 원하는 버전으로 설치해주면 된다</a:t>
            </a:r>
            <a:r>
              <a:rPr lang="en-US" altLang="ko-KR" sz="2200" dirty="0"/>
              <a:t>| </a:t>
            </a:r>
            <a:r>
              <a:rPr lang="ko-KR" altLang="en-US" sz="2200" dirty="0"/>
              <a:t>오라클 </a:t>
            </a:r>
            <a:r>
              <a:rPr lang="en-US" altLang="ko-KR" sz="2200" dirty="0" err="1"/>
              <a:t>jdk</a:t>
            </a:r>
            <a:r>
              <a:rPr lang="en-US" altLang="ko-KR" sz="2200" dirty="0"/>
              <a:t> </a:t>
            </a:r>
            <a:r>
              <a:rPr lang="ko-KR" altLang="en-US" sz="2200" dirty="0"/>
              <a:t>설치 웹 페이지 </a:t>
            </a:r>
            <a:r>
              <a:rPr lang="en-US" altLang="ko-KR" sz="22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3C8F3D-ED3F-49AB-8A86-7238B8F9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53" y="1325836"/>
            <a:ext cx="9755334" cy="29336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9B76BA-0DC2-4909-8EB0-5980A6C3A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53" y="4564218"/>
            <a:ext cx="7019934" cy="60447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4A0961-A98F-4275-898C-85E83BA4A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731" y="4564219"/>
            <a:ext cx="13496799" cy="605522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A80582D-783B-42F0-B3BF-0EF7B46F77EE}"/>
              </a:ext>
            </a:extLst>
          </p:cNvPr>
          <p:cNvSpPr/>
          <p:nvPr/>
        </p:nvSpPr>
        <p:spPr>
          <a:xfrm>
            <a:off x="4423144" y="6018027"/>
            <a:ext cx="1063256" cy="5528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CA5005-D19E-4CC8-A614-DACC756D1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1265" y="4574714"/>
            <a:ext cx="9196198" cy="604472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FDC72D5-FBDD-47E0-AC3F-28DD6A381DEC}"/>
              </a:ext>
            </a:extLst>
          </p:cNvPr>
          <p:cNvSpPr/>
          <p:nvPr/>
        </p:nvSpPr>
        <p:spPr>
          <a:xfrm>
            <a:off x="9503010" y="5964579"/>
            <a:ext cx="1063256" cy="5528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98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CFDBF8-0D94-46BC-9A3D-EA7A693F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53" y="468201"/>
            <a:ext cx="11132075" cy="608231"/>
          </a:xfrm>
        </p:spPr>
        <p:txBody>
          <a:bodyPr>
            <a:normAutofit/>
          </a:bodyPr>
          <a:lstStyle/>
          <a:p>
            <a:r>
              <a:rPr lang="en-US" altLang="ko-KR" sz="2947" dirty="0"/>
              <a:t>1. JDK( </a:t>
            </a:r>
            <a:r>
              <a:rPr lang="ko-KR" altLang="en-US" sz="2947" dirty="0"/>
              <a:t>자바 개발 도구 </a:t>
            </a:r>
            <a:r>
              <a:rPr lang="en-US" altLang="ko-KR" sz="2947" dirty="0"/>
              <a:t>) </a:t>
            </a:r>
            <a:r>
              <a:rPr lang="ko-KR" altLang="en-US" sz="2947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CACAED-A3A1-4AEB-87A9-C8FAAF32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428" y="1290855"/>
            <a:ext cx="7019934" cy="37400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210" dirty="0"/>
              <a:t>오라클 웹 페이지에서 다음과 같이 </a:t>
            </a:r>
            <a:r>
              <a:rPr lang="en-US" altLang="ko-KR" sz="2210" dirty="0"/>
              <a:t>JDK </a:t>
            </a:r>
            <a:r>
              <a:rPr lang="ko-KR" altLang="en-US" sz="2210" dirty="0"/>
              <a:t>파일을 설치를 진행한다</a:t>
            </a:r>
            <a:r>
              <a:rPr lang="en-US" altLang="ko-KR" sz="221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210" dirty="0"/>
              <a:t>다 설치되면 컴퓨터를 </a:t>
            </a:r>
            <a:r>
              <a:rPr lang="en-US" altLang="ko-KR" sz="2210" dirty="0"/>
              <a:t>‘</a:t>
            </a:r>
            <a:r>
              <a:rPr lang="ko-KR" altLang="en-US" sz="2210" dirty="0"/>
              <a:t>다시 시작</a:t>
            </a:r>
            <a:r>
              <a:rPr lang="en-US" altLang="ko-KR" sz="2210" dirty="0"/>
              <a:t>‘ </a:t>
            </a:r>
            <a:r>
              <a:rPr lang="ko-KR" altLang="en-US" sz="2210" dirty="0"/>
              <a:t>하고 </a:t>
            </a:r>
            <a:r>
              <a:rPr lang="en-US" altLang="ko-KR" sz="2210" dirty="0"/>
              <a:t>CMD </a:t>
            </a:r>
            <a:r>
              <a:rPr lang="ko-KR" altLang="en-US" sz="2210" dirty="0"/>
              <a:t>명령 프롬프트에서 자바 버전이 잘 등록되어 있는지 확인한다</a:t>
            </a:r>
            <a:r>
              <a:rPr lang="en-US" altLang="ko-KR" sz="2210" dirty="0"/>
              <a:t>. </a:t>
            </a:r>
            <a:r>
              <a:rPr lang="ko-KR" altLang="en-US" sz="2210" dirty="0"/>
              <a:t>잘 등록되어 있으면 다음으로 환경변수를 설정해줘야 한다</a:t>
            </a:r>
            <a:r>
              <a:rPr lang="en-US" altLang="ko-KR" sz="221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80C39C-27EC-4268-AD87-0D4E4A23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3" y="1446796"/>
            <a:ext cx="4696480" cy="356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BD6021-26B6-400A-BCE9-0AAAA640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3" y="5818227"/>
            <a:ext cx="4696480" cy="35914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639DFC-41A0-47DD-A5AA-CA64EC984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448" y="1489193"/>
            <a:ext cx="4648849" cy="3562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A1AE4B-AF87-4035-9FE5-14FB2F627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53" y="9723332"/>
            <a:ext cx="6954965" cy="6082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C25C4C-671E-47FD-80CF-C2BF077CF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448" y="5892141"/>
            <a:ext cx="4978966" cy="44386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C39F0E-D2C7-46AD-9D52-89AE1E362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5146" y="6575290"/>
            <a:ext cx="9755334" cy="29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1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5A1F57-8FE6-4AFE-AF01-3FDD4660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2" y="1389296"/>
            <a:ext cx="8413655" cy="40105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F2C4DC-5D1F-41E7-8A0E-8918117B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5" y="5480261"/>
            <a:ext cx="4477375" cy="50489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F993AC-B08F-4E4F-82E5-2C082BA834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954"/>
          <a:stretch/>
        </p:blipFill>
        <p:spPr>
          <a:xfrm>
            <a:off x="5107286" y="5480260"/>
            <a:ext cx="3846722" cy="5048955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CAE73B9A-9B60-4161-B245-12A09FAF3349}"/>
              </a:ext>
            </a:extLst>
          </p:cNvPr>
          <p:cNvSpPr txBox="1">
            <a:spLocks/>
          </p:cNvSpPr>
          <p:nvPr/>
        </p:nvSpPr>
        <p:spPr>
          <a:xfrm>
            <a:off x="540353" y="468201"/>
            <a:ext cx="11132075" cy="608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43999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947" dirty="0"/>
              <a:t>1. JDK( </a:t>
            </a:r>
            <a:r>
              <a:rPr lang="ko-KR" altLang="en-US" sz="2947" dirty="0"/>
              <a:t>자바 개발 도구 </a:t>
            </a:r>
            <a:r>
              <a:rPr lang="en-US" altLang="ko-KR" sz="2947" dirty="0"/>
              <a:t>) </a:t>
            </a:r>
            <a:r>
              <a:rPr lang="ko-KR" altLang="en-US" sz="2947" dirty="0"/>
              <a:t>설치 </a:t>
            </a:r>
            <a:r>
              <a:rPr lang="en-US" altLang="ko-KR" sz="2947" dirty="0"/>
              <a:t>– ‘</a:t>
            </a:r>
            <a:r>
              <a:rPr lang="ko-KR" altLang="en-US" sz="2947" dirty="0"/>
              <a:t>환경변수</a:t>
            </a:r>
            <a:r>
              <a:rPr lang="en-US" altLang="ko-KR" sz="2947" dirty="0"/>
              <a:t>’ </a:t>
            </a:r>
            <a:r>
              <a:rPr lang="ko-KR" altLang="en-US" sz="2947" dirty="0"/>
              <a:t>설정</a:t>
            </a:r>
            <a:r>
              <a:rPr lang="en-US" altLang="ko-KR" sz="2947" dirty="0"/>
              <a:t>(1)</a:t>
            </a:r>
            <a:endParaRPr lang="ko-KR" altLang="en-US" sz="2947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5036F9A-B383-4269-A28A-D1C8503BB7E1}"/>
              </a:ext>
            </a:extLst>
          </p:cNvPr>
          <p:cNvSpPr txBox="1">
            <a:spLocks/>
          </p:cNvSpPr>
          <p:nvPr/>
        </p:nvSpPr>
        <p:spPr>
          <a:xfrm>
            <a:off x="11009437" y="3037895"/>
            <a:ext cx="7019934" cy="5458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9999" indent="-359999" algn="l" defTabSz="1439997" rtl="0" eaLnBrk="1" latinLnBrk="1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79998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9996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19995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39994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59992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79991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99989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19988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200" dirty="0"/>
              <a:t>( </a:t>
            </a:r>
            <a:r>
              <a:rPr lang="ko-KR" altLang="en-US" sz="2200" dirty="0"/>
              <a:t>환경 변수를 설정해주는 이유는 ① 자바 소스파일을 기계어로 번역해주는 </a:t>
            </a:r>
            <a:r>
              <a:rPr lang="en-US" altLang="ko-KR" sz="2200" dirty="0"/>
              <a:t>javac.exe </a:t>
            </a:r>
            <a:r>
              <a:rPr lang="ko-KR" altLang="en-US" sz="2200" dirty="0"/>
              <a:t>② 기계어 파일</a:t>
            </a:r>
            <a:r>
              <a:rPr lang="en-US" altLang="ko-KR" sz="2200" dirty="0"/>
              <a:t>(.class)</a:t>
            </a:r>
            <a:r>
              <a:rPr lang="ko-KR" altLang="en-US" sz="2200" dirty="0"/>
              <a:t>을 실행시켜 내용을 확인시켜주는 </a:t>
            </a:r>
            <a:r>
              <a:rPr lang="en-US" altLang="ko-KR" sz="2200" dirty="0"/>
              <a:t>java.exe </a:t>
            </a:r>
            <a:r>
              <a:rPr lang="ko-KR" altLang="en-US" sz="2200" dirty="0"/>
              <a:t>이 두 실행파일이 </a:t>
            </a:r>
            <a:r>
              <a:rPr lang="en-US" altLang="ko-KR" sz="2200" dirty="0"/>
              <a:t>JDK </a:t>
            </a:r>
            <a:r>
              <a:rPr lang="ko-KR" altLang="en-US" sz="2200" dirty="0"/>
              <a:t>폴더 내에 존재한다</a:t>
            </a:r>
            <a:r>
              <a:rPr lang="en-US" altLang="ko-KR" sz="2200" dirty="0"/>
              <a:t>. </a:t>
            </a:r>
            <a:r>
              <a:rPr lang="ko-KR" altLang="en-US" sz="2200" dirty="0"/>
              <a:t>어디서든지 자바 파일을 실행시켜줄 수 있도록 해당 경로를 시스템에 알려주는 것이다 </a:t>
            </a:r>
            <a:r>
              <a:rPr lang="en-US" altLang="ko-KR" sz="22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200" dirty="0"/>
              <a:t>설치 </a:t>
            </a:r>
            <a:r>
              <a:rPr lang="en-US" altLang="ko-KR" sz="2200" dirty="0"/>
              <a:t>JDK </a:t>
            </a:r>
            <a:r>
              <a:rPr lang="ko-KR" altLang="en-US" sz="2200" dirty="0"/>
              <a:t>버전의 경로 파일로 간 뒤에 </a:t>
            </a:r>
            <a:r>
              <a:rPr lang="en-US" altLang="ko-KR" sz="2200" dirty="0"/>
              <a:t>‘bin’ </a:t>
            </a:r>
            <a:r>
              <a:rPr lang="ko-KR" altLang="en-US" sz="2200" dirty="0"/>
              <a:t>파일이 먼저 나오는 경로를 그대로 복사한다</a:t>
            </a:r>
            <a:r>
              <a:rPr lang="en-US" altLang="ko-KR" sz="22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200" dirty="0"/>
              <a:t>커맨드창에 </a:t>
            </a:r>
            <a:r>
              <a:rPr lang="en-US" altLang="ko-KR" sz="2200" dirty="0"/>
              <a:t>‘</a:t>
            </a:r>
            <a:r>
              <a:rPr lang="ko-KR" altLang="en-US" sz="2200" dirty="0"/>
              <a:t>환경변수</a:t>
            </a:r>
            <a:r>
              <a:rPr lang="en-US" altLang="ko-KR" sz="2200" dirty="0"/>
              <a:t>’</a:t>
            </a:r>
            <a:r>
              <a:rPr lang="ko-KR" altLang="en-US" sz="2200" dirty="0"/>
              <a:t>를 입력하여 </a:t>
            </a:r>
            <a:r>
              <a:rPr lang="en-US" altLang="ko-KR" sz="2200" dirty="0"/>
              <a:t>‘</a:t>
            </a:r>
            <a:r>
              <a:rPr lang="ko-KR" altLang="en-US" sz="2200" dirty="0"/>
              <a:t>시스템 속성</a:t>
            </a:r>
            <a:r>
              <a:rPr lang="en-US" altLang="ko-KR" sz="2200" dirty="0"/>
              <a:t>‘ </a:t>
            </a:r>
            <a:r>
              <a:rPr lang="ko-KR" altLang="en-US" sz="2200" dirty="0"/>
              <a:t>창을 열고 </a:t>
            </a:r>
            <a:r>
              <a:rPr lang="en-US" altLang="ko-KR" sz="2200" dirty="0"/>
              <a:t>‘</a:t>
            </a:r>
            <a:r>
              <a:rPr lang="ko-KR" altLang="en-US" sz="2200" dirty="0"/>
              <a:t>환경변수</a:t>
            </a:r>
            <a:r>
              <a:rPr lang="en-US" altLang="ko-KR" sz="2200" dirty="0"/>
              <a:t>‘ </a:t>
            </a:r>
            <a:r>
              <a:rPr lang="ko-KR" altLang="en-US" sz="2200" dirty="0"/>
              <a:t>버튼을 클릭한다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63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ED94928-35C0-405C-A4C7-B6531708F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48"/>
          <a:stretch/>
        </p:blipFill>
        <p:spPr>
          <a:xfrm>
            <a:off x="609393" y="2389328"/>
            <a:ext cx="4208582" cy="63990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B5E7BC8-256F-4F03-AC94-1926EAE2B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856" y="4053762"/>
            <a:ext cx="6155586" cy="4734586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CAE73B9A-9B60-4161-B245-12A09FAF3349}"/>
              </a:ext>
            </a:extLst>
          </p:cNvPr>
          <p:cNvSpPr txBox="1">
            <a:spLocks/>
          </p:cNvSpPr>
          <p:nvPr/>
        </p:nvSpPr>
        <p:spPr>
          <a:xfrm>
            <a:off x="540353" y="468201"/>
            <a:ext cx="11132075" cy="608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43999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947" dirty="0"/>
              <a:t>1. JDK( </a:t>
            </a:r>
            <a:r>
              <a:rPr lang="ko-KR" altLang="en-US" sz="2947" dirty="0"/>
              <a:t>자바 개발 도구 </a:t>
            </a:r>
            <a:r>
              <a:rPr lang="en-US" altLang="ko-KR" sz="2947" dirty="0"/>
              <a:t>) </a:t>
            </a:r>
            <a:r>
              <a:rPr lang="ko-KR" altLang="en-US" sz="2947" dirty="0"/>
              <a:t>설치 </a:t>
            </a:r>
            <a:r>
              <a:rPr lang="en-US" altLang="ko-KR" sz="2947" dirty="0"/>
              <a:t>– ‘</a:t>
            </a:r>
            <a:r>
              <a:rPr lang="ko-KR" altLang="en-US" sz="2947" dirty="0"/>
              <a:t>환경변수</a:t>
            </a:r>
            <a:r>
              <a:rPr lang="en-US" altLang="ko-KR" sz="2947" dirty="0"/>
              <a:t>’ </a:t>
            </a:r>
            <a:r>
              <a:rPr lang="ko-KR" altLang="en-US" sz="2947" dirty="0"/>
              <a:t>설정</a:t>
            </a:r>
            <a:r>
              <a:rPr lang="en-US" altLang="ko-KR" sz="2947" dirty="0"/>
              <a:t>(2)</a:t>
            </a:r>
            <a:endParaRPr lang="ko-KR" altLang="en-US" sz="2947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B615134-F681-4173-BABB-E72D4486E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60" y="2389328"/>
            <a:ext cx="6144482" cy="150516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C609082-316D-4614-9676-726D3804AF13}"/>
              </a:ext>
            </a:extLst>
          </p:cNvPr>
          <p:cNvSpPr txBox="1">
            <a:spLocks/>
          </p:cNvSpPr>
          <p:nvPr/>
        </p:nvSpPr>
        <p:spPr>
          <a:xfrm>
            <a:off x="11910860" y="2389328"/>
            <a:ext cx="7019934" cy="243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9999" indent="-359999" algn="l" defTabSz="1439997" rtl="0" eaLnBrk="1" latinLnBrk="1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79998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9996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19995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39994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59992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79991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99989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19988" indent="-359999" algn="l" defTabSz="1439997" rtl="0" eaLnBrk="1" latinLnBrk="1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200" dirty="0"/>
              <a:t>( </a:t>
            </a:r>
            <a:r>
              <a:rPr lang="ko-KR" altLang="en-US" sz="2200" dirty="0"/>
              <a:t>새로 만들기 </a:t>
            </a:r>
            <a:r>
              <a:rPr lang="en-US" altLang="ko-KR" sz="2200" dirty="0"/>
              <a:t>)</a:t>
            </a:r>
            <a:r>
              <a:rPr lang="ko-KR" altLang="en-US" sz="2200" dirty="0"/>
              <a:t>를 통해서 </a:t>
            </a:r>
            <a:r>
              <a:rPr lang="en-US" altLang="ko-KR" sz="2200" dirty="0"/>
              <a:t>‘JAVA_HOME’</a:t>
            </a:r>
            <a:r>
              <a:rPr lang="ko-KR" altLang="en-US" sz="2200" dirty="0"/>
              <a:t>과 복사한 경로를 적어주고 확인을 누른다</a:t>
            </a:r>
            <a:r>
              <a:rPr lang="en-US" altLang="ko-KR" sz="22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ko-KR" altLang="en-US" sz="2200" dirty="0"/>
              <a:t>그 다음 시스템이 인지할 수 있는 경로를 알려주기 위        </a:t>
            </a:r>
            <a:r>
              <a:rPr lang="en-US" altLang="ko-KR" sz="2200" dirty="0"/>
              <a:t>   </a:t>
            </a:r>
            <a:r>
              <a:rPr lang="ko-KR" altLang="en-US" sz="2200" dirty="0"/>
              <a:t>해 다시한번 시스템 변수에 </a:t>
            </a:r>
            <a:r>
              <a:rPr lang="en-US" altLang="ko-KR" sz="2200" dirty="0"/>
              <a:t>‘Path’</a:t>
            </a:r>
            <a:r>
              <a:rPr lang="ko-KR" altLang="en-US" sz="2200" dirty="0"/>
              <a:t>를 찾는다</a:t>
            </a:r>
            <a:r>
              <a:rPr lang="en-US" altLang="ko-KR" sz="22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ko-KR" altLang="en-US" sz="2200" dirty="0"/>
              <a:t>편집을 통해서 </a:t>
            </a:r>
            <a:r>
              <a:rPr lang="en-US" altLang="ko-KR" sz="2200" dirty="0"/>
              <a:t>‘%JAVA_HOME%\bin’</a:t>
            </a:r>
            <a:r>
              <a:rPr lang="ko-KR" altLang="en-US" sz="2200" dirty="0"/>
              <a:t>을 </a:t>
            </a:r>
            <a:r>
              <a:rPr lang="en-US" altLang="ko-KR" sz="2200" dirty="0"/>
              <a:t>‘</a:t>
            </a:r>
            <a:r>
              <a:rPr lang="ko-KR" altLang="en-US" sz="2200" dirty="0"/>
              <a:t>새로 만들기</a:t>
            </a:r>
            <a:r>
              <a:rPr lang="en-US" altLang="ko-KR" sz="2200" dirty="0"/>
              <a:t>‘ </a:t>
            </a:r>
            <a:r>
              <a:rPr lang="ko-KR" altLang="en-US" sz="2200" dirty="0"/>
              <a:t>해주면 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45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CACAED-A3A1-4AEB-87A9-C8FAAF32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6885" y="1243586"/>
            <a:ext cx="5871621" cy="8610266"/>
          </a:xfrm>
        </p:spPr>
        <p:txBody>
          <a:bodyPr>
            <a:normAutofit/>
          </a:bodyPr>
          <a:lstStyle/>
          <a:p>
            <a:r>
              <a:rPr lang="ko-KR" altLang="en-US" sz="2210" dirty="0"/>
              <a:t>먼저</a:t>
            </a:r>
            <a:r>
              <a:rPr lang="en-US" altLang="ko-KR" sz="2210" dirty="0"/>
              <a:t>, </a:t>
            </a:r>
            <a:r>
              <a:rPr lang="ko-KR" altLang="en-US" sz="2210" dirty="0" err="1"/>
              <a:t>명령프롬프트</a:t>
            </a:r>
            <a:r>
              <a:rPr lang="en-US" altLang="ko-KR" sz="2210" dirty="0"/>
              <a:t>( </a:t>
            </a:r>
            <a:r>
              <a:rPr lang="ko-KR" altLang="en-US" sz="2210" dirty="0"/>
              <a:t>커맨드 창에 </a:t>
            </a:r>
            <a:r>
              <a:rPr lang="en-US" altLang="ko-KR" sz="2210" dirty="0"/>
              <a:t>CMD </a:t>
            </a:r>
            <a:r>
              <a:rPr lang="ko-KR" altLang="en-US" sz="2210" dirty="0"/>
              <a:t>입력 </a:t>
            </a:r>
            <a:r>
              <a:rPr lang="en-US" altLang="ko-KR" sz="2210" dirty="0"/>
              <a:t>)</a:t>
            </a:r>
            <a:r>
              <a:rPr lang="ko-KR" altLang="en-US" sz="2210" dirty="0"/>
              <a:t>에 </a:t>
            </a:r>
            <a:r>
              <a:rPr lang="en-US" altLang="ko-KR" sz="2210" dirty="0"/>
              <a:t>‘JAVA-VERSION’ </a:t>
            </a:r>
            <a:r>
              <a:rPr lang="ko-KR" altLang="en-US" sz="2210" dirty="0"/>
              <a:t>입력 후에 버전을 확인한다</a:t>
            </a:r>
            <a:r>
              <a:rPr lang="en-US" altLang="ko-KR" sz="2210" dirty="0"/>
              <a:t>.</a:t>
            </a:r>
          </a:p>
          <a:p>
            <a:r>
              <a:rPr lang="ko-KR" altLang="en-US" sz="2210" dirty="0"/>
              <a:t>버전이 있다면 바로 이클립스 파일을 설치하면 되지만</a:t>
            </a:r>
            <a:r>
              <a:rPr lang="en-US" altLang="ko-KR" sz="2210" dirty="0"/>
              <a:t>, </a:t>
            </a:r>
            <a:r>
              <a:rPr lang="ko-KR" altLang="en-US" sz="2210" dirty="0"/>
              <a:t>아니라면 </a:t>
            </a:r>
            <a:r>
              <a:rPr lang="en-US" altLang="ko-KR" sz="2210" dirty="0"/>
              <a:t>JDK</a:t>
            </a:r>
            <a:r>
              <a:rPr lang="ko-KR" altLang="en-US" sz="2210" dirty="0"/>
              <a:t>부터 설치해줘야 한다</a:t>
            </a:r>
            <a:r>
              <a:rPr lang="en-US" altLang="ko-KR" sz="2210" dirty="0"/>
              <a:t>.</a:t>
            </a:r>
            <a:endParaRPr lang="ko-KR" altLang="en-US" sz="221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B8A28-1C1C-4B11-B534-7B7BDDBA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1" y="1243586"/>
            <a:ext cx="6649378" cy="3191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D914BB-F0D1-43B7-8C16-590A0F67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2" y="4602060"/>
            <a:ext cx="6649377" cy="28483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60DD5A-5028-424A-80D5-BF94A8B07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52" y="7522368"/>
            <a:ext cx="6649377" cy="272491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E9EB4FA-6A17-434D-93CB-32BCAB669982}"/>
              </a:ext>
            </a:extLst>
          </p:cNvPr>
          <p:cNvSpPr txBox="1">
            <a:spLocks/>
          </p:cNvSpPr>
          <p:nvPr/>
        </p:nvSpPr>
        <p:spPr>
          <a:xfrm>
            <a:off x="540353" y="468201"/>
            <a:ext cx="11132075" cy="608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43999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947" dirty="0"/>
              <a:t>1. JDK( </a:t>
            </a:r>
            <a:r>
              <a:rPr lang="ko-KR" altLang="en-US" sz="2947" dirty="0"/>
              <a:t>자바 개발 도구 </a:t>
            </a:r>
            <a:r>
              <a:rPr lang="en-US" altLang="ko-KR" sz="2947" dirty="0"/>
              <a:t>) </a:t>
            </a:r>
            <a:r>
              <a:rPr lang="ko-KR" altLang="en-US" sz="2947" dirty="0"/>
              <a:t>설치 </a:t>
            </a:r>
            <a:r>
              <a:rPr lang="en-US" altLang="ko-KR" sz="2947" dirty="0"/>
              <a:t>– ‘</a:t>
            </a:r>
            <a:r>
              <a:rPr lang="ko-KR" altLang="en-US" sz="2947" dirty="0"/>
              <a:t>환경변수</a:t>
            </a:r>
            <a:r>
              <a:rPr lang="en-US" altLang="ko-KR" sz="2947" dirty="0"/>
              <a:t>’ </a:t>
            </a:r>
            <a:r>
              <a:rPr lang="ko-KR" altLang="en-US" sz="2947" dirty="0"/>
              <a:t>설정</a:t>
            </a:r>
            <a:r>
              <a:rPr lang="en-US" altLang="ko-KR" sz="2947" dirty="0"/>
              <a:t>(2)</a:t>
            </a:r>
            <a:endParaRPr lang="ko-KR" altLang="en-US" sz="2947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24C536-C4AB-4136-852E-3FDD1418A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8644" y="9991808"/>
            <a:ext cx="4702085" cy="6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CACAED-A3A1-4AEB-87A9-C8FAAF32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6885" y="1243586"/>
            <a:ext cx="5871621" cy="8610266"/>
          </a:xfrm>
        </p:spPr>
        <p:txBody>
          <a:bodyPr>
            <a:normAutofit/>
          </a:bodyPr>
          <a:lstStyle/>
          <a:p>
            <a:r>
              <a:rPr lang="ko-KR" altLang="en-US" sz="2210" dirty="0"/>
              <a:t>먼저</a:t>
            </a:r>
            <a:r>
              <a:rPr lang="en-US" altLang="ko-KR" sz="2210" dirty="0"/>
              <a:t>, </a:t>
            </a:r>
            <a:r>
              <a:rPr lang="ko-KR" altLang="en-US" sz="2210" dirty="0" err="1"/>
              <a:t>명령프롬프트</a:t>
            </a:r>
            <a:r>
              <a:rPr lang="en-US" altLang="ko-KR" sz="2210" dirty="0"/>
              <a:t>( </a:t>
            </a:r>
            <a:r>
              <a:rPr lang="ko-KR" altLang="en-US" sz="2210" dirty="0"/>
              <a:t>커맨드 창에 </a:t>
            </a:r>
            <a:r>
              <a:rPr lang="en-US" altLang="ko-KR" sz="2210" dirty="0"/>
              <a:t>CMD </a:t>
            </a:r>
            <a:r>
              <a:rPr lang="ko-KR" altLang="en-US" sz="2210" dirty="0"/>
              <a:t>입력 </a:t>
            </a:r>
            <a:r>
              <a:rPr lang="en-US" altLang="ko-KR" sz="2210" dirty="0"/>
              <a:t>)</a:t>
            </a:r>
            <a:r>
              <a:rPr lang="ko-KR" altLang="en-US" sz="2210" dirty="0"/>
              <a:t>에 </a:t>
            </a:r>
            <a:r>
              <a:rPr lang="en-US" altLang="ko-KR" sz="2210" dirty="0"/>
              <a:t>‘JAVA-VERSION’ </a:t>
            </a:r>
            <a:r>
              <a:rPr lang="ko-KR" altLang="en-US" sz="2210" dirty="0"/>
              <a:t>입력 후에 버전을 확인한다</a:t>
            </a:r>
            <a:r>
              <a:rPr lang="en-US" altLang="ko-KR" sz="2210" dirty="0"/>
              <a:t>.</a:t>
            </a:r>
          </a:p>
          <a:p>
            <a:r>
              <a:rPr lang="ko-KR" altLang="en-US" sz="2210" dirty="0"/>
              <a:t>버전이 있다면 바로 이클립스 파일을 설치하면 되지만</a:t>
            </a:r>
            <a:r>
              <a:rPr lang="en-US" altLang="ko-KR" sz="2210" dirty="0"/>
              <a:t>, </a:t>
            </a:r>
            <a:r>
              <a:rPr lang="ko-KR" altLang="en-US" sz="2210" dirty="0"/>
              <a:t>아니라면 </a:t>
            </a:r>
            <a:r>
              <a:rPr lang="en-US" altLang="ko-KR" sz="2210" dirty="0"/>
              <a:t>JDK</a:t>
            </a:r>
            <a:r>
              <a:rPr lang="ko-KR" altLang="en-US" sz="2210" dirty="0"/>
              <a:t>부터 설치해줘야 한다</a:t>
            </a:r>
            <a:r>
              <a:rPr lang="en-US" altLang="ko-KR" sz="2210" dirty="0"/>
              <a:t>.</a:t>
            </a:r>
            <a:endParaRPr lang="ko-KR" altLang="en-US" sz="221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E9EB4FA-6A17-434D-93CB-32BCAB669982}"/>
              </a:ext>
            </a:extLst>
          </p:cNvPr>
          <p:cNvSpPr txBox="1">
            <a:spLocks/>
          </p:cNvSpPr>
          <p:nvPr/>
        </p:nvSpPr>
        <p:spPr>
          <a:xfrm>
            <a:off x="540353" y="468201"/>
            <a:ext cx="11132075" cy="608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43999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947" dirty="0"/>
              <a:t>1. JDK( </a:t>
            </a:r>
            <a:r>
              <a:rPr lang="ko-KR" altLang="en-US" sz="2947" dirty="0"/>
              <a:t>자바 개발 도구 </a:t>
            </a:r>
            <a:r>
              <a:rPr lang="en-US" altLang="ko-KR" sz="2947" dirty="0"/>
              <a:t>) </a:t>
            </a:r>
            <a:r>
              <a:rPr lang="ko-KR" altLang="en-US" sz="2947" dirty="0"/>
              <a:t>설치 </a:t>
            </a:r>
            <a:r>
              <a:rPr lang="en-US" altLang="ko-KR" sz="2947" dirty="0"/>
              <a:t>– ‘</a:t>
            </a:r>
            <a:r>
              <a:rPr lang="ko-KR" altLang="en-US" sz="2947" dirty="0"/>
              <a:t>환경변수</a:t>
            </a:r>
            <a:r>
              <a:rPr lang="en-US" altLang="ko-KR" sz="2947" dirty="0"/>
              <a:t>’ </a:t>
            </a:r>
            <a:r>
              <a:rPr lang="ko-KR" altLang="en-US" sz="2947" dirty="0"/>
              <a:t>설정</a:t>
            </a:r>
            <a:r>
              <a:rPr lang="en-US" altLang="ko-KR" sz="2947" dirty="0"/>
              <a:t>(2)</a:t>
            </a:r>
            <a:endParaRPr lang="ko-KR" altLang="en-US" sz="2947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CB93258-84F2-423D-8657-C59DCC968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62"/>
          <a:stretch/>
        </p:blipFill>
        <p:spPr>
          <a:xfrm>
            <a:off x="540353" y="1243586"/>
            <a:ext cx="6087325" cy="50156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EFAE01-51AA-4C06-8C42-373A97F5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6" y="5805012"/>
            <a:ext cx="6137000" cy="4802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6901F7-2D63-46A2-9F53-95571C87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53" y="1243586"/>
            <a:ext cx="5496692" cy="2600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9EFDB2-837D-4FDB-8327-3D9CF6B42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235" y="4011429"/>
            <a:ext cx="5496692" cy="40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1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CACAED-A3A1-4AEB-87A9-C8FAAF32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6885" y="1243586"/>
            <a:ext cx="5871621" cy="8610266"/>
          </a:xfrm>
        </p:spPr>
        <p:txBody>
          <a:bodyPr>
            <a:normAutofit/>
          </a:bodyPr>
          <a:lstStyle/>
          <a:p>
            <a:r>
              <a:rPr lang="ko-KR" altLang="en-US" sz="2210" dirty="0"/>
              <a:t>먼저</a:t>
            </a:r>
            <a:r>
              <a:rPr lang="en-US" altLang="ko-KR" sz="2210" dirty="0"/>
              <a:t>, </a:t>
            </a:r>
            <a:r>
              <a:rPr lang="ko-KR" altLang="en-US" sz="2210" dirty="0" err="1"/>
              <a:t>명령프롬프트</a:t>
            </a:r>
            <a:r>
              <a:rPr lang="en-US" altLang="ko-KR" sz="2210" dirty="0"/>
              <a:t>( </a:t>
            </a:r>
            <a:r>
              <a:rPr lang="ko-KR" altLang="en-US" sz="2210" dirty="0"/>
              <a:t>커맨드 창에 </a:t>
            </a:r>
            <a:r>
              <a:rPr lang="en-US" altLang="ko-KR" sz="2210" dirty="0"/>
              <a:t>CMD </a:t>
            </a:r>
            <a:r>
              <a:rPr lang="ko-KR" altLang="en-US" sz="2210" dirty="0"/>
              <a:t>입력 </a:t>
            </a:r>
            <a:r>
              <a:rPr lang="en-US" altLang="ko-KR" sz="2210" dirty="0"/>
              <a:t>)</a:t>
            </a:r>
            <a:r>
              <a:rPr lang="ko-KR" altLang="en-US" sz="2210" dirty="0"/>
              <a:t>에 </a:t>
            </a:r>
            <a:r>
              <a:rPr lang="en-US" altLang="ko-KR" sz="2210" dirty="0"/>
              <a:t>‘JAVA-VERSION’ </a:t>
            </a:r>
            <a:r>
              <a:rPr lang="ko-KR" altLang="en-US" sz="2210" dirty="0"/>
              <a:t>입력 후에 버전을 확인한다</a:t>
            </a:r>
            <a:r>
              <a:rPr lang="en-US" altLang="ko-KR" sz="2210" dirty="0"/>
              <a:t>.</a:t>
            </a:r>
          </a:p>
          <a:p>
            <a:r>
              <a:rPr lang="ko-KR" altLang="en-US" sz="2210" dirty="0"/>
              <a:t>버전이 있다면 바로 이클립스 파일을 설치하면 되지만</a:t>
            </a:r>
            <a:r>
              <a:rPr lang="en-US" altLang="ko-KR" sz="2210" dirty="0"/>
              <a:t>, </a:t>
            </a:r>
            <a:r>
              <a:rPr lang="ko-KR" altLang="en-US" sz="2210" dirty="0"/>
              <a:t>아니라면 </a:t>
            </a:r>
            <a:r>
              <a:rPr lang="en-US" altLang="ko-KR" sz="2210" dirty="0"/>
              <a:t>JDK</a:t>
            </a:r>
            <a:r>
              <a:rPr lang="ko-KR" altLang="en-US" sz="2210" dirty="0"/>
              <a:t>부터 설치해줘야 한다</a:t>
            </a:r>
            <a:r>
              <a:rPr lang="en-US" altLang="ko-KR" sz="2210" dirty="0"/>
              <a:t>.</a:t>
            </a:r>
            <a:endParaRPr lang="ko-KR" altLang="en-US" sz="221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E9EB4FA-6A17-434D-93CB-32BCAB669982}"/>
              </a:ext>
            </a:extLst>
          </p:cNvPr>
          <p:cNvSpPr txBox="1">
            <a:spLocks/>
          </p:cNvSpPr>
          <p:nvPr/>
        </p:nvSpPr>
        <p:spPr>
          <a:xfrm>
            <a:off x="540353" y="468201"/>
            <a:ext cx="11132075" cy="608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43999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947" dirty="0"/>
              <a:t>1. JDK( </a:t>
            </a:r>
            <a:r>
              <a:rPr lang="ko-KR" altLang="en-US" sz="2947" dirty="0"/>
              <a:t>자바 개발 도구 </a:t>
            </a:r>
            <a:r>
              <a:rPr lang="en-US" altLang="ko-KR" sz="2947" dirty="0"/>
              <a:t>) </a:t>
            </a:r>
            <a:r>
              <a:rPr lang="ko-KR" altLang="en-US" sz="2947" dirty="0"/>
              <a:t>설치 </a:t>
            </a:r>
            <a:r>
              <a:rPr lang="en-US" altLang="ko-KR" sz="2947" dirty="0"/>
              <a:t>– ‘</a:t>
            </a:r>
            <a:r>
              <a:rPr lang="ko-KR" altLang="en-US" sz="2947" dirty="0"/>
              <a:t>환경변수</a:t>
            </a:r>
            <a:r>
              <a:rPr lang="en-US" altLang="ko-KR" sz="2947" dirty="0"/>
              <a:t>’ </a:t>
            </a:r>
            <a:r>
              <a:rPr lang="ko-KR" altLang="en-US" sz="2947" dirty="0"/>
              <a:t>설정</a:t>
            </a:r>
            <a:r>
              <a:rPr lang="en-US" altLang="ko-KR" sz="2947" dirty="0"/>
              <a:t>(2)</a:t>
            </a:r>
            <a:endParaRPr lang="ko-KR" altLang="en-US" sz="2947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2D345-C9A6-46A3-B22E-8E48D279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3" y="1406630"/>
            <a:ext cx="9554908" cy="7220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5DD058-7577-4376-946F-D048C079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634" y="1905438"/>
            <a:ext cx="6897063" cy="74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8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CFDBF8-0D94-46BC-9A3D-EA7A693F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48" y="742700"/>
            <a:ext cx="11132075" cy="608231"/>
          </a:xfrm>
        </p:spPr>
        <p:txBody>
          <a:bodyPr>
            <a:normAutofit/>
          </a:bodyPr>
          <a:lstStyle/>
          <a:p>
            <a:r>
              <a:rPr lang="en-US" altLang="ko-KR" sz="2947" dirty="0"/>
              <a:t>1. JDK( </a:t>
            </a:r>
            <a:r>
              <a:rPr lang="ko-KR" altLang="en-US" sz="2947" dirty="0"/>
              <a:t>자바 개발 도구 </a:t>
            </a:r>
            <a:r>
              <a:rPr lang="en-US" altLang="ko-KR" sz="2947" dirty="0"/>
              <a:t>) </a:t>
            </a:r>
            <a:r>
              <a:rPr lang="ko-KR" altLang="en-US" sz="2947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CACAED-A3A1-4AEB-87A9-C8FAAF32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428" y="1446796"/>
            <a:ext cx="7019934" cy="8610266"/>
          </a:xfrm>
        </p:spPr>
        <p:txBody>
          <a:bodyPr>
            <a:normAutofit/>
          </a:bodyPr>
          <a:lstStyle/>
          <a:p>
            <a:r>
              <a:rPr lang="ko-KR" altLang="en-US" sz="2210" dirty="0"/>
              <a:t>먼저</a:t>
            </a:r>
            <a:r>
              <a:rPr lang="en-US" altLang="ko-KR" sz="2210" dirty="0"/>
              <a:t>, </a:t>
            </a:r>
            <a:r>
              <a:rPr lang="ko-KR" altLang="en-US" sz="2210" dirty="0" err="1"/>
              <a:t>명령프롬프트</a:t>
            </a:r>
            <a:r>
              <a:rPr lang="en-US" altLang="ko-KR" sz="2210" dirty="0"/>
              <a:t>( </a:t>
            </a:r>
            <a:r>
              <a:rPr lang="ko-KR" altLang="en-US" sz="2210" dirty="0"/>
              <a:t>커맨드 창에 </a:t>
            </a:r>
            <a:r>
              <a:rPr lang="en-US" altLang="ko-KR" sz="2210" dirty="0"/>
              <a:t>CMD </a:t>
            </a:r>
            <a:r>
              <a:rPr lang="ko-KR" altLang="en-US" sz="2210" dirty="0"/>
              <a:t>입력 </a:t>
            </a:r>
            <a:r>
              <a:rPr lang="en-US" altLang="ko-KR" sz="2210" dirty="0"/>
              <a:t>)</a:t>
            </a:r>
            <a:r>
              <a:rPr lang="ko-KR" altLang="en-US" sz="2210" dirty="0"/>
              <a:t>에 </a:t>
            </a:r>
            <a:r>
              <a:rPr lang="en-US" altLang="ko-KR" sz="2210" dirty="0"/>
              <a:t>‘JAVA-VERSION’ </a:t>
            </a:r>
            <a:r>
              <a:rPr lang="ko-KR" altLang="en-US" sz="2210" dirty="0"/>
              <a:t>입력 후에 버전을 확인한다</a:t>
            </a:r>
            <a:r>
              <a:rPr lang="en-US" altLang="ko-KR" sz="2210" dirty="0"/>
              <a:t>.</a:t>
            </a:r>
          </a:p>
          <a:p>
            <a:r>
              <a:rPr lang="ko-KR" altLang="en-US" sz="2210" dirty="0"/>
              <a:t>버전이 있다면 바로 이클립스 파일을 설치하면 되지만</a:t>
            </a:r>
            <a:r>
              <a:rPr lang="en-US" altLang="ko-KR" sz="2210" dirty="0"/>
              <a:t>, </a:t>
            </a:r>
            <a:r>
              <a:rPr lang="ko-KR" altLang="en-US" sz="2210" dirty="0"/>
              <a:t>아니라면 </a:t>
            </a:r>
            <a:r>
              <a:rPr lang="en-US" altLang="ko-KR" sz="2210" dirty="0"/>
              <a:t>JDK</a:t>
            </a:r>
            <a:r>
              <a:rPr lang="ko-KR" altLang="en-US" sz="2210" dirty="0"/>
              <a:t>부터 설치해줘야 한다</a:t>
            </a:r>
            <a:r>
              <a:rPr lang="en-US" altLang="ko-KR" sz="2210" dirty="0"/>
              <a:t>.</a:t>
            </a:r>
            <a:endParaRPr lang="ko-KR" altLang="en-US" sz="221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9B6B10-5649-4312-951F-5029F76E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24" y="2009495"/>
            <a:ext cx="6030167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2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603</Words>
  <Application>Microsoft Office PowerPoint</Application>
  <PresentationFormat>사용자 지정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자바 이클립스 개발 환경 구축  메뉴얼</vt:lpstr>
      <vt:lpstr>1. JDK( 자바 개발 도구 ) 설치</vt:lpstr>
      <vt:lpstr>1. JDK( 자바 개발 도구 )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JDK( 자바 개발 도구 ) 설치</vt:lpstr>
      <vt:lpstr>1. JDK( 자바 개발 도구 ) 설치</vt:lpstr>
      <vt:lpstr>1. JDK( 자바 개발 도구 ) 설치</vt:lpstr>
      <vt:lpstr>1. JDK( 자바 개발 도구 ) 설치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이클립스 개발 환경 구축  메뉴얼</dc:title>
  <dc:creator>User</dc:creator>
  <cp:lastModifiedBy>User</cp:lastModifiedBy>
  <cp:revision>81</cp:revision>
  <dcterms:created xsi:type="dcterms:W3CDTF">2024-12-17T04:58:26Z</dcterms:created>
  <dcterms:modified xsi:type="dcterms:W3CDTF">2024-12-17T06:26:29Z</dcterms:modified>
</cp:coreProperties>
</file>