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42" autoAdjust="0"/>
    <p:restoredTop sz="86433" autoAdjust="0"/>
  </p:normalViewPr>
  <p:slideViewPr>
    <p:cSldViewPr>
      <p:cViewPr varScale="1">
        <p:scale>
          <a:sx n="116" d="100"/>
          <a:sy n="116" d="100"/>
        </p:scale>
        <p:origin x="-23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9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3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0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6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2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3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23D-6A8B-41FE-82FB-E8E0C32AC23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505A-1BD9-4629-9DEF-AC1F90BB1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1176" y="48696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음식 흐름도</a:t>
            </a:r>
            <a:endParaRPr lang="ko-KR" alt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2444" y="76102"/>
            <a:ext cx="15119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 err="1" smtClean="0"/>
              <a:t>Digram</a:t>
            </a:r>
            <a:endParaRPr lang="ko-KR" altLang="en-US" dirty="0"/>
          </a:p>
        </p:txBody>
      </p:sp>
      <p:sp>
        <p:nvSpPr>
          <p:cNvPr id="41" name="순서도: 판단 40"/>
          <p:cNvSpPr/>
          <p:nvPr/>
        </p:nvSpPr>
        <p:spPr>
          <a:xfrm>
            <a:off x="2987824" y="873775"/>
            <a:ext cx="1675837" cy="1166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</a:t>
            </a:r>
            <a:r>
              <a:rPr lang="en-US" altLang="ko-KR" dirty="0" smtClean="0"/>
              <a:t>.do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10118" y="1124744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Home.do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830624" y="5589240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view</a:t>
            </a:r>
            <a:r>
              <a:rPr lang="en-US" altLang="ko-KR" dirty="0" smtClean="0">
                <a:solidFill>
                  <a:prstClr val="white"/>
                </a:solidFill>
              </a:rPr>
              <a:t>.do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20072" y="1158270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list</a:t>
            </a:r>
            <a:r>
              <a:rPr lang="en-US" altLang="ko-KR" dirty="0" smtClean="0">
                <a:solidFill>
                  <a:prstClr val="white"/>
                </a:solidFill>
              </a:rPr>
              <a:t>.do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원통 55"/>
          <p:cNvSpPr/>
          <p:nvPr/>
        </p:nvSpPr>
        <p:spPr>
          <a:xfrm>
            <a:off x="2339752" y="4221088"/>
            <a:ext cx="108012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food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8" name="구부러진 연결선 57"/>
          <p:cNvCxnSpPr>
            <a:stCxn id="45" idx="5"/>
          </p:cNvCxnSpPr>
          <p:nvPr/>
        </p:nvCxnSpPr>
        <p:spPr>
          <a:xfrm rot="16200000" flipH="1">
            <a:off x="6642428" y="2326003"/>
            <a:ext cx="1152047" cy="4583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endCxn id="56" idx="4"/>
          </p:cNvCxnSpPr>
          <p:nvPr/>
        </p:nvCxnSpPr>
        <p:spPr>
          <a:xfrm rot="5400000">
            <a:off x="3373468" y="3691428"/>
            <a:ext cx="1033985" cy="9411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45" idx="6"/>
          </p:cNvCxnSpPr>
          <p:nvPr/>
        </p:nvCxnSpPr>
        <p:spPr>
          <a:xfrm>
            <a:off x="7534471" y="1518310"/>
            <a:ext cx="331778" cy="4070930"/>
          </a:xfrm>
          <a:prstGeom prst="curvedConnector3">
            <a:avLst>
              <a:gd name="adj1" fmla="val 39250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37" idx="6"/>
            <a:endCxn id="41" idx="1"/>
          </p:cNvCxnSpPr>
          <p:nvPr/>
        </p:nvCxnSpPr>
        <p:spPr>
          <a:xfrm flipV="1">
            <a:off x="2624517" y="1456884"/>
            <a:ext cx="363307" cy="27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41" idx="3"/>
            <a:endCxn id="45" idx="2"/>
          </p:cNvCxnSpPr>
          <p:nvPr/>
        </p:nvCxnSpPr>
        <p:spPr>
          <a:xfrm>
            <a:off x="4663661" y="1456884"/>
            <a:ext cx="556411" cy="614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구부러진 연결선 68"/>
          <p:cNvCxnSpPr>
            <a:stCxn id="90" idx="1"/>
            <a:endCxn id="42" idx="6"/>
          </p:cNvCxnSpPr>
          <p:nvPr/>
        </p:nvCxnSpPr>
        <p:spPr>
          <a:xfrm rot="10800000" flipV="1">
            <a:off x="4145023" y="5589240"/>
            <a:ext cx="1588678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91" idx="2"/>
            <a:endCxn id="42" idx="7"/>
          </p:cNvCxnSpPr>
          <p:nvPr/>
        </p:nvCxnSpPr>
        <p:spPr>
          <a:xfrm rot="5400000">
            <a:off x="4522252" y="2975577"/>
            <a:ext cx="2002952" cy="343528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45" idx="3"/>
            <a:endCxn id="85" idx="0"/>
          </p:cNvCxnSpPr>
          <p:nvPr/>
        </p:nvCxnSpPr>
        <p:spPr>
          <a:xfrm rot="5400000">
            <a:off x="2899582" y="290809"/>
            <a:ext cx="1177338" cy="414151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56" idx="3"/>
            <a:endCxn id="42" idx="0"/>
          </p:cNvCxnSpPr>
          <p:nvPr/>
        </p:nvCxnSpPr>
        <p:spPr>
          <a:xfrm rot="16200000" flipH="1">
            <a:off x="2707663" y="5309079"/>
            <a:ext cx="452310" cy="1080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85" idx="2"/>
            <a:endCxn id="56" idx="2"/>
          </p:cNvCxnSpPr>
          <p:nvPr/>
        </p:nvCxnSpPr>
        <p:spPr>
          <a:xfrm rot="16200000" flipH="1">
            <a:off x="1397635" y="3736891"/>
            <a:ext cx="961977" cy="9222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구부러진 연결선 81"/>
          <p:cNvCxnSpPr>
            <a:stCxn id="45" idx="4"/>
          </p:cNvCxnSpPr>
          <p:nvPr/>
        </p:nvCxnSpPr>
        <p:spPr>
          <a:xfrm rot="5400000">
            <a:off x="4845863" y="1393535"/>
            <a:ext cx="1046594" cy="2016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51220" y="2950235"/>
            <a:ext cx="2132548" cy="766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Foodreword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웹크로링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733701" y="5205841"/>
            <a:ext cx="2132548" cy="766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지도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175094" y="2924944"/>
            <a:ext cx="2132548" cy="766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Shopping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네이버</a:t>
            </a:r>
            <a:r>
              <a:rPr lang="ko-KR" altLang="en-US" dirty="0">
                <a:solidFill>
                  <a:schemeClr val="tx1"/>
                </a:solidFill>
              </a:rPr>
              <a:t> 검색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294774" y="2878227"/>
            <a:ext cx="2132548" cy="766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Foodnaver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네이버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트렌드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799974" y="76102"/>
            <a:ext cx="1660457" cy="410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파이</a:t>
            </a:r>
            <a:r>
              <a:rPr lang="ko-KR" altLang="en-US" dirty="0" err="1">
                <a:solidFill>
                  <a:schemeClr val="tx1"/>
                </a:solidFill>
              </a:rPr>
              <a:t>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799974" y="663943"/>
            <a:ext cx="1660456" cy="3833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r>
              <a:rPr lang="ko-KR" altLang="en-US" dirty="0">
                <a:solidFill>
                  <a:schemeClr val="tx1"/>
                </a:solidFill>
              </a:rPr>
              <a:t>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05025" y="651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 클릭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62198" y="638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369160" y="7177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 클릭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99037" y="385111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195" y="2196964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3799" y="2196964"/>
            <a:ext cx="23905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DispatcherServlet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99523" y="41173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93560" y="404664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73016" y="5309285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48808" y="5309285"/>
            <a:ext cx="17834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ViewResolver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74066" y="2132856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7210" y="3813523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 on</a:t>
            </a:r>
          </a:p>
          <a:p>
            <a:pPr algn="ctr"/>
            <a:r>
              <a:rPr lang="en-US" altLang="ko-KR" dirty="0" err="1" smtClean="0"/>
              <a:t>myBatis</a:t>
            </a:r>
            <a:endParaRPr lang="en-US" altLang="ko-KR" dirty="0" smtClean="0"/>
          </a:p>
        </p:txBody>
      </p:sp>
      <p:sp>
        <p:nvSpPr>
          <p:cNvPr id="12" name="원통 11"/>
          <p:cNvSpPr/>
          <p:nvPr/>
        </p:nvSpPr>
        <p:spPr>
          <a:xfrm>
            <a:off x="7705072" y="5533278"/>
            <a:ext cx="1250156" cy="115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0" idx="0"/>
            <a:endCxn id="7" idx="2"/>
          </p:cNvCxnSpPr>
          <p:nvPr/>
        </p:nvCxnSpPr>
        <p:spPr>
          <a:xfrm rot="5400000" flipH="1" flipV="1">
            <a:off x="7907849" y="1691061"/>
            <a:ext cx="864096" cy="19494"/>
          </a:xfrm>
          <a:prstGeom prst="bentConnector3">
            <a:avLst/>
          </a:prstGeom>
          <a:ln w="4762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10" idx="2"/>
          </p:cNvCxnSpPr>
          <p:nvPr/>
        </p:nvCxnSpPr>
        <p:spPr>
          <a:xfrm flipH="1" flipV="1">
            <a:off x="8330150" y="2996952"/>
            <a:ext cx="13144" cy="816571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1"/>
          </p:cNvCxnSpPr>
          <p:nvPr/>
        </p:nvCxnSpPr>
        <p:spPr>
          <a:xfrm flipH="1">
            <a:off x="8330150" y="4677619"/>
            <a:ext cx="13144" cy="855659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1"/>
            <a:endCxn id="8" idx="3"/>
          </p:cNvCxnSpPr>
          <p:nvPr/>
        </p:nvCxnSpPr>
        <p:spPr>
          <a:xfrm flipH="1">
            <a:off x="3785184" y="5741333"/>
            <a:ext cx="1163624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5" idx="0"/>
          </p:cNvCxnSpPr>
          <p:nvPr/>
        </p:nvCxnSpPr>
        <p:spPr>
          <a:xfrm>
            <a:off x="3555607" y="1275828"/>
            <a:ext cx="583474" cy="92113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7" idx="1"/>
          </p:cNvCxnSpPr>
          <p:nvPr/>
        </p:nvCxnSpPr>
        <p:spPr>
          <a:xfrm flipV="1">
            <a:off x="4311691" y="836712"/>
            <a:ext cx="3281869" cy="70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5" idx="3"/>
          </p:cNvCxnSpPr>
          <p:nvPr/>
        </p:nvCxnSpPr>
        <p:spPr>
          <a:xfrm flipH="1">
            <a:off x="5334363" y="1124744"/>
            <a:ext cx="2442502" cy="15042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5" idx="1"/>
          </p:cNvCxnSpPr>
          <p:nvPr/>
        </p:nvCxnSpPr>
        <p:spPr>
          <a:xfrm>
            <a:off x="1902363" y="2629012"/>
            <a:ext cx="1041436" cy="0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0"/>
            <a:endCxn id="5" idx="2"/>
          </p:cNvCxnSpPr>
          <p:nvPr/>
        </p:nvCxnSpPr>
        <p:spPr>
          <a:xfrm flipV="1">
            <a:off x="3029100" y="3061060"/>
            <a:ext cx="1109981" cy="224822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9" idx="0"/>
          </p:cNvCxnSpPr>
          <p:nvPr/>
        </p:nvCxnSpPr>
        <p:spPr>
          <a:xfrm>
            <a:off x="5020275" y="2996952"/>
            <a:ext cx="820249" cy="2312333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2209" y="1503306"/>
            <a:ext cx="1836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err="1" smtClean="0"/>
              <a:t>url</a:t>
            </a:r>
            <a:r>
              <a:rPr lang="ko-KR" altLang="en-US" sz="1400" b="1" dirty="0" smtClean="0"/>
              <a:t>로 접근 하여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정보를 요청</a:t>
            </a:r>
            <a:r>
              <a:rPr lang="en-US" altLang="ko-KR" sz="1400" b="1" dirty="0" smtClean="0"/>
              <a:t>(/food/list.do)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29100" y="1474786"/>
            <a:ext cx="1836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해당 요청을 </a:t>
            </a:r>
            <a:r>
              <a:rPr lang="ko-KR" altLang="en-US" sz="1400" b="1" dirty="0" err="1" smtClean="0"/>
              <a:t>매핑한</a:t>
            </a:r>
            <a:r>
              <a:rPr lang="ko-KR" altLang="en-US" sz="1400" b="1" dirty="0" smtClean="0"/>
              <a:t> 컨트롤러가 있는지 검색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20275" y="304010"/>
            <a:ext cx="1836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 </a:t>
            </a:r>
            <a:r>
              <a:rPr lang="ko-KR" altLang="en-US" sz="1400" b="1" dirty="0" smtClean="0"/>
              <a:t>처리 요청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37375" y="1457139"/>
            <a:ext cx="1836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 </a:t>
            </a:r>
            <a:r>
              <a:rPr lang="ko-KR" altLang="en-US" sz="1400" b="1" dirty="0" smtClean="0"/>
              <a:t>클라이언트 요청을 처리하고 결과를 출력할 </a:t>
            </a:r>
            <a:r>
              <a:rPr lang="en-US" altLang="ko-KR" sz="1400" b="1" dirty="0" smtClean="0"/>
              <a:t>view</a:t>
            </a:r>
            <a:r>
              <a:rPr lang="ko-KR" altLang="en-US" sz="1400" b="1" dirty="0" smtClean="0"/>
              <a:t>의 이름을 리턴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726407" y="3319024"/>
            <a:ext cx="1836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컨트롤러에서 보내온 </a:t>
            </a:r>
            <a:r>
              <a:rPr lang="en-US" altLang="ko-KR" sz="1400" b="1" dirty="0" smtClean="0"/>
              <a:t>view</a:t>
            </a:r>
            <a:r>
              <a:rPr lang="ko-KR" altLang="en-US" sz="1400" b="1" dirty="0" smtClean="0"/>
              <a:t>이름을 토대로 처리 </a:t>
            </a:r>
            <a:r>
              <a:rPr lang="en-US" altLang="ko-KR" sz="1400" b="1" dirty="0" smtClean="0"/>
              <a:t>view</a:t>
            </a:r>
            <a:r>
              <a:rPr lang="ko-KR" altLang="en-US" sz="1400" b="1" dirty="0" err="1" smtClean="0"/>
              <a:t>를검</a:t>
            </a:r>
            <a:r>
              <a:rPr lang="ko-KR" altLang="en-US" sz="1400" b="1" dirty="0" err="1"/>
              <a:t>색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86097" y="6173381"/>
            <a:ext cx="183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처리결과를 </a:t>
            </a:r>
            <a:r>
              <a:rPr lang="en-US" altLang="ko-KR" sz="1400" b="1" dirty="0" smtClean="0"/>
              <a:t>view</a:t>
            </a:r>
            <a:r>
              <a:rPr lang="ko-KR" altLang="en-US" sz="1400" b="1" dirty="0" smtClean="0"/>
              <a:t>에 송신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07322" y="4268554"/>
            <a:ext cx="1836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ko-KR" altLang="en-US" sz="1400" b="1" dirty="0" smtClean="0"/>
              <a:t>처리결과가 포함된 </a:t>
            </a:r>
            <a:r>
              <a:rPr lang="en-US" altLang="ko-KR" sz="1400" b="1" dirty="0" smtClean="0"/>
              <a:t>view</a:t>
            </a:r>
            <a:r>
              <a:rPr lang="ko-KR" altLang="en-US" sz="1400" b="1" dirty="0" smtClean="0"/>
              <a:t>를 </a:t>
            </a:r>
            <a:r>
              <a:rPr lang="en-US" altLang="ko-KR" sz="1400" b="1" dirty="0" err="1" smtClean="0"/>
              <a:t>DispatcherServlet</a:t>
            </a:r>
            <a:r>
              <a:rPr lang="ko-KR" altLang="en-US" sz="1400" b="1" dirty="0" smtClean="0"/>
              <a:t>에 송신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216709" y="3247520"/>
            <a:ext cx="1836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최종 결과 출력</a:t>
            </a:r>
            <a:endParaRPr lang="ko-KR" altLang="en-US" sz="1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262235" y="307037"/>
            <a:ext cx="2681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MVC 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패턴 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4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118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51</cp:revision>
  <dcterms:created xsi:type="dcterms:W3CDTF">2019-11-11T04:59:17Z</dcterms:created>
  <dcterms:modified xsi:type="dcterms:W3CDTF">2020-03-30T08:12:23Z</dcterms:modified>
</cp:coreProperties>
</file>