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1A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7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6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5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7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AD2E-7427-457B-B317-F2D74E7DE69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7CA1-F6CB-4BB7-862F-2497570C2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2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1151476" y="1218413"/>
            <a:ext cx="0" cy="629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47420" y="858373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420" y="1847979"/>
            <a:ext cx="3646240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검사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55532" y="1218413"/>
            <a:ext cx="0" cy="629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47420" y="2857056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19" idx="0"/>
          </p:cNvCxnSpPr>
          <p:nvPr/>
        </p:nvCxnSpPr>
        <p:spPr>
          <a:xfrm>
            <a:off x="1403504" y="3217096"/>
            <a:ext cx="0" cy="988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9" idx="3"/>
            <a:endCxn id="48" idx="0"/>
          </p:cNvCxnSpPr>
          <p:nvPr/>
        </p:nvCxnSpPr>
        <p:spPr>
          <a:xfrm flipV="1">
            <a:off x="2159588" y="4385280"/>
            <a:ext cx="62190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47420" y="4205262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순서도: 자기 디스크 34"/>
          <p:cNvSpPr/>
          <p:nvPr/>
        </p:nvSpPr>
        <p:spPr>
          <a:xfrm>
            <a:off x="5317276" y="3759179"/>
            <a:ext cx="1245840" cy="1252206"/>
          </a:xfrm>
          <a:prstGeom prst="flowChartMagneticDisk">
            <a:avLst/>
          </a:prstGeom>
          <a:solidFill>
            <a:srgbClr val="1AB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newreword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&amp;</a:t>
            </a:r>
          </a:p>
          <a:p>
            <a:pPr algn="ctr"/>
            <a:r>
              <a:rPr lang="en-US" altLang="ko-KR" sz="1400" dirty="0" err="1" smtClean="0"/>
              <a:t>newssearch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trand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 rot="16200000">
            <a:off x="3084258" y="5030039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연관검색</a:t>
            </a:r>
            <a:r>
              <a:rPr lang="ko-KR" altLang="en-US" dirty="0" err="1">
                <a:solidFill>
                  <a:schemeClr val="tx1"/>
                </a:solidFill>
              </a:rPr>
              <a:t>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81501" y="4205262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141532" y="4743925"/>
            <a:ext cx="5187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 rot="16200000">
            <a:off x="2205428" y="4205260"/>
            <a:ext cx="1512168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/>
              <a:t>검색</a:t>
            </a:r>
            <a:r>
              <a:rPr lang="ko-KR" altLang="en-US" dirty="0" err="1"/>
              <a:t>어</a:t>
            </a:r>
            <a:r>
              <a:rPr lang="ko-KR" altLang="en-US" dirty="0" smtClean="0"/>
              <a:t> 검사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20362" y="4743925"/>
            <a:ext cx="4908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781492" y="2857056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뉴스토픽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3537576" y="2208019"/>
            <a:ext cx="0" cy="629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4" idx="1"/>
            <a:endCxn id="15" idx="3"/>
          </p:cNvCxnSpPr>
          <p:nvPr/>
        </p:nvCxnSpPr>
        <p:spPr>
          <a:xfrm flipH="1">
            <a:off x="2159588" y="3037076"/>
            <a:ext cx="6219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 rot="16200000">
            <a:off x="3935148" y="4205260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871252" y="4743925"/>
            <a:ext cx="44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141532" y="4019776"/>
            <a:ext cx="13696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871252" y="4019776"/>
            <a:ext cx="44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5" idx="4"/>
            <a:endCxn id="40" idx="1"/>
          </p:cNvCxnSpPr>
          <p:nvPr/>
        </p:nvCxnSpPr>
        <p:spPr>
          <a:xfrm>
            <a:off x="6563116" y="4385282"/>
            <a:ext cx="8183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11212" y="5365977"/>
            <a:ext cx="407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검색어의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검색량은</a:t>
            </a:r>
            <a:r>
              <a:rPr lang="ko-KR" altLang="en-US" dirty="0" smtClean="0"/>
              <a:t> 항상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베이스에 저장</a:t>
            </a:r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검색어의</a:t>
            </a:r>
            <a:r>
              <a:rPr lang="ko-KR" altLang="en-US" dirty="0" smtClean="0"/>
              <a:t> 연관 </a:t>
            </a:r>
            <a:r>
              <a:rPr lang="ko-KR" altLang="en-US" dirty="0" err="1" smtClean="0"/>
              <a:t>검색어는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베이스에 없을 경우만 저장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537576" y="233813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뉴스토픽은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50948" y="2857056"/>
            <a:ext cx="1512168" cy="360040"/>
          </a:xfrm>
          <a:prstGeom prst="roundRect">
            <a:avLst/>
          </a:prstGeom>
          <a:noFill/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네이</a:t>
            </a:r>
            <a:r>
              <a:rPr lang="ko-KR" altLang="en-US" dirty="0" err="1">
                <a:solidFill>
                  <a:schemeClr val="tx1"/>
                </a:solidFill>
              </a:rPr>
              <a:t>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293660" y="2935480"/>
            <a:ext cx="7572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4293660" y="3110964"/>
            <a:ext cx="7572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16</cp:revision>
  <dcterms:created xsi:type="dcterms:W3CDTF">2019-12-20T06:26:24Z</dcterms:created>
  <dcterms:modified xsi:type="dcterms:W3CDTF">2020-03-30T06:10:04Z</dcterms:modified>
</cp:coreProperties>
</file>