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9" r:id="rId2"/>
    <p:sldId id="328" r:id="rId3"/>
    <p:sldId id="322" r:id="rId4"/>
    <p:sldId id="329" r:id="rId5"/>
    <p:sldId id="330" r:id="rId6"/>
    <p:sldId id="33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78" y="-6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4A4BD-3FCB-4EA8-8E47-5C57A61A014F}" type="datetimeFigureOut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9908-3D5D-4CD6-B07F-8F1BB251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8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3EEF-0478-40A5-B4A2-20443A66D7F8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FA51-BF27-464B-A36A-42BFD7A046BC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BAF-E800-4F1A-97F3-931C3B49B937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95A8-D373-450E-99BA-031EE3892E39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AF2C-C5DC-412E-A6E4-044E55E64BA6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2E12-7A30-42BF-9201-0EA37D17CFAD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994E-9253-421B-A506-3FE2393DBD52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4AE2-CC23-4A6F-8A31-E9CD30B5104B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44EB-B4E1-4DA5-8002-B7411D984145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134D-1193-46AD-B062-610066CE8373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EF08-DC10-4549-974A-5AA06D4B81DA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258D7-E781-466B-BF05-80CA281DB736}" type="datetime1">
              <a:rPr lang="ko-KR" altLang="en-US" smtClean="0"/>
              <a:t>2019-01-31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64652" y="2974310"/>
            <a:ext cx="4262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err="1" smtClean="0">
                <a:solidFill>
                  <a:schemeClr val="bg1"/>
                </a:solidFill>
              </a:rPr>
              <a:t>호서스컴바인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477977" y="3801942"/>
            <a:ext cx="2911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디지털기술경영학과 </a:t>
            </a:r>
            <a:r>
              <a:rPr lang="en-US" altLang="ko-KR" sz="16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20140887 </a:t>
            </a:r>
            <a:r>
              <a:rPr lang="ko-KR" altLang="en-US" sz="1600" dirty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김동현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xmlns="" id="{A25185C0-0493-44EE-A8C9-68BADCC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570601" y="438886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65225" y="441426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0567" y="44142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동기</a:t>
            </a:r>
            <a:endParaRPr lang="ko-KR" altLang="en-US" spc="-15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5225" y="493709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10567" y="493709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프로그램  실행</a:t>
            </a:r>
            <a:endParaRPr lang="ko-KR" altLang="en-US" spc="-15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570601" y="493709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60654" y="53998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05996" y="539982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느낀점</a:t>
            </a:r>
            <a:endParaRPr lang="ko-KR" altLang="en-US" spc="-15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566030" y="543045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99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동기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27203" y="2012750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92942" y="2034397"/>
            <a:ext cx="10408103" cy="1338733"/>
            <a:chOff x="2263848" y="2348538"/>
            <a:chExt cx="16409377" cy="370035"/>
          </a:xfrm>
        </p:grpSpPr>
        <p:sp>
          <p:nvSpPr>
            <p:cNvPr id="68" name="TextBox 67"/>
            <p:cNvSpPr txBox="1"/>
            <p:nvPr/>
          </p:nvSpPr>
          <p:spPr>
            <a:xfrm>
              <a:off x="2263848" y="2348538"/>
              <a:ext cx="16409377" cy="331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파이썬을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배우면서 매표소 예제를 활용해서 다른 프로그램을 만들고 싶다는 생각이 들었고</a:t>
              </a:r>
              <a:r>
                <a:rPr lang="en-US" altLang="ko-KR" dirty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마침 </a:t>
              </a:r>
              <a:r>
                <a:rPr lang="en-US" altLang="ko-KR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2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월에 친구끼리 여행을 가는데 </a:t>
              </a:r>
              <a:r>
                <a:rPr lang="ko-KR" altLang="en-US" dirty="0" err="1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펜션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예약을 물어봐서</a:t>
              </a:r>
              <a:r>
                <a:rPr lang="ko-KR" altLang="en-US" dirty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호텔 예약 프로그램을 </a:t>
              </a:r>
              <a:r>
                <a:rPr lang="ko-KR" altLang="en-US" dirty="0" err="1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파이썬으로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만들어보자는</a:t>
              </a:r>
              <a:r>
                <a:rPr lang="en-US" altLang="ko-KR" dirty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생각으로 시작했다</a:t>
              </a:r>
              <a:r>
                <a:rPr lang="en-US" altLang="ko-KR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. 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먼저 </a:t>
              </a:r>
              <a:r>
                <a:rPr lang="ko-KR" altLang="en-US" dirty="0" err="1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호텔스컴바인이나</a:t>
              </a:r>
              <a:r>
                <a:rPr lang="ko-KR" altLang="en-US" dirty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</a:t>
              </a:r>
              <a:r>
                <a:rPr lang="ko-KR" altLang="en-US" dirty="0" err="1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호텔스닷컴에서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예약을 어떻게 받는지 조사했고</a:t>
              </a:r>
              <a:r>
                <a:rPr lang="en-US" altLang="ko-KR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옆에 그림과 같이 주석으로 </a:t>
              </a:r>
              <a:r>
                <a:rPr lang="ko-KR" altLang="en-US" dirty="0" err="1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해야할</a:t>
              </a:r>
              <a:r>
                <a:rPr lang="ko-KR" altLang="en-US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것을 정리하면서 시작했다</a:t>
              </a:r>
              <a:r>
                <a:rPr lang="en-US" altLang="ko-KR" dirty="0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.</a:t>
              </a:r>
              <a:endParaRPr lang="ko-KR" altLang="en-US" dirty="0">
                <a:solidFill>
                  <a:schemeClr val="accent4"/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3" y="2624994"/>
              <a:ext cx="399819" cy="9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</a:t>
              </a:r>
              <a:endParaRPr lang="ko-KR" altLang="en-US" sz="1600" dirty="0">
                <a:solidFill>
                  <a:schemeClr val="accent4"/>
                </a:solidFill>
                <a:latin typeface="HY강M" pitchFamily="18" charset="-127"/>
                <a:ea typeface="HY강M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9EF0F1C-9298-4A6B-A724-231894631575}"/>
              </a:ext>
            </a:extLst>
          </p:cNvPr>
          <p:cNvSpPr txBox="1"/>
          <p:nvPr/>
        </p:nvSpPr>
        <p:spPr>
          <a:xfrm>
            <a:off x="9701526" y="6419825"/>
            <a:ext cx="23380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A745C55-B968-4153-8CB0-03DFC7B0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3" y="3881450"/>
            <a:ext cx="10755780" cy="19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99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86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프로그램 실행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4E3E6A-E5EE-4F11-9483-E85C954FFC3B}"/>
              </a:ext>
            </a:extLst>
          </p:cNvPr>
          <p:cNvSpPr txBox="1"/>
          <p:nvPr/>
        </p:nvSpPr>
        <p:spPr>
          <a:xfrm>
            <a:off x="9701526" y="6419825"/>
            <a:ext cx="23380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F680D3-637C-42C2-BE22-FBD9C1B0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2" y="1237169"/>
            <a:ext cx="4440257" cy="546664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865077" y="3407781"/>
            <a:ext cx="1418493" cy="11254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70" y="1237169"/>
            <a:ext cx="5381906" cy="2977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16769" y="4747846"/>
            <a:ext cx="6658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가장 기본적인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Room, prices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를 리스트로 만든다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HY강M" pitchFamily="18" charset="-127"/>
                <a:ea typeface="HY강M" pitchFamily="18" charset="-127"/>
              </a:rPr>
              <a:t>datetime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이라는 것을 이용해서 체크인 날짜와 체크아웃날짜를 계산해서 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night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라는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변수에 입력한다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사람 수와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나이따른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값을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입력받고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조식과 공항버스 사용여부를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입력받는다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8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99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86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프로그램 실행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4E3E6A-E5EE-4F11-9483-E85C954FFC3B}"/>
              </a:ext>
            </a:extLst>
          </p:cNvPr>
          <p:cNvSpPr txBox="1"/>
          <p:nvPr/>
        </p:nvSpPr>
        <p:spPr>
          <a:xfrm>
            <a:off x="9701526" y="6419825"/>
            <a:ext cx="23380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F680D3-637C-42C2-BE22-FBD9C1B0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264"/>
            <a:ext cx="7819292" cy="534136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690338" y="3516923"/>
            <a:ext cx="808893" cy="4180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479" y="3468154"/>
            <a:ext cx="2734057" cy="9335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9231" y="1969477"/>
            <a:ext cx="3118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방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sz="1400" dirty="0" err="1" smtClean="0">
                <a:latin typeface="HY강M" pitchFamily="18" charset="-127"/>
                <a:ea typeface="HY강M" pitchFamily="18" charset="-127"/>
              </a:rPr>
              <a:t>스탠다드</a:t>
            </a:r>
            <a:endParaRPr lang="en-US" altLang="ko-KR" sz="1400" dirty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어른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명</a:t>
            </a:r>
            <a:endParaRPr lang="en-US" altLang="ko-KR" sz="1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조식 포함 </a:t>
            </a:r>
            <a:endParaRPr lang="en-US" altLang="ko-KR" sz="1400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latin typeface="HY강M" pitchFamily="18" charset="-127"/>
                <a:ea typeface="HY강M" pitchFamily="18" charset="-127"/>
              </a:rPr>
              <a:t>      </a:t>
            </a:r>
            <a:r>
              <a:rPr lang="ko-KR" altLang="en-US" sz="1400" dirty="0" smtClean="0">
                <a:latin typeface="HY강M" pitchFamily="18" charset="-127"/>
                <a:ea typeface="HY강M" pitchFamily="18" charset="-127"/>
              </a:rPr>
              <a:t>공항버스 </a:t>
            </a:r>
            <a:r>
              <a:rPr lang="ko-KR" altLang="en-US" sz="1400" dirty="0" err="1" smtClean="0">
                <a:latin typeface="HY강M" pitchFamily="18" charset="-127"/>
                <a:ea typeface="HY강M" pitchFamily="18" charset="-127"/>
              </a:rPr>
              <a:t>사용안함</a:t>
            </a:r>
            <a:endParaRPr lang="ko-KR" altLang="en-US" sz="14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077" y="4689231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방 종류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개당 경우의 수가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4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가지가 나와서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16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가지 경우의 수를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문으로 만든다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HY강M" pitchFamily="18" charset="-127"/>
                <a:ea typeface="HY강M" pitchFamily="18" charset="-127"/>
              </a:rPr>
              <a:t>night, price, people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등을 조합해서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총 금액이 나오도록 식을 만들어 출력한다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99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880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프로그램 실행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4E3E6A-E5EE-4F11-9483-E85C954FFC3B}"/>
              </a:ext>
            </a:extLst>
          </p:cNvPr>
          <p:cNvSpPr txBox="1"/>
          <p:nvPr/>
        </p:nvSpPr>
        <p:spPr>
          <a:xfrm>
            <a:off x="9701526" y="6419825"/>
            <a:ext cx="23380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F680D3-637C-42C2-BE22-FBD9C1B0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1128" y="1378294"/>
            <a:ext cx="43077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텍스트 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파일을 열어서 예약자 이름을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입력받고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atin typeface="HY강M" pitchFamily="18" charset="-127"/>
                <a:ea typeface="HY강M" pitchFamily="18" charset="-127"/>
              </a:rPr>
              <a:t>줄바꿈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atin typeface="HY강M" pitchFamily="18" charset="-127"/>
                <a:ea typeface="HY강M" pitchFamily="18" charset="-127"/>
              </a:rPr>
              <a:t>\n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을 잘라서 리스트로 만들어 준다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HY강M" pitchFamily="18" charset="-127"/>
                <a:ea typeface="HY강M" pitchFamily="18" charset="-127"/>
              </a:rPr>
              <a:t>index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함수를 이용해서  입력한 예약자 이름의 위치를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가져와서 </a:t>
            </a:r>
            <a:r>
              <a:rPr lang="en-US" altLang="ko-KR" dirty="0" err="1" smtClean="0">
                <a:latin typeface="HY강M" pitchFamily="18" charset="-127"/>
                <a:ea typeface="HY강M" pitchFamily="18" charset="-127"/>
              </a:rPr>
              <a:t>reserved_room</a:t>
            </a:r>
            <a:r>
              <a:rPr lang="ko-KR" altLang="en-US" dirty="0">
                <a:latin typeface="HY강M" pitchFamily="18" charset="-127"/>
                <a:ea typeface="HY강M" pitchFamily="18" charset="-127"/>
              </a:rPr>
              <a:t>이라는 방 번호를 부여한다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마지막에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110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호가 되었을 때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“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이제 방이 꽉 찼습니다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.”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라는 문구를 출력해서 예약이 꽉 차 있다는 것을 알려주고 종료한다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.</a:t>
            </a: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" y="1378294"/>
            <a:ext cx="4492737" cy="517593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9971" y="1611605"/>
            <a:ext cx="1097805" cy="67993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29" y="1441337"/>
            <a:ext cx="261974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99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8803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24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 결과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44E3E6A-E5EE-4F11-9483-E85C954FFC3B}"/>
              </a:ext>
            </a:extLst>
          </p:cNvPr>
          <p:cNvSpPr txBox="1"/>
          <p:nvPr/>
        </p:nvSpPr>
        <p:spPr>
          <a:xfrm>
            <a:off x="9701526" y="6419825"/>
            <a:ext cx="23380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F680D3-637C-42C2-BE22-FBD9C1B0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2" y="2284318"/>
            <a:ext cx="6360827" cy="3389651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6160899" y="1803067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6644308" y="1783408"/>
            <a:ext cx="5395291" cy="3139324"/>
            <a:chOff x="2263848" y="2285268"/>
            <a:chExt cx="16409377" cy="522683"/>
          </a:xfrm>
        </p:grpSpPr>
        <p:sp>
          <p:nvSpPr>
            <p:cNvPr id="17" name="TextBox 16"/>
            <p:cNvSpPr txBox="1"/>
            <p:nvPr/>
          </p:nvSpPr>
          <p:spPr>
            <a:xfrm>
              <a:off x="2263848" y="2285268"/>
              <a:ext cx="16409377" cy="522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느낀점</a:t>
              </a:r>
              <a:endParaRPr lang="en-US" altLang="ko-KR" b="1" dirty="0" smtClean="0">
                <a:solidFill>
                  <a:schemeClr val="accent4"/>
                </a:solidFill>
                <a:latin typeface="HY강M" pitchFamily="18" charset="-127"/>
                <a:ea typeface="HY강M" pitchFamily="18" charset="-127"/>
              </a:endParaRPr>
            </a:p>
            <a:p>
              <a:endParaRPr lang="en-US" altLang="ko-KR" dirty="0">
                <a:solidFill>
                  <a:schemeClr val="accent4"/>
                </a:solidFill>
                <a:latin typeface="HY강M" pitchFamily="18" charset="-127"/>
                <a:ea typeface="HY강M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 smtClean="0">
                  <a:latin typeface="HY강M" pitchFamily="18" charset="-127"/>
                  <a:ea typeface="HY강M" pitchFamily="18" charset="-127"/>
                </a:rPr>
                <a:t>이것 </a:t>
              </a:r>
              <a:r>
                <a:rPr lang="ko-KR" altLang="en-US" dirty="0">
                  <a:latin typeface="HY강M" pitchFamily="18" charset="-127"/>
                  <a:ea typeface="HY강M" pitchFamily="18" charset="-127"/>
                </a:rPr>
                <a:t>저것 추가하고 싶은 것이 많았는데 </a:t>
              </a:r>
              <a:r>
                <a:rPr lang="ko-KR" altLang="en-US" dirty="0" smtClean="0">
                  <a:latin typeface="HY강M" pitchFamily="18" charset="-127"/>
                  <a:ea typeface="HY강M" pitchFamily="18" charset="-127"/>
                </a:rPr>
                <a:t>실제</a:t>
              </a:r>
              <a:r>
                <a:rPr lang="ko-KR" altLang="en-US" dirty="0">
                  <a:latin typeface="HY강M" pitchFamily="18" charset="-127"/>
                  <a:ea typeface="HY강M" pitchFamily="18" charset="-127"/>
                </a:rPr>
                <a:t>로 프로그램을 </a:t>
              </a:r>
              <a:r>
                <a:rPr lang="ko-KR" altLang="en-US" dirty="0" err="1">
                  <a:latin typeface="HY강M" pitchFamily="18" charset="-127"/>
                  <a:ea typeface="HY강M" pitchFamily="18" charset="-127"/>
                </a:rPr>
                <a:t>만들다보니까</a:t>
              </a:r>
              <a:r>
                <a:rPr lang="ko-KR" altLang="en-US" dirty="0">
                  <a:latin typeface="HY강M" pitchFamily="18" charset="-127"/>
                  <a:ea typeface="HY강M" pitchFamily="18" charset="-127"/>
                </a:rPr>
                <a:t> 한계에 부딪히는 경우가 있었다</a:t>
              </a:r>
              <a:r>
                <a:rPr lang="en-US" altLang="ko-KR" dirty="0">
                  <a:latin typeface="HY강M" pitchFamily="18" charset="-127"/>
                  <a:ea typeface="HY강M" pitchFamily="18" charset="-127"/>
                </a:rPr>
                <a:t>. </a:t>
              </a:r>
              <a:r>
                <a:rPr lang="ko-KR" altLang="en-US" dirty="0">
                  <a:latin typeface="HY강M" pitchFamily="18" charset="-127"/>
                  <a:ea typeface="HY강M" pitchFamily="18" charset="-127"/>
                </a:rPr>
                <a:t>그래도  배운 것을 토대로 구현할 수 있는 것만 </a:t>
              </a:r>
              <a:r>
                <a:rPr lang="ko-KR" altLang="en-US" dirty="0" err="1" smtClean="0">
                  <a:latin typeface="HY강M" pitchFamily="18" charset="-127"/>
                  <a:ea typeface="HY강M" pitchFamily="18" charset="-127"/>
                </a:rPr>
                <a:t>하다보니까</a:t>
              </a:r>
              <a:r>
                <a:rPr lang="ko-KR" altLang="en-US" dirty="0" smtClean="0">
                  <a:latin typeface="HY강M" pitchFamily="18" charset="-127"/>
                  <a:ea typeface="HY강M" pitchFamily="18" charset="-127"/>
                </a:rPr>
                <a:t> </a:t>
              </a:r>
              <a:r>
                <a:rPr lang="ko-KR" altLang="en-US" dirty="0">
                  <a:latin typeface="HY강M" pitchFamily="18" charset="-127"/>
                  <a:ea typeface="HY강M" pitchFamily="18" charset="-127"/>
                </a:rPr>
                <a:t>나름대로 프로그램이 만들어지는 것을 보고 결과물이 나오니 뿌듯하고  앞으로 </a:t>
              </a:r>
              <a:r>
                <a:rPr lang="ko-KR" altLang="en-US" dirty="0" err="1">
                  <a:latin typeface="HY강M" pitchFamily="18" charset="-127"/>
                  <a:ea typeface="HY강M" pitchFamily="18" charset="-127"/>
                </a:rPr>
                <a:t>파이썬과</a:t>
              </a:r>
              <a:r>
                <a:rPr lang="ko-KR" altLang="en-US" dirty="0">
                  <a:latin typeface="HY강M" pitchFamily="18" charset="-127"/>
                  <a:ea typeface="HY강M" pitchFamily="18" charset="-127"/>
                </a:rPr>
                <a:t> </a:t>
              </a:r>
              <a:r>
                <a:rPr lang="en-US" altLang="ko-KR" dirty="0">
                  <a:latin typeface="HY강M" pitchFamily="18" charset="-127"/>
                  <a:ea typeface="HY강M" pitchFamily="18" charset="-127"/>
                </a:rPr>
                <a:t>R</a:t>
              </a:r>
              <a:r>
                <a:rPr lang="ko-KR" altLang="en-US" dirty="0">
                  <a:latin typeface="HY강M" pitchFamily="18" charset="-127"/>
                  <a:ea typeface="HY강M" pitchFamily="18" charset="-127"/>
                </a:rPr>
                <a:t>프로그래밍에 대한 능력을 더 발전시키도록 하겠다</a:t>
              </a:r>
              <a:r>
                <a:rPr lang="en-US" altLang="ko-KR" dirty="0">
                  <a:latin typeface="HY강M" pitchFamily="18" charset="-127"/>
                  <a:ea typeface="HY강M" pitchFamily="18" charset="-127"/>
                </a:rPr>
                <a:t>.</a:t>
              </a:r>
              <a:endParaRPr lang="ko-KR" altLang="en-US" dirty="0">
                <a:latin typeface="HY강M" pitchFamily="18" charset="-127"/>
                <a:ea typeface="HY강M" pitchFamily="18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dirty="0" smtClean="0">
                <a:latin typeface="HY강M" pitchFamily="18" charset="-127"/>
                <a:ea typeface="HY강M" pitchFamily="18" charset="-127"/>
              </a:endParaRPr>
            </a:p>
            <a:p>
              <a:r>
                <a:rPr lang="ko-KR" altLang="en-US" dirty="0" smtClean="0">
                  <a:latin typeface="HY강M" pitchFamily="18" charset="-127"/>
                  <a:ea typeface="HY강M" pitchFamily="18" charset="-127"/>
                </a:rPr>
                <a:t>   </a:t>
              </a:r>
              <a:endParaRPr lang="ko-KR" altLang="en-US" dirty="0">
                <a:solidFill>
                  <a:schemeClr val="accent4"/>
                </a:solidFill>
                <a:latin typeface="HY강M" pitchFamily="18" charset="-127"/>
                <a:ea typeface="HY강M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9253" y="2624994"/>
              <a:ext cx="399819" cy="93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latin typeface="HY강M" pitchFamily="18" charset="-127"/>
                  <a:ea typeface="HY강M" pitchFamily="18" charset="-127"/>
                </a:rPr>
                <a:t> </a:t>
              </a:r>
              <a:endParaRPr lang="ko-KR" altLang="en-US" sz="1600" dirty="0">
                <a:solidFill>
                  <a:schemeClr val="accent4"/>
                </a:solidFill>
                <a:latin typeface="HY강M" pitchFamily="18" charset="-127"/>
                <a:ea typeface="HY강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5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256</Words>
  <Application>Microsoft Office PowerPoint</Application>
  <PresentationFormat>사용자 지정</PresentationFormat>
  <Paragraphs>49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88</cp:revision>
  <dcterms:created xsi:type="dcterms:W3CDTF">2015-07-07T04:48:58Z</dcterms:created>
  <dcterms:modified xsi:type="dcterms:W3CDTF">2019-01-31T04:27:01Z</dcterms:modified>
</cp:coreProperties>
</file>