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2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4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7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7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2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6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C5FD-01D4-4F23-91B7-A80E600E49F2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8302-DD24-46E8-92A6-BD249F6AC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C58CBE-6DA0-461A-88EF-BBB11CEE6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92"/>
            <a:ext cx="12216680" cy="686959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C06FC7-2CA8-497E-9011-028FC77603C8}"/>
              </a:ext>
            </a:extLst>
          </p:cNvPr>
          <p:cNvGrpSpPr/>
          <p:nvPr/>
        </p:nvGrpSpPr>
        <p:grpSpPr>
          <a:xfrm>
            <a:off x="4007768" y="1916832"/>
            <a:ext cx="4176464" cy="3265236"/>
            <a:chOff x="4007768" y="2048410"/>
            <a:chExt cx="4176464" cy="32652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DF952A-E82A-452E-942B-CB6F5C4D2F37}"/>
                </a:ext>
              </a:extLst>
            </p:cNvPr>
            <p:cNvSpPr/>
            <p:nvPr/>
          </p:nvSpPr>
          <p:spPr>
            <a:xfrm>
              <a:off x="4007768" y="2048410"/>
              <a:ext cx="4176464" cy="3265236"/>
            </a:xfrm>
            <a:prstGeom prst="rect">
              <a:avLst/>
            </a:prstGeom>
            <a:solidFill>
              <a:schemeClr val="tx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01C79-D9B9-4E22-A4C7-9071382076E4}"/>
                </a:ext>
              </a:extLst>
            </p:cNvPr>
            <p:cNvSpPr txBox="1"/>
            <p:nvPr/>
          </p:nvSpPr>
          <p:spPr>
            <a:xfrm>
              <a:off x="4655840" y="2429646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r>
                <a:rPr kumimoji="0" lang="ko-KR" altLang="en-US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 사용자 메뉴얼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52D5EA-5CFA-4CA6-B6F3-5F44BCFDA54C}"/>
                </a:ext>
              </a:extLst>
            </p:cNvPr>
            <p:cNvSpPr txBox="1"/>
            <p:nvPr/>
          </p:nvSpPr>
          <p:spPr>
            <a:xfrm>
              <a:off x="4079776" y="3272546"/>
              <a:ext cx="2016224" cy="1520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조회</a:t>
              </a:r>
              <a:endPara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수정삭제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9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72CA-4490-4FBC-AB59-03FF019E2687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로그인방법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5665-C9BF-4FA3-802A-461223C5CBCA}"/>
              </a:ext>
            </a:extLst>
          </p:cNvPr>
          <p:cNvSpPr txBox="1">
            <a:spLocks/>
          </p:cNvSpPr>
          <p:nvPr/>
        </p:nvSpPr>
        <p:spPr>
          <a:xfrm>
            <a:off x="387567" y="5510931"/>
            <a:ext cx="4196265" cy="9312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1. </a:t>
            </a:r>
            <a:r>
              <a:rPr lang="ko-KR" altLang="en-US" sz="2000">
                <a:latin typeface="+mj-lt"/>
              </a:rPr>
              <a:t>로그인 화면에서 자신의 </a:t>
            </a:r>
            <a:r>
              <a:rPr lang="en-US" altLang="ko-KR" sz="2000">
                <a:latin typeface="+mj-lt"/>
              </a:rPr>
              <a:t>ID</a:t>
            </a:r>
            <a:r>
              <a:rPr lang="ko-KR" altLang="en-US" sz="2000">
                <a:latin typeface="+mj-lt"/>
              </a:rPr>
              <a:t>와 </a:t>
            </a:r>
            <a:r>
              <a:rPr lang="en-US" altLang="ko-KR" sz="2000">
                <a:latin typeface="+mj-lt"/>
              </a:rPr>
              <a:t>PASSWORD</a:t>
            </a:r>
            <a:r>
              <a:rPr lang="ko-KR" altLang="en-US" sz="2000">
                <a:latin typeface="+mj-lt"/>
              </a:rPr>
              <a:t>를 입력하고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SIGN IN</a:t>
            </a:r>
            <a:r>
              <a:rPr lang="ko-KR" altLang="en-US" sz="2000">
                <a:latin typeface="+mj-lt"/>
              </a:rPr>
              <a:t>을 클릭한다</a:t>
            </a:r>
            <a:r>
              <a:rPr lang="en-US" altLang="ko-KR" sz="2000">
                <a:latin typeface="+mj-lt"/>
              </a:rPr>
              <a:t>.</a:t>
            </a:r>
            <a:endParaRPr lang="ko-KR" altLang="ko-KR" sz="2000" dirty="0">
              <a:latin typeface="+mj-lt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72A071-0086-46D2-A7D8-67D8CFF98705}"/>
              </a:ext>
            </a:extLst>
          </p:cNvPr>
          <p:cNvSpPr txBox="1">
            <a:spLocks/>
          </p:cNvSpPr>
          <p:nvPr/>
        </p:nvSpPr>
        <p:spPr>
          <a:xfrm>
            <a:off x="5892205" y="5510931"/>
            <a:ext cx="5688632" cy="931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로그인이 성공되면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이와같은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문구가 뜬다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08E14-7E73-4ABF-858C-7D923D264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1" y="1340768"/>
            <a:ext cx="5062783" cy="3607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CBBF0E-3D0F-4058-A698-13A21C98B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2492896"/>
            <a:ext cx="4032448" cy="135745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FE8A8F1-F3E7-4BD7-BA4D-172D99EFF4A4}"/>
              </a:ext>
            </a:extLst>
          </p:cNvPr>
          <p:cNvSpPr/>
          <p:nvPr/>
        </p:nvSpPr>
        <p:spPr>
          <a:xfrm>
            <a:off x="479376" y="2761271"/>
            <a:ext cx="1080120" cy="811745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9C78B8-CFB1-4E71-B0EA-C531C912493E}"/>
              </a:ext>
            </a:extLst>
          </p:cNvPr>
          <p:cNvSpPr/>
          <p:nvPr/>
        </p:nvSpPr>
        <p:spPr>
          <a:xfrm>
            <a:off x="1271464" y="4255889"/>
            <a:ext cx="792088" cy="541263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98BD82-E8F5-4D1E-A89A-83FF104E3F48}"/>
              </a:ext>
            </a:extLst>
          </p:cNvPr>
          <p:cNvCxnSpPr/>
          <p:nvPr/>
        </p:nvCxnSpPr>
        <p:spPr>
          <a:xfrm flipV="1">
            <a:off x="983432" y="3573016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87EDB1-DC1C-4A39-919C-6EB365620D10}"/>
              </a:ext>
            </a:extLst>
          </p:cNvPr>
          <p:cNvCxnSpPr/>
          <p:nvPr/>
        </p:nvCxnSpPr>
        <p:spPr>
          <a:xfrm flipV="1">
            <a:off x="1585839" y="4797152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85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6091A-9203-4D32-B624-C4DD236F5AC7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회원정보수정</a:t>
            </a:r>
            <a:r>
              <a:rPr lang="en-US" altLang="ko-KR"/>
              <a:t>, </a:t>
            </a:r>
            <a:r>
              <a:rPr lang="ko-KR" altLang="en-US"/>
              <a:t>삭제방법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EB338-AAE0-46C9-897F-377F157771C4}"/>
              </a:ext>
            </a:extLst>
          </p:cNvPr>
          <p:cNvSpPr txBox="1">
            <a:spLocks/>
          </p:cNvSpPr>
          <p:nvPr/>
        </p:nvSpPr>
        <p:spPr>
          <a:xfrm>
            <a:off x="6240016" y="2852936"/>
            <a:ext cx="5511412" cy="19442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1. </a:t>
            </a:r>
            <a:r>
              <a:rPr lang="ko-KR" altLang="en-US" sz="2000">
                <a:latin typeface="+mj-lt"/>
              </a:rPr>
              <a:t>로그인을 성공한 뒤에는 홈으로 이동하며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Logout</a:t>
            </a:r>
            <a:r>
              <a:rPr lang="en-US" altLang="ko-KR" sz="2000">
                <a:latin typeface="+mj-lt"/>
              </a:rPr>
              <a:t> </a:t>
            </a:r>
            <a:r>
              <a:rPr lang="ko-KR" altLang="en-US" sz="2000">
                <a:latin typeface="+mj-lt"/>
              </a:rPr>
              <a:t>버튼과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Edit</a:t>
            </a:r>
            <a:r>
              <a:rPr lang="ko-KR" altLang="en-US" sz="2000">
                <a:latin typeface="+mj-lt"/>
              </a:rPr>
              <a:t> 버튼이 생기는데 회원정보 수정을 원한다면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Edit </a:t>
            </a:r>
            <a:r>
              <a:rPr lang="ko-KR" altLang="en-US" sz="2000">
                <a:solidFill>
                  <a:srgbClr val="0070C0"/>
                </a:solidFill>
                <a:latin typeface="+mj-lt"/>
              </a:rPr>
              <a:t>버튼</a:t>
            </a:r>
            <a:r>
              <a:rPr lang="ko-KR" altLang="en-US" sz="2000">
                <a:latin typeface="+mj-lt"/>
              </a:rPr>
              <a:t>을 클릭하면 된다</a:t>
            </a:r>
            <a:r>
              <a:rPr lang="en-US" altLang="ko-KR" sz="2000">
                <a:latin typeface="+mj-lt"/>
              </a:rPr>
              <a:t>.</a:t>
            </a:r>
            <a:endParaRPr lang="ko-KR" altLang="ko-KR" sz="20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78260-34BF-407D-A328-4155CCB25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700808"/>
            <a:ext cx="5905084" cy="432048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18E2180-11E6-4AA9-8EF2-030D54DE127C}"/>
              </a:ext>
            </a:extLst>
          </p:cNvPr>
          <p:cNvSpPr/>
          <p:nvPr/>
        </p:nvSpPr>
        <p:spPr>
          <a:xfrm>
            <a:off x="3215680" y="4149080"/>
            <a:ext cx="576064" cy="3832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6EBD9D-D452-43B7-9992-79D6E2B703DC}"/>
              </a:ext>
            </a:extLst>
          </p:cNvPr>
          <p:cNvCxnSpPr/>
          <p:nvPr/>
        </p:nvCxnSpPr>
        <p:spPr>
          <a:xfrm flipV="1">
            <a:off x="3503712" y="4532337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0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FA835-1826-4493-92BB-1E98005ECED9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회원정보수정</a:t>
            </a:r>
            <a:r>
              <a:rPr lang="en-US" altLang="ko-KR"/>
              <a:t>, </a:t>
            </a:r>
            <a:r>
              <a:rPr lang="ko-KR" altLang="en-US"/>
              <a:t>삭제방법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7D420-D0D5-430F-B887-D1FB4FBA7DB2}"/>
              </a:ext>
            </a:extLst>
          </p:cNvPr>
          <p:cNvSpPr txBox="1">
            <a:spLocks/>
          </p:cNvSpPr>
          <p:nvPr/>
        </p:nvSpPr>
        <p:spPr>
          <a:xfrm>
            <a:off x="5730" y="5085184"/>
            <a:ext cx="5730230" cy="19442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2. Edit </a:t>
            </a:r>
            <a:r>
              <a:rPr lang="ko-KR" altLang="en-US" sz="2000">
                <a:latin typeface="+mj-lt"/>
              </a:rPr>
              <a:t>버튼을 누르면 회원목록 페이지가 나오고 </a:t>
            </a:r>
            <a:r>
              <a:rPr lang="ko-KR" altLang="en-US" sz="2000">
                <a:solidFill>
                  <a:srgbClr val="0070C0"/>
                </a:solidFill>
                <a:latin typeface="+mj-lt"/>
              </a:rPr>
              <a:t>자신의 아이디를 클릭</a:t>
            </a:r>
            <a:r>
              <a:rPr lang="ko-KR" altLang="en-US" sz="2000">
                <a:latin typeface="+mj-lt"/>
              </a:rPr>
              <a:t>하여 수정</a:t>
            </a:r>
            <a:r>
              <a:rPr lang="en-US" altLang="ko-KR" sz="2000">
                <a:latin typeface="+mj-lt"/>
              </a:rPr>
              <a:t>,</a:t>
            </a:r>
            <a:r>
              <a:rPr lang="ko-KR" altLang="en-US" sz="2000">
                <a:latin typeface="+mj-lt"/>
              </a:rPr>
              <a:t> 삭제 가능하다</a:t>
            </a:r>
            <a:r>
              <a:rPr lang="en-US" altLang="ko-KR" sz="2000">
                <a:latin typeface="+mj-lt"/>
              </a:rPr>
              <a:t>.</a:t>
            </a:r>
            <a:endParaRPr lang="ko-KR" altLang="ko-KR" sz="20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852D64-0DE6-4AFE-B1CD-531FF549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3" y="1130087"/>
            <a:ext cx="4097685" cy="4242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E860F2-DEA8-4F98-9B5B-3D92AE4B1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289753"/>
            <a:ext cx="4097685" cy="379543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1CC9E80-A3BB-4453-B594-3AA8BF8CE72F}"/>
              </a:ext>
            </a:extLst>
          </p:cNvPr>
          <p:cNvSpPr txBox="1">
            <a:spLocks/>
          </p:cNvSpPr>
          <p:nvPr/>
        </p:nvSpPr>
        <p:spPr>
          <a:xfrm>
            <a:off x="6096000" y="5085184"/>
            <a:ext cx="5832648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자신의 아이디를 클릭하면 회원정보수정화면이 나오고 원하는 부분을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하고 자신의 아이디를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2AF0FC-91F1-43E9-91A9-D0F35CE2DC19}"/>
              </a:ext>
            </a:extLst>
          </p:cNvPr>
          <p:cNvSpPr/>
          <p:nvPr/>
        </p:nvSpPr>
        <p:spPr>
          <a:xfrm>
            <a:off x="1487488" y="3501008"/>
            <a:ext cx="720080" cy="576064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09CB377-4D62-4E46-A58C-330DE6E1E58E}"/>
              </a:ext>
            </a:extLst>
          </p:cNvPr>
          <p:cNvSpPr/>
          <p:nvPr/>
        </p:nvSpPr>
        <p:spPr>
          <a:xfrm>
            <a:off x="8040216" y="3429001"/>
            <a:ext cx="1512168" cy="864096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A2F4D9-EC56-4DEC-AF6A-53B92E5D6629}"/>
              </a:ext>
            </a:extLst>
          </p:cNvPr>
          <p:cNvCxnSpPr/>
          <p:nvPr/>
        </p:nvCxnSpPr>
        <p:spPr>
          <a:xfrm flipV="1">
            <a:off x="1847528" y="4077072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FC9678-5B69-4A6E-AD0C-4B8A3AC7C649}"/>
              </a:ext>
            </a:extLst>
          </p:cNvPr>
          <p:cNvCxnSpPr/>
          <p:nvPr/>
        </p:nvCxnSpPr>
        <p:spPr>
          <a:xfrm flipV="1">
            <a:off x="8832304" y="4293097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5A638-C04B-49D4-823F-A2DF6C00C1DE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버스시간표조회방법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80D1D-3322-40CD-B306-9F6B5E4FC80D}"/>
              </a:ext>
            </a:extLst>
          </p:cNvPr>
          <p:cNvSpPr txBox="1">
            <a:spLocks/>
          </p:cNvSpPr>
          <p:nvPr/>
        </p:nvSpPr>
        <p:spPr>
          <a:xfrm>
            <a:off x="5735960" y="2963379"/>
            <a:ext cx="5112568" cy="9312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1.</a:t>
            </a:r>
            <a:r>
              <a:rPr lang="ko-KR" altLang="en-US" sz="2000">
                <a:latin typeface="+mj-lt"/>
              </a:rPr>
              <a:t>버스시간표 조회</a:t>
            </a:r>
            <a:endParaRPr lang="en-US" altLang="ko-KR" sz="200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2000">
                <a:latin typeface="+mj-lt"/>
              </a:rPr>
              <a:t>가운데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=</a:t>
            </a:r>
            <a:r>
              <a:rPr lang="en-US" altLang="ko-KR" sz="2000">
                <a:latin typeface="+mj-lt"/>
              </a:rPr>
              <a:t> </a:t>
            </a:r>
            <a:r>
              <a:rPr lang="ko-KR" altLang="en-US" sz="2000">
                <a:latin typeface="+mj-lt"/>
              </a:rPr>
              <a:t>표시를 누르고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Bus</a:t>
            </a:r>
            <a:r>
              <a:rPr lang="ko-KR" altLang="en-US" sz="2000">
                <a:latin typeface="+mj-lt"/>
              </a:rPr>
              <a:t>를 클릭한다</a:t>
            </a:r>
            <a:r>
              <a:rPr lang="en-US" altLang="ko-KR" sz="200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lang="ko-KR" altLang="ko-KR" sz="20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E6821-34D6-429C-8CFE-A61DB28B2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844824"/>
            <a:ext cx="4752528" cy="396043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3E660A5-7294-4724-82B4-4DDECE519CA5}"/>
              </a:ext>
            </a:extLst>
          </p:cNvPr>
          <p:cNvSpPr/>
          <p:nvPr/>
        </p:nvSpPr>
        <p:spPr>
          <a:xfrm>
            <a:off x="1919536" y="3702992"/>
            <a:ext cx="576064" cy="3832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079FAF-CD40-44CE-9C2A-317129D618B8}"/>
              </a:ext>
            </a:extLst>
          </p:cNvPr>
          <p:cNvCxnSpPr/>
          <p:nvPr/>
        </p:nvCxnSpPr>
        <p:spPr>
          <a:xfrm flipV="1">
            <a:off x="2207568" y="4086249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2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E1D8A-BF36-4249-9593-15AA38577A4F}"/>
              </a:ext>
            </a:extLst>
          </p:cNvPr>
          <p:cNvSpPr txBox="1">
            <a:spLocks/>
          </p:cNvSpPr>
          <p:nvPr/>
        </p:nvSpPr>
        <p:spPr>
          <a:xfrm>
            <a:off x="609600" y="-27747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버스시간표조회방법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416D-F409-4026-985B-65F38A0CFD62}"/>
              </a:ext>
            </a:extLst>
          </p:cNvPr>
          <p:cNvSpPr txBox="1">
            <a:spLocks/>
          </p:cNvSpPr>
          <p:nvPr/>
        </p:nvSpPr>
        <p:spPr>
          <a:xfrm>
            <a:off x="80170" y="4869160"/>
            <a:ext cx="5112568" cy="10032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2. Bus</a:t>
            </a:r>
            <a:r>
              <a:rPr lang="ko-KR" altLang="en-US" sz="2000">
                <a:latin typeface="+mj-lt"/>
              </a:rPr>
              <a:t>를 누르면 이와 같이 </a:t>
            </a:r>
            <a:r>
              <a:rPr lang="ko-KR" altLang="en-US" sz="2000">
                <a:solidFill>
                  <a:srgbClr val="0070C0"/>
                </a:solidFill>
                <a:latin typeface="+mj-lt"/>
              </a:rPr>
              <a:t>현재시간 이후</a:t>
            </a:r>
            <a:r>
              <a:rPr lang="ko-KR" altLang="en-US" sz="2000">
                <a:latin typeface="+mj-lt"/>
              </a:rPr>
              <a:t>에 </a:t>
            </a:r>
            <a:r>
              <a:rPr lang="en-US" altLang="ko-KR" sz="2000">
                <a:latin typeface="+mj-lt"/>
              </a:rPr>
              <a:t>6</a:t>
            </a:r>
            <a:r>
              <a:rPr lang="ko-KR" altLang="en-US" sz="2000">
                <a:latin typeface="+mj-lt"/>
              </a:rPr>
              <a:t>개의 버스시간이 나온다</a:t>
            </a:r>
            <a:r>
              <a:rPr lang="en-US" altLang="ko-KR" sz="200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lang="ko-KR" altLang="ko-KR" sz="20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AD7789-6E7E-43F2-8F65-5FE1072C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" y="1196752"/>
            <a:ext cx="5497338" cy="40226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2B6265-84A1-4DFF-8BBE-A60DE5C41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2854"/>
            <a:ext cx="5868316" cy="401655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ACDB45B-21FC-4F86-807B-827A0E949E51}"/>
              </a:ext>
            </a:extLst>
          </p:cNvPr>
          <p:cNvSpPr txBox="1">
            <a:spLocks/>
          </p:cNvSpPr>
          <p:nvPr/>
        </p:nvSpPr>
        <p:spPr>
          <a:xfrm>
            <a:off x="6098704" y="4869160"/>
            <a:ext cx="5112568" cy="10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다시 홈으로 돌아가기 위해 오른쪽 상단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Home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클릭한다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B5CB8F-D319-48C5-9ADF-A5F7AD56D66C}"/>
              </a:ext>
            </a:extLst>
          </p:cNvPr>
          <p:cNvSpPr/>
          <p:nvPr/>
        </p:nvSpPr>
        <p:spPr>
          <a:xfrm>
            <a:off x="10776520" y="1255332"/>
            <a:ext cx="576064" cy="3832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706CBC9-42C7-4765-AF3C-6FAEC0523F3C}"/>
              </a:ext>
            </a:extLst>
          </p:cNvPr>
          <p:cNvCxnSpPr/>
          <p:nvPr/>
        </p:nvCxnSpPr>
        <p:spPr>
          <a:xfrm flipV="1">
            <a:off x="11136560" y="1638589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2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A50E0-5C1C-48ED-BA04-E60F9CA35790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천안역시간표조회방법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ECC7C-5980-4DD1-8A21-4BCFC15ABBDC}"/>
              </a:ext>
            </a:extLst>
          </p:cNvPr>
          <p:cNvSpPr txBox="1">
            <a:spLocks/>
          </p:cNvSpPr>
          <p:nvPr/>
        </p:nvSpPr>
        <p:spPr>
          <a:xfrm>
            <a:off x="5877719" y="3429000"/>
            <a:ext cx="5688632" cy="9312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1. </a:t>
            </a:r>
            <a:r>
              <a:rPr lang="ko-KR" altLang="en-US" sz="2000">
                <a:latin typeface="+mj-lt"/>
              </a:rPr>
              <a:t>천안역 시간표 조회</a:t>
            </a:r>
            <a:endParaRPr lang="en-US" altLang="ko-KR" sz="200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2000">
                <a:latin typeface="+mj-lt"/>
              </a:rPr>
              <a:t>가운데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=</a:t>
            </a:r>
            <a:r>
              <a:rPr lang="en-US" altLang="ko-KR" sz="2000">
                <a:latin typeface="+mj-lt"/>
              </a:rPr>
              <a:t> </a:t>
            </a:r>
            <a:r>
              <a:rPr lang="ko-KR" altLang="en-US" sz="2000">
                <a:latin typeface="+mj-lt"/>
              </a:rPr>
              <a:t>표시를 누르고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Station</a:t>
            </a:r>
            <a:r>
              <a:rPr lang="ko-KR" altLang="en-US" sz="2000">
                <a:latin typeface="+mj-lt"/>
              </a:rPr>
              <a:t>을 클릭한다</a:t>
            </a:r>
            <a:r>
              <a:rPr lang="en-US" altLang="ko-KR" sz="200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lang="ko-KR" altLang="ko-KR" sz="20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02814-D1FE-4A4C-A597-68AB20494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988840"/>
            <a:ext cx="5593680" cy="381642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C0A16AD-9D71-4B74-A932-1E6D50DECC34}"/>
              </a:ext>
            </a:extLst>
          </p:cNvPr>
          <p:cNvSpPr/>
          <p:nvPr/>
        </p:nvSpPr>
        <p:spPr>
          <a:xfrm>
            <a:off x="2380072" y="3894621"/>
            <a:ext cx="576064" cy="3832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FB8003-D7C5-4C80-B34E-400294112A6D}"/>
              </a:ext>
            </a:extLst>
          </p:cNvPr>
          <p:cNvCxnSpPr/>
          <p:nvPr/>
        </p:nvCxnSpPr>
        <p:spPr>
          <a:xfrm flipV="1">
            <a:off x="2639616" y="4277878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A968A-8C46-4952-81A9-47629B5993FB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천안역시간표조회방법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7EDBE-4112-43A8-B26C-4B41EB6DCB01}"/>
              </a:ext>
            </a:extLst>
          </p:cNvPr>
          <p:cNvSpPr txBox="1">
            <a:spLocks/>
          </p:cNvSpPr>
          <p:nvPr/>
        </p:nvSpPr>
        <p:spPr>
          <a:xfrm>
            <a:off x="80170" y="4869160"/>
            <a:ext cx="5373166" cy="171420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2. Station</a:t>
            </a:r>
            <a:r>
              <a:rPr lang="ko-KR" altLang="en-US" sz="2000">
                <a:latin typeface="+mj-lt"/>
              </a:rPr>
              <a:t>을 누르면 이와 같이 </a:t>
            </a:r>
            <a:r>
              <a:rPr lang="ko-KR" altLang="en-US" sz="2000">
                <a:solidFill>
                  <a:srgbClr val="0070C0"/>
                </a:solidFill>
                <a:latin typeface="+mj-lt"/>
              </a:rPr>
              <a:t>현재시간 이후</a:t>
            </a:r>
            <a:r>
              <a:rPr lang="ko-KR" altLang="en-US" sz="2000">
                <a:latin typeface="+mj-lt"/>
              </a:rPr>
              <a:t>에 </a:t>
            </a:r>
            <a:r>
              <a:rPr lang="en-US" altLang="ko-KR" sz="2000">
                <a:latin typeface="+mj-lt"/>
              </a:rPr>
              <a:t>5</a:t>
            </a:r>
            <a:r>
              <a:rPr lang="ko-KR" altLang="en-US" sz="2000">
                <a:latin typeface="+mj-lt"/>
              </a:rPr>
              <a:t>개의 천안역 출발시간과 종착역 도착시간이 조회된다</a:t>
            </a:r>
            <a:r>
              <a:rPr lang="en-US" altLang="ko-KR" sz="200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lang="ko-KR" altLang="ko-KR" sz="2000" dirty="0">
              <a:latin typeface="+mj-lt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83D698-F68D-4587-8622-C30CCD7165CA}"/>
              </a:ext>
            </a:extLst>
          </p:cNvPr>
          <p:cNvSpPr txBox="1">
            <a:spLocks/>
          </p:cNvSpPr>
          <p:nvPr/>
        </p:nvSpPr>
        <p:spPr>
          <a:xfrm>
            <a:off x="6098704" y="4869160"/>
            <a:ext cx="5112568" cy="10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다시 홈으로 돌아가기 위해 오른쪽 상단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Home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클릭한다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AE861B-A8FB-48F8-89DF-46175828C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" y="1584584"/>
            <a:ext cx="5497263" cy="32403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8FC22C-7A79-40AB-A1DC-44BFAB49D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584584"/>
            <a:ext cx="5904656" cy="351395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3DD4FB4-F856-49FE-8C33-6889D76613C9}"/>
              </a:ext>
            </a:extLst>
          </p:cNvPr>
          <p:cNvSpPr/>
          <p:nvPr/>
        </p:nvSpPr>
        <p:spPr>
          <a:xfrm>
            <a:off x="10923240" y="1612944"/>
            <a:ext cx="576064" cy="3832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E729AC-AC52-48E1-A215-90500290FF43}"/>
              </a:ext>
            </a:extLst>
          </p:cNvPr>
          <p:cNvCxnSpPr/>
          <p:nvPr/>
        </p:nvCxnSpPr>
        <p:spPr>
          <a:xfrm flipV="1">
            <a:off x="11218565" y="1996201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3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2920B-454F-4A41-8DD8-3F95108D6E2F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셔틀버스시간표조회방법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B8119-8D61-4E14-8F72-66B6441FACFE}"/>
              </a:ext>
            </a:extLst>
          </p:cNvPr>
          <p:cNvSpPr txBox="1">
            <a:spLocks/>
          </p:cNvSpPr>
          <p:nvPr/>
        </p:nvSpPr>
        <p:spPr>
          <a:xfrm>
            <a:off x="5877719" y="3429000"/>
            <a:ext cx="5688632" cy="9312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1. </a:t>
            </a:r>
            <a:r>
              <a:rPr lang="ko-KR" altLang="en-US" sz="2000">
                <a:latin typeface="+mj-lt"/>
              </a:rPr>
              <a:t>셔틀버스시간표 조회</a:t>
            </a:r>
            <a:endParaRPr lang="en-US" altLang="ko-KR" sz="200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2000">
                <a:latin typeface="+mj-lt"/>
              </a:rPr>
              <a:t>가운데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=</a:t>
            </a:r>
            <a:r>
              <a:rPr lang="en-US" altLang="ko-KR" sz="2000">
                <a:latin typeface="+mj-lt"/>
              </a:rPr>
              <a:t> </a:t>
            </a:r>
            <a:r>
              <a:rPr lang="ko-KR" altLang="en-US" sz="2000">
                <a:latin typeface="+mj-lt"/>
              </a:rPr>
              <a:t>표시를 누르고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Shuttle</a:t>
            </a:r>
            <a:r>
              <a:rPr lang="ko-KR" altLang="en-US" sz="2000">
                <a:latin typeface="+mj-lt"/>
              </a:rPr>
              <a:t>을 클릭한다</a:t>
            </a:r>
            <a:r>
              <a:rPr lang="en-US" altLang="ko-KR" sz="200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lang="ko-KR" altLang="ko-KR" sz="20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3AB9EE-DE45-483D-BF7D-ABCC13C6F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" y="1916832"/>
            <a:ext cx="5832053" cy="439248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54F3DF7-42C5-457E-B3A5-C9F865CD5B69}"/>
              </a:ext>
            </a:extLst>
          </p:cNvPr>
          <p:cNvSpPr/>
          <p:nvPr/>
        </p:nvSpPr>
        <p:spPr>
          <a:xfrm>
            <a:off x="2696292" y="4360242"/>
            <a:ext cx="576064" cy="3832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9FD07F-C1F5-4B50-8728-ED74E91B13E0}"/>
              </a:ext>
            </a:extLst>
          </p:cNvPr>
          <p:cNvCxnSpPr/>
          <p:nvPr/>
        </p:nvCxnSpPr>
        <p:spPr>
          <a:xfrm flipV="1">
            <a:off x="2999656" y="4743499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4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1F686-C33F-4B39-8ED6-D82CC83A20BF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셔틀버스시간표조회방법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6CDED-8078-433A-A5AA-E3E1195D0087}"/>
              </a:ext>
            </a:extLst>
          </p:cNvPr>
          <p:cNvSpPr txBox="1">
            <a:spLocks/>
          </p:cNvSpPr>
          <p:nvPr/>
        </p:nvSpPr>
        <p:spPr>
          <a:xfrm>
            <a:off x="80170" y="4869160"/>
            <a:ext cx="5373166" cy="171420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2. Shuttle</a:t>
            </a:r>
            <a:r>
              <a:rPr lang="ko-KR" altLang="en-US" sz="2000">
                <a:latin typeface="+mj-lt"/>
              </a:rPr>
              <a:t>버튼을 누르면 이와 같이 현재시간 후에 </a:t>
            </a:r>
            <a:r>
              <a:rPr lang="en-US" altLang="ko-KR" sz="2000">
                <a:latin typeface="+mj-lt"/>
              </a:rPr>
              <a:t>10</a:t>
            </a:r>
            <a:r>
              <a:rPr lang="ko-KR" altLang="en-US" sz="2000">
                <a:latin typeface="+mj-lt"/>
              </a:rPr>
              <a:t>개의 셔틀버스 시간표가 조회된다</a:t>
            </a:r>
            <a:r>
              <a:rPr lang="en-US" altLang="ko-KR" sz="200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lang="ko-KR" altLang="ko-KR" sz="2000" dirty="0">
              <a:latin typeface="+mj-lt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01B70D9-1AF9-4809-9B1F-5B9231F3AA26}"/>
              </a:ext>
            </a:extLst>
          </p:cNvPr>
          <p:cNvSpPr txBox="1">
            <a:spLocks/>
          </p:cNvSpPr>
          <p:nvPr/>
        </p:nvSpPr>
        <p:spPr>
          <a:xfrm>
            <a:off x="6098704" y="4869160"/>
            <a:ext cx="5112568" cy="10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다시 홈으로 돌아가기 위해 오른쪽 상단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홈으로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클릭한다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0D83DA-DBB7-4F11-B94A-0CB5EDDD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315740"/>
            <a:ext cx="3816424" cy="39984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22E742-5363-4F6C-B59D-4AD0C0919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315740"/>
            <a:ext cx="3384376" cy="384145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E3A5980-A1D6-44D2-9908-8994240E3D4C}"/>
              </a:ext>
            </a:extLst>
          </p:cNvPr>
          <p:cNvSpPr/>
          <p:nvPr/>
        </p:nvSpPr>
        <p:spPr>
          <a:xfrm>
            <a:off x="8832304" y="1677591"/>
            <a:ext cx="576064" cy="3832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4E7692-C519-40E4-91E9-0908C55923B3}"/>
              </a:ext>
            </a:extLst>
          </p:cNvPr>
          <p:cNvCxnSpPr/>
          <p:nvPr/>
        </p:nvCxnSpPr>
        <p:spPr>
          <a:xfrm flipV="1">
            <a:off x="9120336" y="2060848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9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72D91-7D24-40CA-B67D-DF02932089A9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회원가입방법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A083D-11F6-4AAA-B183-B380797AF391}"/>
              </a:ext>
            </a:extLst>
          </p:cNvPr>
          <p:cNvSpPr txBox="1">
            <a:spLocks/>
          </p:cNvSpPr>
          <p:nvPr/>
        </p:nvSpPr>
        <p:spPr>
          <a:xfrm>
            <a:off x="225971" y="5521895"/>
            <a:ext cx="5688632" cy="9312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1. </a:t>
            </a:r>
            <a:r>
              <a:rPr lang="ko-KR" altLang="en-US" sz="2000">
                <a:latin typeface="+mj-lt"/>
              </a:rPr>
              <a:t>가운데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=</a:t>
            </a:r>
            <a:r>
              <a:rPr lang="en-US" altLang="ko-KR" sz="2000">
                <a:latin typeface="+mj-lt"/>
              </a:rPr>
              <a:t> </a:t>
            </a:r>
            <a:r>
              <a:rPr lang="ko-KR" altLang="en-US" sz="2000">
                <a:latin typeface="+mj-lt"/>
              </a:rPr>
              <a:t>표시를 누르고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Login</a:t>
            </a:r>
            <a:r>
              <a:rPr lang="ko-KR" altLang="en-US" sz="2000">
                <a:latin typeface="+mj-lt"/>
              </a:rPr>
              <a:t>을 클릭한다</a:t>
            </a:r>
            <a:r>
              <a:rPr lang="en-US" altLang="ko-KR" sz="2000">
                <a:latin typeface="+mj-lt"/>
              </a:rPr>
              <a:t>.</a:t>
            </a:r>
          </a:p>
          <a:p>
            <a:pPr>
              <a:buFontTx/>
              <a:buChar char="-"/>
            </a:pPr>
            <a:endParaRPr lang="ko-KR" altLang="ko-KR" sz="20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C80581-EEAB-449D-90D9-19D9709D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28800"/>
            <a:ext cx="5626696" cy="3672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0F5F18-260A-4F4D-A7B7-623E0CDF2C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t="17975" r="19960" b="20007"/>
          <a:stretch/>
        </p:blipFill>
        <p:spPr>
          <a:xfrm>
            <a:off x="6023992" y="1628800"/>
            <a:ext cx="6120680" cy="367240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29EC07-1D34-4A9C-91FD-1B79704B4FEA}"/>
              </a:ext>
            </a:extLst>
          </p:cNvPr>
          <p:cNvSpPr txBox="1">
            <a:spLocks/>
          </p:cNvSpPr>
          <p:nvPr/>
        </p:nvSpPr>
        <p:spPr>
          <a:xfrm>
            <a:off x="7392144" y="5652120"/>
            <a:ext cx="5688632" cy="931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SIGN UP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버튼을 클릭한다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3979ED-6989-4B22-8140-E0160E19AC90}"/>
              </a:ext>
            </a:extLst>
          </p:cNvPr>
          <p:cNvSpPr/>
          <p:nvPr/>
        </p:nvSpPr>
        <p:spPr>
          <a:xfrm>
            <a:off x="7608168" y="2564904"/>
            <a:ext cx="576064" cy="3832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FB3DC6-D113-4098-BD09-849816D4B86A}"/>
              </a:ext>
            </a:extLst>
          </p:cNvPr>
          <p:cNvSpPr/>
          <p:nvPr/>
        </p:nvSpPr>
        <p:spPr>
          <a:xfrm>
            <a:off x="3004692" y="3465004"/>
            <a:ext cx="576064" cy="3832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0A794A-10ED-4CE2-9DC4-3DFF5A0BF92E}"/>
              </a:ext>
            </a:extLst>
          </p:cNvPr>
          <p:cNvCxnSpPr/>
          <p:nvPr/>
        </p:nvCxnSpPr>
        <p:spPr>
          <a:xfrm flipV="1">
            <a:off x="3287688" y="3848261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ECDB7B-5581-4508-A8E7-91AE3A3CCEA5}"/>
              </a:ext>
            </a:extLst>
          </p:cNvPr>
          <p:cNvCxnSpPr/>
          <p:nvPr/>
        </p:nvCxnSpPr>
        <p:spPr>
          <a:xfrm flipV="1">
            <a:off x="7896200" y="2948161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43AD4-9D01-4931-9661-30CA03A91F54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회원가입방법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9E2AF-A959-4290-9509-73FB526BD11A}"/>
              </a:ext>
            </a:extLst>
          </p:cNvPr>
          <p:cNvSpPr txBox="1">
            <a:spLocks/>
          </p:cNvSpPr>
          <p:nvPr/>
        </p:nvSpPr>
        <p:spPr>
          <a:xfrm>
            <a:off x="387567" y="5510931"/>
            <a:ext cx="5005933" cy="9312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+mj-lt"/>
              </a:rPr>
              <a:t>3. </a:t>
            </a:r>
            <a:r>
              <a:rPr lang="ko-KR" altLang="en-US" sz="2000">
                <a:latin typeface="+mj-lt"/>
              </a:rPr>
              <a:t>하고싶은 </a:t>
            </a:r>
            <a:r>
              <a:rPr lang="en-US" altLang="ko-KR" sz="2000">
                <a:latin typeface="+mj-lt"/>
              </a:rPr>
              <a:t>ID</a:t>
            </a:r>
            <a:r>
              <a:rPr lang="ko-KR" altLang="en-US" sz="2000">
                <a:latin typeface="+mj-lt"/>
              </a:rPr>
              <a:t>와 </a:t>
            </a:r>
            <a:r>
              <a:rPr lang="en-US" altLang="ko-KR" sz="2000">
                <a:latin typeface="+mj-lt"/>
              </a:rPr>
              <a:t>PASSWORD</a:t>
            </a:r>
            <a:r>
              <a:rPr lang="ko-KR" altLang="en-US" sz="2000">
                <a:latin typeface="+mj-lt"/>
              </a:rPr>
              <a:t>를 설정하고 </a:t>
            </a:r>
            <a:endParaRPr lang="en-US" altLang="ko-KR" sz="200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solidFill>
                  <a:srgbClr val="0070C0"/>
                </a:solidFill>
              </a:rPr>
              <a:t>    SIGN UP </a:t>
            </a:r>
            <a:r>
              <a:rPr lang="ko-KR" altLang="en-US" sz="2000"/>
              <a:t>버튼을 클릭한다</a:t>
            </a:r>
            <a:r>
              <a:rPr lang="en-US" altLang="ko-KR" sz="2000"/>
              <a:t>.</a:t>
            </a:r>
            <a:endParaRPr lang="ko-KR" altLang="ko-KR" sz="2000" dirty="0">
              <a:latin typeface="+mj-lt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182E60A-10FE-4E70-B962-E04C1AB45013}"/>
              </a:ext>
            </a:extLst>
          </p:cNvPr>
          <p:cNvSpPr txBox="1">
            <a:spLocks/>
          </p:cNvSpPr>
          <p:nvPr/>
        </p:nvSpPr>
        <p:spPr>
          <a:xfrm>
            <a:off x="5817386" y="5498182"/>
            <a:ext cx="5688632" cy="931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회원가입을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하고나면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다시 로그인 화면으로 돌아온다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B2D964-4D8E-4F23-B0BF-2FC0C7BD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340768"/>
            <a:ext cx="2806093" cy="4035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368865-8942-4AF4-BAD5-B5F0A4B42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359818"/>
            <a:ext cx="6283533" cy="40162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1D8332A-2C33-4D30-A78E-995CE163EE76}"/>
              </a:ext>
            </a:extLst>
          </p:cNvPr>
          <p:cNvSpPr/>
          <p:nvPr/>
        </p:nvSpPr>
        <p:spPr>
          <a:xfrm>
            <a:off x="2602501" y="4653136"/>
            <a:ext cx="576064" cy="3832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FDA1CC-D3C1-4B13-9C1C-FBD282A409E7}"/>
              </a:ext>
            </a:extLst>
          </p:cNvPr>
          <p:cNvSpPr/>
          <p:nvPr/>
        </p:nvSpPr>
        <p:spPr>
          <a:xfrm>
            <a:off x="1703512" y="2923332"/>
            <a:ext cx="1296144" cy="937716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BD1AD9-701C-4486-BCFF-D2200A09622A}"/>
              </a:ext>
            </a:extLst>
          </p:cNvPr>
          <p:cNvCxnSpPr/>
          <p:nvPr/>
        </p:nvCxnSpPr>
        <p:spPr>
          <a:xfrm flipV="1">
            <a:off x="2351584" y="3861048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117375-86F8-4DAD-B7F3-3895632BE4E2}"/>
              </a:ext>
            </a:extLst>
          </p:cNvPr>
          <p:cNvCxnSpPr/>
          <p:nvPr/>
        </p:nvCxnSpPr>
        <p:spPr>
          <a:xfrm flipV="1">
            <a:off x="2855640" y="5036393"/>
            <a:ext cx="0" cy="350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894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260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012rlaehdgus@naver.com</dc:creator>
  <cp:lastModifiedBy>012rlaehdgus@naver.com</cp:lastModifiedBy>
  <cp:revision>2</cp:revision>
  <dcterms:created xsi:type="dcterms:W3CDTF">2018-06-10T07:14:31Z</dcterms:created>
  <dcterms:modified xsi:type="dcterms:W3CDTF">2018-06-10T07:22:51Z</dcterms:modified>
</cp:coreProperties>
</file>