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448D-D747-45C3-9B26-ABBC6F9ABFBC}" type="datetimeFigureOut">
              <a:rPr lang="ko-KR" altLang="en-US" smtClean="0"/>
              <a:t>2016-02-04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DD31-4B40-4A7E-8FE6-0915D75F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23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448D-D747-45C3-9B26-ABBC6F9ABFBC}" type="datetimeFigureOut">
              <a:rPr lang="ko-KR" altLang="en-US" smtClean="0"/>
              <a:t>2016-02-04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DD31-4B40-4A7E-8FE6-0915D75F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15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448D-D747-45C3-9B26-ABBC6F9ABFBC}" type="datetimeFigureOut">
              <a:rPr lang="ko-KR" altLang="en-US" smtClean="0"/>
              <a:t>2016-02-04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DD31-4B40-4A7E-8FE6-0915D75F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36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448D-D747-45C3-9B26-ABBC6F9ABFBC}" type="datetimeFigureOut">
              <a:rPr lang="ko-KR" altLang="en-US" smtClean="0"/>
              <a:t>2016-02-04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DD31-4B40-4A7E-8FE6-0915D75F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58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448D-D747-45C3-9B26-ABBC6F9ABFBC}" type="datetimeFigureOut">
              <a:rPr lang="ko-KR" altLang="en-US" smtClean="0"/>
              <a:t>2016-02-04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DD31-4B40-4A7E-8FE6-0915D75F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68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448D-D747-45C3-9B26-ABBC6F9ABFBC}" type="datetimeFigureOut">
              <a:rPr lang="ko-KR" altLang="en-US" smtClean="0"/>
              <a:t>2016-02-04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DD31-4B40-4A7E-8FE6-0915D75F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9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448D-D747-45C3-9B26-ABBC6F9ABFBC}" type="datetimeFigureOut">
              <a:rPr lang="ko-KR" altLang="en-US" smtClean="0"/>
              <a:t>2016-02-04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DD31-4B40-4A7E-8FE6-0915D75F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49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448D-D747-45C3-9B26-ABBC6F9ABFBC}" type="datetimeFigureOut">
              <a:rPr lang="ko-KR" altLang="en-US" smtClean="0"/>
              <a:t>2016-02-04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DD31-4B40-4A7E-8FE6-0915D75F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69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448D-D747-45C3-9B26-ABBC6F9ABFBC}" type="datetimeFigureOut">
              <a:rPr lang="ko-KR" altLang="en-US" smtClean="0"/>
              <a:t>2016-02-04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DD31-4B40-4A7E-8FE6-0915D75F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5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448D-D747-45C3-9B26-ABBC6F9ABFBC}" type="datetimeFigureOut">
              <a:rPr lang="ko-KR" altLang="en-US" smtClean="0"/>
              <a:t>2016-02-04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DD31-4B40-4A7E-8FE6-0915D75F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16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448D-D747-45C3-9B26-ABBC6F9ABFBC}" type="datetimeFigureOut">
              <a:rPr lang="ko-KR" altLang="en-US" smtClean="0"/>
              <a:t>2016-02-04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DD31-4B40-4A7E-8FE6-0915D75F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85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4448D-D747-45C3-9B26-ABBC6F9ABFBC}" type="datetimeFigureOut">
              <a:rPr lang="ko-KR" altLang="en-US" smtClean="0"/>
              <a:t>2016-02-04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ADD31-4B40-4A7E-8FE6-0915D75F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65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9592" y="404664"/>
            <a:ext cx="6264696" cy="40324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68413" y="917500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/>
              <a:t>자바가상머신</a:t>
            </a:r>
            <a:r>
              <a:rPr lang="ko-KR" altLang="en-US" sz="3200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27784" y="2699059"/>
            <a:ext cx="37444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int</a:t>
            </a:r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a,b,c</a:t>
            </a:r>
            <a:endParaRPr lang="en-US" altLang="ko-KR" sz="3200" dirty="0" smtClean="0"/>
          </a:p>
          <a:p>
            <a:r>
              <a:rPr lang="en-US" altLang="ko-KR" sz="3200" dirty="0" smtClean="0"/>
              <a:t>float height</a:t>
            </a:r>
          </a:p>
          <a:p>
            <a:r>
              <a:rPr lang="en-US" altLang="ko-KR" sz="3200" dirty="0" smtClean="0"/>
              <a:t>String name</a:t>
            </a:r>
            <a:endParaRPr lang="ko-KR" altLang="en-US" dirty="0"/>
          </a:p>
        </p:txBody>
      </p:sp>
      <p:sp>
        <p:nvSpPr>
          <p:cNvPr id="9" name="아래쪽 화살표 8"/>
          <p:cNvSpPr/>
          <p:nvPr/>
        </p:nvSpPr>
        <p:spPr>
          <a:xfrm>
            <a:off x="2267744" y="4437112"/>
            <a:ext cx="36004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4894615" y="4437112"/>
            <a:ext cx="252028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자기 디스크 10"/>
          <p:cNvSpPr/>
          <p:nvPr/>
        </p:nvSpPr>
        <p:spPr>
          <a:xfrm>
            <a:off x="1691680" y="5301208"/>
            <a:ext cx="1512168" cy="12241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파</a:t>
            </a:r>
            <a:r>
              <a:rPr lang="ko-KR" altLang="en-US" sz="3200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12" name="구름 11"/>
          <p:cNvSpPr/>
          <p:nvPr/>
        </p:nvSpPr>
        <p:spPr>
          <a:xfrm>
            <a:off x="4077363" y="5049180"/>
            <a:ext cx="3564397" cy="148478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5020629" y="4437112"/>
            <a:ext cx="2621131" cy="46805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2507609" y="4437112"/>
            <a:ext cx="5134151" cy="63007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64288" y="44371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객체직렬</a:t>
            </a:r>
            <a:r>
              <a:rPr lang="ko-KR" altLang="en-US" dirty="0"/>
              <a:t>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52120" y="57915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894615" y="551723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네트워</a:t>
            </a:r>
            <a:r>
              <a:rPr lang="ko-KR" altLang="en-US" sz="2800" dirty="0"/>
              <a:t>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27784" y="1916832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클래스객체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60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</Words>
  <Application>Microsoft Office PowerPoint</Application>
  <PresentationFormat>화면 슬라이드 쇼(4:3)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XP R2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2016-02-04T06:17:39Z</dcterms:created>
  <dcterms:modified xsi:type="dcterms:W3CDTF">2016-02-04T06:30:13Z</dcterms:modified>
</cp:coreProperties>
</file>