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52" y="5986908"/>
            <a:ext cx="5117592" cy="7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7BD77-C1DF-4541-851F-9684C605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7BD77-C1DF-4541-851F-9684C605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14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13893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616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9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7BD77-C1DF-4541-851F-9684C605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7BD77-C1DF-4541-851F-9684C605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7BD77-C1DF-4541-851F-9684C605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7BD77-C1DF-4541-851F-9684C605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7BD77-C1DF-4541-851F-9684C605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FA3CC7-D963-4AAD-B9AC-B3D2E666B09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C7BD77-C1DF-4541-851F-9684C605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62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25689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4AEBA64-22E1-43A4-AF5E-5EF5997E3987}" type="slidenum">
              <a:rPr lang="en-US" smtClean="0"/>
              <a:t>‹#›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4452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73393"/>
            <a:ext cx="6858000" cy="2387600"/>
          </a:xfrm>
        </p:spPr>
        <p:txBody>
          <a:bodyPr/>
          <a:lstStyle/>
          <a:p>
            <a:r>
              <a:rPr lang="en-US" dirty="0"/>
              <a:t>Getting the most out of OpenDSS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19158"/>
            <a:ext cx="6858000" cy="19813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Adam Birchfield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abirchfield@tamu.edu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i="1" dirty="0"/>
              <a:t>Advanced Modeling for Distribution </a:t>
            </a:r>
            <a:br>
              <a:rPr lang="en-US" sz="2400" i="1" dirty="0"/>
            </a:br>
            <a:r>
              <a:rPr lang="en-US" sz="2400" i="1" dirty="0"/>
              <a:t>Planning Workshop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April 20, 2017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College Station, Texas, USA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9" y="347052"/>
            <a:ext cx="1716003" cy="1252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85" y="312301"/>
            <a:ext cx="1907309" cy="12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6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beyond core OpenDSS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OpenDSS provides a high-performance simulation engine core</a:t>
            </a:r>
          </a:p>
          <a:p>
            <a:r>
              <a:rPr lang="en-US" sz="2800" dirty="0"/>
              <a:t>The Common Object Model (COM) interface with Python opens up additional applications</a:t>
            </a:r>
          </a:p>
          <a:p>
            <a:pPr lvl="1"/>
            <a:r>
              <a:rPr lang="en-US" sz="2400" dirty="0"/>
              <a:t>Automated sets of simulations</a:t>
            </a:r>
          </a:p>
          <a:p>
            <a:pPr lvl="1"/>
            <a:r>
              <a:rPr lang="en-US" sz="2400" dirty="0"/>
              <a:t>Reading and writing other data formats</a:t>
            </a:r>
          </a:p>
          <a:p>
            <a:pPr lvl="1"/>
            <a:r>
              <a:rPr lang="en-US" sz="2400" dirty="0"/>
              <a:t>Prototyping new control schemes</a:t>
            </a:r>
          </a:p>
          <a:p>
            <a:pPr lvl="1"/>
            <a:r>
              <a:rPr lang="en-US" sz="2400" dirty="0"/>
              <a:t>Real-time and online integration</a:t>
            </a:r>
          </a:p>
          <a:p>
            <a:pPr lvl="1"/>
            <a:r>
              <a:rPr lang="en-US" sz="2400" dirty="0"/>
              <a:t>New data visualization</a:t>
            </a:r>
          </a:p>
          <a:p>
            <a:pPr lvl="1"/>
            <a:r>
              <a:rPr lang="en-US" sz="2400" dirty="0"/>
              <a:t>Interfacing OpenDSS with other tools such as transmission system simulation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51" y="3902764"/>
            <a:ext cx="2026899" cy="1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compared to other COM clients: </a:t>
            </a:r>
            <a:r>
              <a:rPr lang="en-US" dirty="0" err="1"/>
              <a:t>Matlab</a:t>
            </a:r>
            <a:r>
              <a:rPr lang="en-US" dirty="0"/>
              <a:t>, Excel, Visual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7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is a general-purpose scripting language with quick and simple cross-platform development </a:t>
            </a:r>
          </a:p>
          <a:p>
            <a:r>
              <a:rPr lang="en-US" dirty="0"/>
              <a:t>Free and open-source, unlike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Challenges in user interface and packaging</a:t>
            </a:r>
          </a:p>
          <a:p>
            <a:r>
              <a:rPr lang="en-US" dirty="0"/>
              <a:t>Can be slower than compiled languages, such as C#</a:t>
            </a:r>
          </a:p>
          <a:p>
            <a:r>
              <a:rPr lang="en-US" dirty="0"/>
              <a:t>Python plotting/graphing and other visualization is more complicated, but also more expandable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4" y="4940386"/>
            <a:ext cx="1907309" cy="1287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78" y="4631195"/>
            <a:ext cx="1470314" cy="1857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1" y="4964544"/>
            <a:ext cx="2202873" cy="1239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4" y="4831627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freely available, along with extensive documentation </a:t>
            </a:r>
            <a:r>
              <a:rPr lang="en-US" dirty="0">
                <a:hlinkClick r:id="rId2"/>
              </a:rPr>
              <a:t>https://www.python.org/</a:t>
            </a:r>
            <a:endParaRPr lang="en-US" dirty="0"/>
          </a:p>
          <a:p>
            <a:r>
              <a:rPr lang="en-US" dirty="0"/>
              <a:t>Make sure to register the COM server</a:t>
            </a:r>
          </a:p>
          <a:p>
            <a:r>
              <a:rPr lang="en-US" dirty="0"/>
              <a:t>The Python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win32com.client </a:t>
            </a:r>
            <a:r>
              <a:rPr lang="en-US" dirty="0"/>
              <a:t>provides access to the OpenDSS COM module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win32com.client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dssObj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win32com.client.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Dispatch(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OpenDSSEngine.DSS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The COM module has a variety of interfaces</a:t>
            </a:r>
            <a:br>
              <a:rPr lang="en-US" dirty="0"/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dssText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dssObj.Text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dssCircuit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dssObj.ActiveCircuit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dssSolution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dssCircuit.Solution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dssElem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dssCircuit.ActiveCktElement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dssBus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dssCircuit.ActiveBus</a:t>
            </a:r>
            <a:endParaRPr lang="en-US" altLang="en-US" sz="50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3" y="188162"/>
            <a:ext cx="2225965" cy="1502527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7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OpenDSS text command can be called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dssText.Command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"compile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Master.dss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endParaRPr lang="en-US" altLang="en-US" sz="5400" dirty="0">
              <a:latin typeface="Arial" panose="020B0604020202020204" pitchFamily="34" charset="0"/>
            </a:endParaRPr>
          </a:p>
          <a:p>
            <a:r>
              <a:rPr lang="en-US" dirty="0"/>
              <a:t>DSS object data can be accessed and changed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</a:rPr>
              <a:t>dssCircuit.Capacitors.Name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capname1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state = </a:t>
            </a:r>
            <a:r>
              <a:rPr lang="en-US" dirty="0" err="1">
                <a:latin typeface="Courier New" panose="02070309020205020404" pitchFamily="49" charset="0"/>
              </a:rPr>
              <a:t>dssCircuit.Capacitors.States</a:t>
            </a:r>
            <a:r>
              <a:rPr lang="en-US" dirty="0">
                <a:latin typeface="Courier New" panose="02070309020205020404" pitchFamily="49" charset="0"/>
              </a:rPr>
              <a:t>[0]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dssCircuit.Capacitors.States</a:t>
            </a:r>
            <a:r>
              <a:rPr lang="en-US" dirty="0">
                <a:latin typeface="Courier New" panose="02070309020205020404" pitchFamily="49" charset="0"/>
              </a:rPr>
              <a:t> = (1,) </a:t>
            </a:r>
            <a:r>
              <a:rPr lang="en-US" dirty="0" err="1">
                <a:latin typeface="Courier New" panose="02070309020205020404" pitchFamily="49" charset="0"/>
              </a:rPr>
              <a:t>dssCircuit.SetActiveBus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sub_lsb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puList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</a:rPr>
              <a:t>dssBus.puVmagAngle</a:t>
            </a:r>
            <a:endParaRPr lang="en-US" dirty="0"/>
          </a:p>
          <a:p>
            <a:r>
              <a:rPr lang="en-US" dirty="0"/>
              <a:t>Circuit simulations can be done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dssSolution.Solve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The solution can be called in smaller steps, with customized actions, with details in a separate doc.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Early Binding </a:t>
            </a:r>
            <a:r>
              <a:rPr lang="en-US" dirty="0"/>
              <a:t>on COM Interface – documentation available with the details; this will greatly improve the performance and is helpful for complex simulations</a:t>
            </a:r>
          </a:p>
          <a:p>
            <a:r>
              <a:rPr lang="en-US" dirty="0"/>
              <a:t>Use Microsoft Excel’s </a:t>
            </a:r>
            <a:r>
              <a:rPr lang="en-US" b="1" dirty="0"/>
              <a:t>VBA object browser </a:t>
            </a:r>
            <a:r>
              <a:rPr lang="en-US" dirty="0"/>
              <a:t>to explore the library object structure and functions of the COM server</a:t>
            </a:r>
          </a:p>
          <a:p>
            <a:r>
              <a:rPr lang="en-US" dirty="0"/>
              <a:t>Building a Python user interface – consider packages </a:t>
            </a:r>
            <a:r>
              <a:rPr lang="en-US" b="1" dirty="0" err="1"/>
              <a:t>Tkinter</a:t>
            </a:r>
            <a:r>
              <a:rPr lang="en-US" dirty="0"/>
              <a:t> and </a:t>
            </a:r>
            <a:r>
              <a:rPr lang="en-US" b="1" dirty="0" err="1"/>
              <a:t>Kivy</a:t>
            </a:r>
            <a:endParaRPr lang="en-US" b="1" dirty="0"/>
          </a:p>
          <a:p>
            <a:r>
              <a:rPr lang="en-US" dirty="0"/>
              <a:t>Numerical </a:t>
            </a:r>
            <a:r>
              <a:rPr lang="en-US" dirty="0" err="1"/>
              <a:t>Matlab</a:t>
            </a:r>
            <a:r>
              <a:rPr lang="en-US" dirty="0"/>
              <a:t>-like computation in Python, consider the package </a:t>
            </a:r>
            <a:r>
              <a:rPr lang="en-US" b="1" dirty="0" err="1"/>
              <a:t>numpy</a:t>
            </a:r>
            <a:endParaRPr lang="en-US" dirty="0"/>
          </a:p>
          <a:p>
            <a:r>
              <a:rPr lang="en-US" dirty="0"/>
              <a:t>Visualization – a good, versatile plotting package is </a:t>
            </a:r>
            <a:r>
              <a:rPr lang="en-US" b="1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4E719A5-50C0-45E1-8FB8-22AEC2AD367F}" vid="{EAA36B71-55AF-481E-9CD9-745755A0E2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Birchfield_TAMU_Template</Template>
  <TotalTime>87</TotalTime>
  <Words>254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Helvetica</vt:lpstr>
      <vt:lpstr>Office Theme</vt:lpstr>
      <vt:lpstr>Getting the most out of OpenDSS with Python</vt:lpstr>
      <vt:lpstr>Customizing beyond core OpenDSS</vt:lpstr>
      <vt:lpstr>Python compared to other COM clients: Matlab, Excel, Visual C#</vt:lpstr>
      <vt:lpstr>Making the connection</vt:lpstr>
      <vt:lpstr>Basic Operations and Control</vt:lpstr>
      <vt:lpstr>Ideas for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most out of OpenDSS with Python</dc:title>
  <dc:creator>Adam Birchfield</dc:creator>
  <cp:lastModifiedBy>Adam Birchfield</cp:lastModifiedBy>
  <cp:revision>15</cp:revision>
  <dcterms:created xsi:type="dcterms:W3CDTF">2017-04-18T13:18:57Z</dcterms:created>
  <dcterms:modified xsi:type="dcterms:W3CDTF">2017-04-18T14:49:14Z</dcterms:modified>
</cp:coreProperties>
</file>