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3a284620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3a284620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3b035511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3b035511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3a2846208_2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3a2846208_2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8a7c46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8a7c46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Started with competitor and brand analysis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Change of plans =&gt; work on launch strategy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Will need to circle back to customer analysis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3a28462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3a28462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8d49b5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8d49b5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3a284620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3a284620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>
                <a:solidFill>
                  <a:srgbClr val="B7B7B7"/>
                </a:solidFill>
              </a:defRPr>
            </a:lvl1pPr>
            <a:lvl2pPr lvl="1" algn="ctr">
              <a:buNone/>
              <a:defRPr>
                <a:solidFill>
                  <a:srgbClr val="B7B7B7"/>
                </a:solidFill>
              </a:defRPr>
            </a:lvl2pPr>
            <a:lvl3pPr lvl="2" algn="ctr">
              <a:buNone/>
              <a:defRPr>
                <a:solidFill>
                  <a:srgbClr val="B7B7B7"/>
                </a:solidFill>
              </a:defRPr>
            </a:lvl3pPr>
            <a:lvl4pPr lvl="3" algn="ctr">
              <a:buNone/>
              <a:defRPr>
                <a:solidFill>
                  <a:srgbClr val="B7B7B7"/>
                </a:solidFill>
              </a:defRPr>
            </a:lvl4pPr>
            <a:lvl5pPr lvl="4" algn="ctr">
              <a:buNone/>
              <a:defRPr>
                <a:solidFill>
                  <a:srgbClr val="B7B7B7"/>
                </a:solidFill>
              </a:defRPr>
            </a:lvl5pPr>
            <a:lvl6pPr lvl="5" algn="ctr">
              <a:buNone/>
              <a:defRPr>
                <a:solidFill>
                  <a:srgbClr val="B7B7B7"/>
                </a:solidFill>
              </a:defRPr>
            </a:lvl6pPr>
            <a:lvl7pPr lvl="6" algn="ctr">
              <a:buNone/>
              <a:defRPr>
                <a:solidFill>
                  <a:srgbClr val="B7B7B7"/>
                </a:solidFill>
              </a:defRPr>
            </a:lvl7pPr>
            <a:lvl8pPr lvl="7" algn="ctr">
              <a:buNone/>
              <a:defRPr>
                <a:solidFill>
                  <a:srgbClr val="B7B7B7"/>
                </a:solidFill>
              </a:defRPr>
            </a:lvl8pPr>
            <a:lvl9pPr lvl="8" algn="ctr">
              <a:buNone/>
              <a:defRPr>
                <a:solidFill>
                  <a:srgbClr val="B7B7B7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05325" y="4703625"/>
            <a:ext cx="1338681" cy="438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" y="4703625"/>
            <a:ext cx="1293761" cy="43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2.jpg"/><Relationship Id="rId5" Type="http://schemas.openxmlformats.org/officeDocument/2006/relationships/image" Target="../media/image11.jpg"/><Relationship Id="rId6" Type="http://schemas.openxmlformats.org/officeDocument/2006/relationships/image" Target="../media/image9.jpg"/><Relationship Id="rId7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1C23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014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LBLE BackPac </a:t>
            </a:r>
            <a:br>
              <a:rPr b="1" lang="en"/>
            </a:br>
            <a:r>
              <a:rPr b="1" lang="en"/>
              <a:t>Project Overview</a:t>
            </a:r>
            <a:endParaRPr b="1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067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October 29th, 2019</a:t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Mike Hinds, Edrea Lee, Komal Dhillon, Jenna Tanner</a:t>
            </a:r>
            <a:endParaRPr sz="2400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" y="4538050"/>
            <a:ext cx="1780750" cy="6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325" y="4539025"/>
            <a:ext cx="1840687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</a:t>
            </a:r>
            <a:r>
              <a:rPr b="1" lang="en"/>
              <a:t> t</a:t>
            </a:r>
            <a:r>
              <a:rPr b="1" lang="en"/>
              <a:t>he Team</a:t>
            </a:r>
            <a:endParaRPr b="1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00" y="1266550"/>
            <a:ext cx="1328333" cy="17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5598" y="1295675"/>
            <a:ext cx="1256768" cy="1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1010" l="12644" r="17302" t="-1010"/>
          <a:stretch/>
        </p:blipFill>
        <p:spPr>
          <a:xfrm>
            <a:off x="5632433" y="1295675"/>
            <a:ext cx="1231529" cy="16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2627" y="1295675"/>
            <a:ext cx="1283500" cy="169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11700" y="2957800"/>
            <a:ext cx="15879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Mike Hinds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MBA 2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Ross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Experience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Deloitte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Home Depot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Nike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008881" y="2957800"/>
            <a:ext cx="15879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Komal Dhillon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Senior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BSI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Experience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Splunk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Solutions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Engineer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706063" y="2957800"/>
            <a:ext cx="15879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Jenna Tanner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Senior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Design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66666"/>
                </a:solidFill>
              </a:rPr>
              <a:t>Experience</a:t>
            </a:r>
            <a:endParaRPr u="sng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Michigan Athletic Dept. Graphic Design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403244" y="2957800"/>
            <a:ext cx="15879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Edrea Lee</a:t>
            </a:r>
            <a:endParaRPr b="1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Senior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Economics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66666"/>
                </a:solidFill>
              </a:rPr>
              <a:t>Experience</a:t>
            </a:r>
            <a:endParaRPr u="sng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KPMG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Sustainability Risk Advisory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100425" y="2957800"/>
            <a:ext cx="15879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Jim Price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Faculty Advisor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7">
            <a:alphaModFix/>
          </a:blip>
          <a:srcRect b="14253" l="12046" r="12046" t="4207"/>
          <a:stretch/>
        </p:blipFill>
        <p:spPr>
          <a:xfrm>
            <a:off x="3908225" y="1295675"/>
            <a:ext cx="1183577" cy="169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BackPac?</a:t>
            </a:r>
            <a:endParaRPr b="1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093925"/>
            <a:ext cx="442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Social </a:t>
            </a:r>
            <a:r>
              <a:rPr lang="en" sz="1400"/>
              <a:t>entrepreneurship</a:t>
            </a:r>
            <a:r>
              <a:rPr lang="en" sz="1400"/>
              <a:t> focus on increasing </a:t>
            </a:r>
            <a:br>
              <a:rPr lang="en" sz="1400"/>
            </a:br>
            <a:r>
              <a:rPr lang="en" sz="1400"/>
              <a:t>v</a:t>
            </a:r>
            <a:r>
              <a:rPr lang="en" sz="1400"/>
              <a:t>olunteerism by making it easier to find events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Part of TechArb Accelerator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Focusing on Michigan to launch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Strong support from UM and AA/Detroit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Application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Beta testing with 100 users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iOS and Android pre-launch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71" y="3428265"/>
            <a:ext cx="1172561" cy="11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654" y="3422075"/>
            <a:ext cx="1172555" cy="117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300" y="3430934"/>
            <a:ext cx="1577167" cy="1154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0395" y="3606083"/>
            <a:ext cx="1908489" cy="804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7">
            <a:alphaModFix/>
          </a:blip>
          <a:srcRect b="27405" l="0" r="0" t="31677"/>
          <a:stretch/>
        </p:blipFill>
        <p:spPr>
          <a:xfrm>
            <a:off x="6923818" y="3617930"/>
            <a:ext cx="1908482" cy="780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88025" y="1438663"/>
            <a:ext cx="1421000" cy="14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3550" y="1533472"/>
            <a:ext cx="1712250" cy="12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310896" y="4480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BackPac Helps</a:t>
            </a:r>
            <a:endParaRPr b="1"/>
          </a:p>
        </p:txBody>
      </p:sp>
      <p:grpSp>
        <p:nvGrpSpPr>
          <p:cNvPr id="95" name="Google Shape;95;p16"/>
          <p:cNvGrpSpPr/>
          <p:nvPr/>
        </p:nvGrpSpPr>
        <p:grpSpPr>
          <a:xfrm flipH="1">
            <a:off x="5734124" y="2348525"/>
            <a:ext cx="3097376" cy="1126685"/>
            <a:chOff x="754647" y="1755067"/>
            <a:chExt cx="3044702" cy="1047300"/>
          </a:xfrm>
        </p:grpSpPr>
        <p:sp>
          <p:nvSpPr>
            <p:cNvPr id="96" name="Google Shape;96;p16"/>
            <p:cNvSpPr txBox="1"/>
            <p:nvPr/>
          </p:nvSpPr>
          <p:spPr>
            <a:xfrm>
              <a:off x="754647" y="1755067"/>
              <a:ext cx="21801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VOLUNTEERS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Allows users to look for any volunteer </a:t>
              </a: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opportunity easily and efficiently. Track personal hours for volunteering. Creates community of passionate volunteers</a:t>
              </a:r>
              <a:endParaRPr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" name="Google Shape;97;p16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8" name="Google Shape;98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2995927" y="2058882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100" name="Google Shape;100;p16"/>
          <p:cNvGrpSpPr/>
          <p:nvPr/>
        </p:nvGrpSpPr>
        <p:grpSpPr>
          <a:xfrm>
            <a:off x="2731256" y="974736"/>
            <a:ext cx="6100234" cy="2783124"/>
            <a:chOff x="2995927" y="-215245"/>
            <a:chExt cx="5996495" cy="2587027"/>
          </a:xfrm>
        </p:grpSpPr>
        <p:sp>
          <p:nvSpPr>
            <p:cNvPr id="101" name="Google Shape;101;p16"/>
            <p:cNvSpPr txBox="1"/>
            <p:nvPr/>
          </p:nvSpPr>
          <p:spPr>
            <a:xfrm>
              <a:off x="6915222" y="-21524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GOVERNMENT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Allows tracking of citizen engagement with their community.</a:t>
              </a:r>
              <a:r>
                <a:rPr lang="en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6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" name="Google Shape;103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2995927" y="2058882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105" name="Google Shape;105;p16"/>
          <p:cNvGrpSpPr/>
          <p:nvPr/>
        </p:nvGrpSpPr>
        <p:grpSpPr>
          <a:xfrm flipH="1">
            <a:off x="618110" y="1406600"/>
            <a:ext cx="5995589" cy="2906415"/>
            <a:chOff x="2934731" y="2073547"/>
            <a:chExt cx="5893629" cy="2701632"/>
          </a:xfrm>
        </p:grpSpPr>
        <p:sp>
          <p:nvSpPr>
            <p:cNvPr id="106" name="Google Shape;106;p16"/>
            <p:cNvSpPr txBox="1"/>
            <p:nvPr/>
          </p:nvSpPr>
          <p:spPr>
            <a:xfrm>
              <a:off x="6751160" y="3727879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NON-PROFITS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Manage volunteers, donations, and additional business needs.  Volunteer acquisition - allows for attraction of more volunteers.  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" name="Google Shape;107;p16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 txBox="1"/>
            <p:nvPr/>
          </p:nvSpPr>
          <p:spPr>
            <a:xfrm>
              <a:off x="2934731" y="2073547"/>
              <a:ext cx="326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6"/>
          <p:cNvGrpSpPr/>
          <p:nvPr/>
        </p:nvGrpSpPr>
        <p:grpSpPr>
          <a:xfrm>
            <a:off x="2877008" y="1152364"/>
            <a:ext cx="3569658" cy="3498449"/>
            <a:chOff x="3217473" y="1225350"/>
            <a:chExt cx="3118150" cy="3159727"/>
          </a:xfrm>
        </p:grpSpPr>
        <p:sp>
          <p:nvSpPr>
            <p:cNvPr id="111" name="Google Shape;111;p16"/>
            <p:cNvSpPr/>
            <p:nvPr/>
          </p:nvSpPr>
          <p:spPr>
            <a:xfrm>
              <a:off x="3579175" y="2711400"/>
              <a:ext cx="2396410" cy="97116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2" name="Google Shape;112;p16"/>
            <p:cNvSpPr/>
            <p:nvPr/>
          </p:nvSpPr>
          <p:spPr>
            <a:xfrm>
              <a:off x="3730755" y="2527208"/>
              <a:ext cx="2079127" cy="837209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3" name="Google Shape;113;p16"/>
            <p:cNvSpPr/>
            <p:nvPr/>
          </p:nvSpPr>
          <p:spPr>
            <a:xfrm>
              <a:off x="3946479" y="2252239"/>
              <a:ext cx="1647477" cy="663383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4" name="Google Shape;114;p16"/>
            <p:cNvSpPr/>
            <p:nvPr/>
          </p:nvSpPr>
          <p:spPr>
            <a:xfrm>
              <a:off x="4265445" y="1828277"/>
              <a:ext cx="1014014" cy="416547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5" name="Google Shape;115;p16"/>
            <p:cNvSpPr/>
            <p:nvPr/>
          </p:nvSpPr>
          <p:spPr>
            <a:xfrm>
              <a:off x="3217473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16" name="Google Shape;116;p16"/>
            <p:cNvSpPr/>
            <p:nvPr/>
          </p:nvSpPr>
          <p:spPr>
            <a:xfrm>
              <a:off x="3790596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7" name="Google Shape;117;p16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18" name="Google Shape;118;p16"/>
            <p:cNvSpPr/>
            <p:nvPr/>
          </p:nvSpPr>
          <p:spPr>
            <a:xfrm>
              <a:off x="4002555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19" name="Google Shape;119;p16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20" name="Google Shape;120;p16"/>
            <p:cNvSpPr/>
            <p:nvPr/>
          </p:nvSpPr>
          <p:spPr>
            <a:xfrm>
              <a:off x="4323640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21" name="Google Shape;121;p16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22" name="Google Shape;122;p16"/>
            <p:cNvSpPr/>
            <p:nvPr/>
          </p:nvSpPr>
          <p:spPr>
            <a:xfrm>
              <a:off x="3636034" y="2553603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23" name="Google Shape;123;p16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  <p:sp>
          <p:nvSpPr>
            <p:cNvPr id="124" name="Google Shape;124;p16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</p:sp>
      </p:grpSp>
      <p:grpSp>
        <p:nvGrpSpPr>
          <p:cNvPr id="125" name="Google Shape;125;p16"/>
          <p:cNvGrpSpPr/>
          <p:nvPr/>
        </p:nvGrpSpPr>
        <p:grpSpPr>
          <a:xfrm>
            <a:off x="555854" y="1669027"/>
            <a:ext cx="3377145" cy="1126685"/>
            <a:chOff x="857520" y="1684225"/>
            <a:chExt cx="3319714" cy="104730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857520" y="1684225"/>
              <a:ext cx="20772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ORGANIZATIONS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Provide volunteering and community engagement as a member benefit.</a:t>
              </a:r>
              <a:r>
                <a:rPr lang="en" sz="1000">
                  <a:latin typeface="Roboto"/>
                  <a:ea typeface="Roboto"/>
                  <a:cs typeface="Roboto"/>
                  <a:sym typeface="Roboto"/>
                </a:rPr>
                <a:t>   </a:t>
              </a:r>
              <a:endParaRPr b="1" sz="10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2995927" y="205889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sp>
        <p:nvSpPr>
          <p:cNvPr id="130" name="Google Shape;130;p16"/>
          <p:cNvSpPr txBox="1"/>
          <p:nvPr/>
        </p:nvSpPr>
        <p:spPr>
          <a:xfrm flipH="1">
            <a:off x="6305999" y="1407114"/>
            <a:ext cx="214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" y="4703625"/>
            <a:ext cx="1293761" cy="4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311700" y="4480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Identified Needs for Launching BackPac</a:t>
            </a:r>
            <a:endParaRPr b="1"/>
          </a:p>
        </p:txBody>
      </p:sp>
      <p:sp>
        <p:nvSpPr>
          <p:cNvPr id="138" name="Google Shape;138;p17"/>
          <p:cNvSpPr txBox="1"/>
          <p:nvPr/>
        </p:nvSpPr>
        <p:spPr>
          <a:xfrm>
            <a:off x="311711" y="928562"/>
            <a:ext cx="4176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Marketing/Business Development Workstream</a:t>
            </a:r>
            <a:endParaRPr sz="15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111200" y="1449539"/>
            <a:ext cx="2212607" cy="3179411"/>
            <a:chOff x="0" y="1189989"/>
            <a:chExt cx="2214600" cy="3106411"/>
          </a:xfrm>
        </p:grpSpPr>
        <p:sp>
          <p:nvSpPr>
            <p:cNvPr id="140" name="Google Shape;140;p17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1: Competitor Analysis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57638" y="1945900"/>
              <a:ext cx="18660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Identify and compare online or offline platform features of a similar application in the market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Identify the market share of competitors in the market 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42" name="Google Shape;142;p17"/>
          <p:cNvGrpSpPr/>
          <p:nvPr/>
        </p:nvGrpSpPr>
        <p:grpSpPr>
          <a:xfrm>
            <a:off x="1947871" y="1449320"/>
            <a:ext cx="2062142" cy="3179631"/>
            <a:chOff x="1838325" y="1189775"/>
            <a:chExt cx="2064000" cy="3106625"/>
          </a:xfrm>
        </p:grpSpPr>
        <p:sp>
          <p:nvSpPr>
            <p:cNvPr id="143" name="Google Shape;143;p17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2: Brand Analysis/Launch Strategy</a:t>
              </a:r>
              <a:endParaRPr sz="1200"/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1838338" y="1945900"/>
              <a:ext cx="18783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 Critique current social media presence and suggest ways to improve.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Map out schedule for social media post and plan within 3 weeks leading up to launch date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17"/>
          <p:cNvGrpSpPr/>
          <p:nvPr/>
        </p:nvGrpSpPr>
        <p:grpSpPr>
          <a:xfrm>
            <a:off x="3624772" y="1449320"/>
            <a:ext cx="2212607" cy="3233979"/>
            <a:chOff x="3516738" y="1189775"/>
            <a:chExt cx="2214600" cy="3159725"/>
          </a:xfrm>
        </p:grpSpPr>
        <p:sp>
          <p:nvSpPr>
            <p:cNvPr id="146" name="Google Shape;146;p17"/>
            <p:cNvSpPr/>
            <p:nvPr/>
          </p:nvSpPr>
          <p:spPr>
            <a:xfrm>
              <a:off x="3516738" y="1189775"/>
              <a:ext cx="2214600" cy="6690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3: Customer Analysis </a:t>
              </a:r>
              <a:endParaRPr sz="1200"/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3675375" y="1945900"/>
              <a:ext cx="1737900" cy="24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 Map out value chain for each customer segment identified by the sponsor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Provide recommendations on first customer segment to focus on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" name="Google Shape;148;p17"/>
          <p:cNvGrpSpPr/>
          <p:nvPr/>
        </p:nvGrpSpPr>
        <p:grpSpPr>
          <a:xfrm>
            <a:off x="6979038" y="1448877"/>
            <a:ext cx="2062142" cy="3179631"/>
            <a:chOff x="6874025" y="1189775"/>
            <a:chExt cx="2064000" cy="3106625"/>
          </a:xfrm>
        </p:grpSpPr>
        <p:sp>
          <p:nvSpPr>
            <p:cNvPr id="149" name="Google Shape;149;p17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5: Transition</a:t>
              </a:r>
              <a:endParaRPr sz="1200"/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033462" y="1945900"/>
              <a:ext cx="18246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Ensure all processes and files are documented for Winter 2020 team to continue engagement with BackPac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5301874" y="1449320"/>
            <a:ext cx="2062142" cy="3233979"/>
            <a:chOff x="5195350" y="1189775"/>
            <a:chExt cx="2064000" cy="3159725"/>
          </a:xfrm>
        </p:grpSpPr>
        <p:sp>
          <p:nvSpPr>
            <p:cNvPr id="152" name="Google Shape;152;p17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4: 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Go-to-Market Strategy</a:t>
              </a:r>
              <a:endParaRPr sz="1200"/>
            </a:p>
          </p:txBody>
        </p:sp>
        <p:sp>
          <p:nvSpPr>
            <p:cNvPr id="153" name="Google Shape;153;p17"/>
            <p:cNvSpPr txBox="1"/>
            <p:nvPr/>
          </p:nvSpPr>
          <p:spPr>
            <a:xfrm>
              <a:off x="5350163" y="1945900"/>
              <a:ext cx="1754400" cy="24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 Map out target location, audience and non-profits for the businesses and organizations customer segment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Provide recommendations on launch strategy for businesses and organizations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311700" y="448056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Identified Needs for Launching BackPac</a:t>
            </a:r>
            <a:endParaRPr b="1"/>
          </a:p>
        </p:txBody>
      </p:sp>
      <p:sp>
        <p:nvSpPr>
          <p:cNvPr id="160" name="Google Shape;160;p18"/>
          <p:cNvSpPr txBox="1"/>
          <p:nvPr/>
        </p:nvSpPr>
        <p:spPr>
          <a:xfrm>
            <a:off x="311700" y="918500"/>
            <a:ext cx="3768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Product Management</a:t>
            </a:r>
            <a:r>
              <a:rPr lang="en" sz="1600"/>
              <a:t> Workstream</a:t>
            </a:r>
            <a:endParaRPr sz="1600"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88688" y="1422755"/>
            <a:ext cx="2221687" cy="3179411"/>
            <a:chOff x="0" y="1189989"/>
            <a:chExt cx="2214600" cy="3106411"/>
          </a:xfrm>
        </p:grpSpPr>
        <p:sp>
          <p:nvSpPr>
            <p:cNvPr id="162" name="Google Shape;162;p18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BF9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1: Product Documentation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57638" y="1945900"/>
              <a:ext cx="18660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Develop one-pagers for each customer segment to have readily shareable information 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Map process and data flow within the application for internal use and future development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1932895" y="1422535"/>
            <a:ext cx="2070605" cy="3179631"/>
            <a:chOff x="1838325" y="1189775"/>
            <a:chExt cx="2064000" cy="3106625"/>
          </a:xfrm>
        </p:grpSpPr>
        <p:sp>
          <p:nvSpPr>
            <p:cNvPr id="165" name="Google Shape;165;p18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2: Beta User Feedback</a:t>
              </a:r>
              <a:endParaRPr sz="1200"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1838338" y="1945900"/>
              <a:ext cx="18783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Design feedback mechanism for gathering user feedback and Identify customer traits to categorize user types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Engage Beta users and document/prioritize feedback categories </a:t>
              </a:r>
              <a:r>
                <a:rPr lang="en" sz="1100">
                  <a:solidFill>
                    <a:schemeClr val="dk1"/>
                  </a:solidFill>
                  <a:highlight>
                    <a:srgbClr val="FFFFFF"/>
                  </a:highlight>
                </a:rPr>
                <a:t> 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3616679" y="1422535"/>
            <a:ext cx="2221687" cy="3233979"/>
            <a:chOff x="3516738" y="1189775"/>
            <a:chExt cx="2214600" cy="3159725"/>
          </a:xfrm>
        </p:grpSpPr>
        <p:sp>
          <p:nvSpPr>
            <p:cNvPr id="168" name="Google Shape;168;p18"/>
            <p:cNvSpPr/>
            <p:nvPr/>
          </p:nvSpPr>
          <p:spPr>
            <a:xfrm>
              <a:off x="3516738" y="1189775"/>
              <a:ext cx="2214600" cy="669000"/>
            </a:xfrm>
            <a:prstGeom prst="chevron">
              <a:avLst>
                <a:gd fmla="val 50000" name="adj"/>
              </a:avLst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3: Story/Feature Mapping</a:t>
              </a:r>
              <a:endParaRPr sz="1200"/>
            </a:p>
          </p:txBody>
        </p:sp>
        <p:sp>
          <p:nvSpPr>
            <p:cNvPr id="169" name="Google Shape;169;p18"/>
            <p:cNvSpPr txBox="1"/>
            <p:nvPr/>
          </p:nvSpPr>
          <p:spPr>
            <a:xfrm>
              <a:off x="3675375" y="1945900"/>
              <a:ext cx="1737900" cy="24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Provide detailed feature requirements following user story methodology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Test and validate new feature developments from BackPac dev teams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6984709" y="1422093"/>
            <a:ext cx="2070605" cy="3179631"/>
            <a:chOff x="6874025" y="1189775"/>
            <a:chExt cx="2064000" cy="3106625"/>
          </a:xfrm>
        </p:grpSpPr>
        <p:sp>
          <p:nvSpPr>
            <p:cNvPr id="171" name="Google Shape;171;p18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FF2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5: Transition</a:t>
              </a:r>
              <a:endParaRPr sz="1200"/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7033462" y="1945900"/>
              <a:ext cx="18246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Ensure all processes and files are documented for Winter 2020 team to continue engagement with BackPac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5300663" y="1422535"/>
            <a:ext cx="2070605" cy="3233979"/>
            <a:chOff x="5195350" y="1189775"/>
            <a:chExt cx="2064000" cy="3159725"/>
          </a:xfrm>
        </p:grpSpPr>
        <p:sp>
          <p:nvSpPr>
            <p:cNvPr id="174" name="Google Shape;174;p18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Phase 4: Future Feedback Strategy</a:t>
              </a:r>
              <a:endParaRPr sz="1200"/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5350163" y="1945900"/>
              <a:ext cx="1754400" cy="24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1.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Roadmap for gathering ongoing customer feedback in a systematic way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2. </a:t>
              </a:r>
              <a:r>
                <a:rPr lang="en" sz="1100">
                  <a:solidFill>
                    <a:schemeClr val="dk2"/>
                  </a:solidFill>
                  <a:highlight>
                    <a:srgbClr val="FFFFFF"/>
                  </a:highlight>
                </a:rPr>
                <a:t>Design questions and/or rating system to gather information and propose features to A/B test with new users</a:t>
              </a:r>
              <a:endParaRPr sz="1100">
                <a:solidFill>
                  <a:schemeClr val="dk2"/>
                </a:solidFill>
                <a:highlight>
                  <a:srgbClr val="FFFFFF"/>
                </a:highlight>
              </a:endParaRPr>
            </a:p>
          </p:txBody>
        </p:sp>
      </p:grpSp>
      <p:sp>
        <p:nvSpPr>
          <p:cNvPr id="176" name="Google Shape;176;p18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Accomplishments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Multiple work streams across campus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Underd</a:t>
            </a:r>
            <a:r>
              <a:rPr lang="en"/>
              <a:t>eveloped product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Clashing schedules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Accomplishments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 will be launching in 2 weeks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Team dynamic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Created transparency with other workstreams </a:t>
            </a:r>
            <a:endParaRPr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4297650" y="4841501"/>
            <a:ext cx="548700" cy="27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950" y="625725"/>
            <a:ext cx="3773650" cy="37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B4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0" y="4538050"/>
            <a:ext cx="1780750" cy="6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3325" y="4539025"/>
            <a:ext cx="1840687" cy="60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