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0"/>
  </p:normalViewPr>
  <p:slideViewPr>
    <p:cSldViewPr snapToGrid="0" snapToObjects="1" showGuides="1">
      <p:cViewPr varScale="1">
        <p:scale>
          <a:sx n="140" d="100"/>
          <a:sy n="140" d="100"/>
        </p:scale>
        <p:origin x="224" y="208"/>
      </p:cViewPr>
      <p:guideLst>
        <p:guide orient="horz" pos="7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94CF-D74D-CA41-8487-FC31AD360562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181F-C84D-BC43-829E-8D8F2FA9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7341"/>
          </a:xfrm>
        </p:spPr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and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Unstructured Data Collection, Storage, Cleaning and </a:t>
            </a:r>
            <a:r>
              <a:rPr lang="en-US" b="1" dirty="0" smtClean="0"/>
              <a:t>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8576"/>
            <a:ext cx="9144000" cy="649224"/>
          </a:xfrm>
        </p:spPr>
        <p:txBody>
          <a:bodyPr/>
          <a:lstStyle/>
          <a:p>
            <a:r>
              <a:rPr lang="en-US" dirty="0" smtClean="0"/>
              <a:t>Péter Molnár, Institute for Insight, Robinson, GSU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Section 1:</a:t>
            </a:r>
          </a:p>
          <a:p>
            <a:r>
              <a:rPr lang="en-US" sz="2400" b="1" dirty="0" smtClean="0"/>
              <a:t>Collecting and extracting data from website </a:t>
            </a:r>
            <a:r>
              <a:rPr lang="en-US" sz="2400" dirty="0" smtClean="0"/>
              <a:t>using </a:t>
            </a:r>
            <a:r>
              <a:rPr lang="en-US" sz="2400" dirty="0" err="1" smtClean="0"/>
              <a:t>Scrapy</a:t>
            </a:r>
            <a:r>
              <a:rPr lang="en-US" sz="2400" dirty="0" smtClean="0"/>
              <a:t>,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 and other relevant Python packages</a:t>
            </a:r>
          </a:p>
          <a:p>
            <a:pPr marL="0" indent="0">
              <a:buNone/>
            </a:pPr>
            <a:r>
              <a:rPr lang="en-US" sz="2400" b="1" dirty="0" smtClean="0"/>
              <a:t>Section 2:</a:t>
            </a:r>
          </a:p>
          <a:p>
            <a:r>
              <a:rPr lang="en-US" sz="2400" dirty="0" smtClean="0"/>
              <a:t>Preprocessing data formats like </a:t>
            </a:r>
            <a:r>
              <a:rPr lang="en-US" sz="2400" b="1" dirty="0" smtClean="0"/>
              <a:t>JSON, CSV, HTML/XML </a:t>
            </a:r>
            <a:r>
              <a:rPr lang="en-US" sz="2400" dirty="0" smtClean="0"/>
              <a:t>to repair corrupt files, extract and filter relevant information, or de-duplicate records</a:t>
            </a:r>
          </a:p>
          <a:p>
            <a:pPr marL="0" indent="0">
              <a:buNone/>
            </a:pPr>
            <a:r>
              <a:rPr lang="en-US" sz="2400" b="1" dirty="0" smtClean="0"/>
              <a:t>Session 3:</a:t>
            </a:r>
          </a:p>
          <a:p>
            <a:r>
              <a:rPr lang="en-US" sz="2400" b="1" dirty="0" smtClean="0"/>
              <a:t>Data cleaning and manipulation </a:t>
            </a:r>
            <a:r>
              <a:rPr lang="en-US" sz="2400" dirty="0" smtClean="0"/>
              <a:t>using packages 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and other relevant Python packages, </a:t>
            </a:r>
            <a:r>
              <a:rPr lang="en-US" sz="2400" b="1" dirty="0" smtClean="0"/>
              <a:t>data visualization and visual inspection </a:t>
            </a:r>
            <a:r>
              <a:rPr lang="en-US" sz="2400" dirty="0" smtClean="0"/>
              <a:t>with Python</a:t>
            </a:r>
          </a:p>
          <a:p>
            <a:pPr marL="0" indent="0">
              <a:buNone/>
            </a:pPr>
            <a:r>
              <a:rPr lang="en-US" sz="2400" b="1" dirty="0" smtClean="0"/>
              <a:t>Session 4:</a:t>
            </a:r>
          </a:p>
          <a:p>
            <a:r>
              <a:rPr lang="en-US" sz="2400" dirty="0" smtClean="0"/>
              <a:t>Practices and techniques to handle </a:t>
            </a:r>
            <a:r>
              <a:rPr lang="en-US" sz="2400" b="1" dirty="0" smtClean="0"/>
              <a:t>missing values</a:t>
            </a:r>
            <a:r>
              <a:rPr lang="en-US" sz="2400" dirty="0" smtClean="0"/>
              <a:t> in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 and extracting data from website using </a:t>
            </a:r>
            <a:r>
              <a:rPr lang="en-US" dirty="0" err="1"/>
              <a:t>Scrapy</a:t>
            </a:r>
            <a:r>
              <a:rPr lang="en-US" dirty="0"/>
              <a:t>, </a:t>
            </a:r>
            <a:r>
              <a:rPr lang="en-US" dirty="0" err="1"/>
              <a:t>BeautifulSoup</a:t>
            </a:r>
            <a:r>
              <a:rPr lang="en-US" dirty="0"/>
              <a:t> and other relevant Python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Hands-on</a:t>
            </a:r>
            <a:r>
              <a:rPr lang="en-US" dirty="0"/>
              <a:t>: build a web crawler to harvest data from websites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the 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Links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3348 Peachtree Rd </a:t>
            </a:r>
            <a:r>
              <a:rPr lang="en-US" dirty="0" smtClean="0"/>
              <a:t>NE</a:t>
            </a:r>
          </a:p>
          <a:p>
            <a:r>
              <a:rPr lang="en-US" dirty="0" smtClean="0"/>
              <a:t>Atlanta</a:t>
            </a:r>
            <a:r>
              <a:rPr lang="en-US" dirty="0"/>
              <a:t>, GA </a:t>
            </a:r>
            <a:r>
              <a:rPr lang="en-US" dirty="0" smtClean="0"/>
              <a:t>30326</a:t>
            </a:r>
          </a:p>
          <a:p>
            <a:r>
              <a:rPr lang="en-US" dirty="0"/>
              <a:t>http://</a:t>
            </a:r>
            <a:r>
              <a:rPr lang="en-US" dirty="0" smtClean="0"/>
              <a:t>qpublic9.qpublic.net/</a:t>
            </a:r>
            <a:r>
              <a:rPr lang="en-US" dirty="0" err="1" smtClean="0"/>
              <a:t>ga_display_dw.php?county</a:t>
            </a:r>
            <a:r>
              <a:rPr lang="en-US" dirty="0" smtClean="0"/>
              <a:t>=</a:t>
            </a:r>
            <a:r>
              <a:rPr lang="en-US" dirty="0" err="1" smtClean="0"/>
              <a:t>ga_fulton&amp;KEY</a:t>
            </a:r>
            <a:r>
              <a:rPr lang="en-US" dirty="0" smtClean="0"/>
              <a:t>=17%200062%20%20LL0448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3453"/>
              </p:ext>
            </p:extLst>
          </p:nvPr>
        </p:nvGraphicFramePr>
        <p:xfrm>
          <a:off x="1260474" y="3392423"/>
          <a:ext cx="9671052" cy="2631749"/>
        </p:xfrm>
        <a:graphic>
          <a:graphicData uri="http://schemas.openxmlformats.org/drawingml/2006/table">
            <a:tbl>
              <a:tblPr/>
              <a:tblGrid>
                <a:gridCol w="2417763"/>
                <a:gridCol w="2417763"/>
                <a:gridCol w="2417763"/>
                <a:gridCol w="2417763"/>
              </a:tblGrid>
              <a:tr h="400792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Owner Name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COUSINS TOWER PLACE 200 LLC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Today's Date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January 17, 2018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92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Mailing Address 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3344 PEACHTREE RD NE SUITE 1800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Parcel Number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17 0062 LL0448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92">
                <a:tc>
                  <a:txBody>
                    <a:bodyPr/>
                    <a:lstStyle/>
                    <a:p>
                      <a:r>
                        <a:rPr lang="sk-SK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ATLANTA, GA 30326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Tax District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05B 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92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Location Address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3348 PEACHTREE RD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Zoning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C3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26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Legal Description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C3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Acres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1.65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792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Property Class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C3-Commercial Lots 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Parcel Map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26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Neighborhood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C305 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Homestead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20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N 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26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Legal Description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sk-SK" sz="1200" dirty="0">
                          <a:solidFill>
                            <a:srgbClr val="000000"/>
                          </a:solidFill>
                          <a:effectLst/>
                          <a:latin typeface="Verdana" charset="0"/>
                        </a:rPr>
                        <a:t> </a:t>
                      </a: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3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 data formats like JSON, CSV, HTML/XML to repair corrupt files, extract and filter relevant information, or de-duplicate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Hands-on</a:t>
            </a:r>
            <a:r>
              <a:rPr lang="en-US" dirty="0"/>
              <a:t>: repairing several text files so that they comply the standard formats, extract data points using text processing tools (prior to loading them into Pandas, etc.)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 cleaning and manipulation using packages Pandas, </a:t>
            </a:r>
            <a:r>
              <a:rPr lang="en-US" dirty="0" err="1"/>
              <a:t>NumPy</a:t>
            </a:r>
            <a:r>
              <a:rPr lang="en-US" dirty="0"/>
              <a:t> and other relevant Python packages, data visualization and visual inspection with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Hands-on</a:t>
            </a:r>
            <a:r>
              <a:rPr lang="en-US" dirty="0"/>
              <a:t>: finding outliers, invalid values, coverage, calculate distributions of values and correct by scaling and normalization, visually inspect data sets.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Practices and techniques to handle missing values in structured </a:t>
            </a:r>
            <a:r>
              <a:rPr lang="en-US" dirty="0" smtClean="0"/>
              <a:t>data;</a:t>
            </a:r>
          </a:p>
          <a:p>
            <a:r>
              <a:rPr lang="en-US" dirty="0" smtClean="0"/>
              <a:t>Hands-on</a:t>
            </a:r>
            <a:r>
              <a:rPr lang="en-US" dirty="0"/>
              <a:t>: impute values for data set with missing data, using nearest neighbors, probability distribution, etc.</a:t>
            </a: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73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Verdana</vt:lpstr>
      <vt:lpstr>Arial</vt:lpstr>
      <vt:lpstr>Office Theme</vt:lpstr>
      <vt:lpstr>Structured and  Unstructured Data Collection, Storage, Cleaning and Preprocessing</vt:lpstr>
      <vt:lpstr>Overview</vt:lpstr>
      <vt:lpstr>Session 1</vt:lpstr>
      <vt:lpstr>Brief History of the World Wide Web</vt:lpstr>
      <vt:lpstr>PowerPoint Presentation</vt:lpstr>
      <vt:lpstr>Session 2</vt:lpstr>
      <vt:lpstr>Session 3</vt:lpstr>
      <vt:lpstr>Session 4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and  Unstructured Data Collection, Storage, Cleaning and Preprocessing</dc:title>
  <dc:creator>Peter Molnar</dc:creator>
  <cp:lastModifiedBy>Peter Molnar</cp:lastModifiedBy>
  <cp:revision>6</cp:revision>
  <dcterms:created xsi:type="dcterms:W3CDTF">2018-01-18T03:06:03Z</dcterms:created>
  <dcterms:modified xsi:type="dcterms:W3CDTF">2018-01-18T15:48:37Z</dcterms:modified>
</cp:coreProperties>
</file>