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6" r:id="rId8"/>
    <p:sldId id="262" r:id="rId9"/>
    <p:sldId id="268" r:id="rId10"/>
    <p:sldId id="269" r:id="rId11"/>
    <p:sldId id="274" r:id="rId12"/>
    <p:sldId id="264" r:id="rId13"/>
    <p:sldId id="275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78EAD6-F726-4446-9ABB-F4C5AD12B42B}" v="894" dt="2024-04-18T04:48:01.353"/>
    <p1510:client id="{60DFCE8C-1882-68BC-86D2-84636F3AC41E}" v="16" dt="2024-04-17T16:19:02.762"/>
    <p1510:client id="{A2464525-B379-A36B-C1EF-5BCA28FF90FD}" v="564" dt="2024-04-17T16:57:41.991"/>
    <p1510:client id="{B8B16E3B-679F-4655-82F6-F09F6AC44B01}" v="1" dt="2024-04-17T06:58:04.6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6" Type="http://schemas.openxmlformats.org/officeDocument/2006/relationships/image" Target="../media/image17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ata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4" Type="http://schemas.openxmlformats.org/officeDocument/2006/relationships/image" Target="../media/image40.svg"/></Relationships>
</file>

<file path=ppt/diagrams/_rels/data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4" Type="http://schemas.openxmlformats.org/officeDocument/2006/relationships/image" Target="../media/image44.svg"/></Relationships>
</file>

<file path=ppt/diagrams/_rels/data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svg"/><Relationship Id="rId3" Type="http://schemas.openxmlformats.org/officeDocument/2006/relationships/image" Target="../media/image48.png"/><Relationship Id="rId7" Type="http://schemas.openxmlformats.org/officeDocument/2006/relationships/image" Target="../media/image51.png"/><Relationship Id="rId2" Type="http://schemas.openxmlformats.org/officeDocument/2006/relationships/image" Target="../media/image47.svg"/><Relationship Id="rId1" Type="http://schemas.openxmlformats.org/officeDocument/2006/relationships/image" Target="../media/image46.png"/><Relationship Id="rId6" Type="http://schemas.openxmlformats.org/officeDocument/2006/relationships/image" Target="../media/image50.svg"/><Relationship Id="rId5" Type="http://schemas.openxmlformats.org/officeDocument/2006/relationships/image" Target="../media/image22.png"/><Relationship Id="rId4" Type="http://schemas.openxmlformats.org/officeDocument/2006/relationships/image" Target="../media/image49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10" Type="http://schemas.openxmlformats.org/officeDocument/2006/relationships/image" Target="../media/image35.svg"/><Relationship Id="rId4" Type="http://schemas.openxmlformats.org/officeDocument/2006/relationships/image" Target="../media/image29.svg"/><Relationship Id="rId9" Type="http://schemas.openxmlformats.org/officeDocument/2006/relationships/image" Target="../media/image34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6" Type="http://schemas.openxmlformats.org/officeDocument/2006/relationships/image" Target="../media/image17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rawing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4" Type="http://schemas.openxmlformats.org/officeDocument/2006/relationships/image" Target="../media/image40.svg"/></Relationships>
</file>

<file path=ppt/diagrams/_rels/drawing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4" Type="http://schemas.openxmlformats.org/officeDocument/2006/relationships/image" Target="../media/image44.svg"/></Relationships>
</file>

<file path=ppt/diagrams/_rels/drawing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svg"/><Relationship Id="rId3" Type="http://schemas.openxmlformats.org/officeDocument/2006/relationships/image" Target="../media/image48.png"/><Relationship Id="rId7" Type="http://schemas.openxmlformats.org/officeDocument/2006/relationships/image" Target="../media/image51.png"/><Relationship Id="rId2" Type="http://schemas.openxmlformats.org/officeDocument/2006/relationships/image" Target="../media/image47.svg"/><Relationship Id="rId1" Type="http://schemas.openxmlformats.org/officeDocument/2006/relationships/image" Target="../media/image46.png"/><Relationship Id="rId6" Type="http://schemas.openxmlformats.org/officeDocument/2006/relationships/image" Target="../media/image50.svg"/><Relationship Id="rId5" Type="http://schemas.openxmlformats.org/officeDocument/2006/relationships/image" Target="../media/image22.png"/><Relationship Id="rId4" Type="http://schemas.openxmlformats.org/officeDocument/2006/relationships/image" Target="../media/image49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10" Type="http://schemas.openxmlformats.org/officeDocument/2006/relationships/image" Target="../media/image35.svg"/><Relationship Id="rId4" Type="http://schemas.openxmlformats.org/officeDocument/2006/relationships/image" Target="../media/image29.svg"/><Relationship Id="rId9" Type="http://schemas.openxmlformats.org/officeDocument/2006/relationships/image" Target="../media/image3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E5877E-E9E8-4AFF-A6D3-EF794F59996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CBF7CB3E-6B6F-46DB-AFFA-0D11CCB2356A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Introduction</a:t>
          </a:r>
          <a:endParaRPr lang="en-US"/>
        </a:p>
      </dgm:t>
    </dgm:pt>
    <dgm:pt modelId="{7002456E-1541-4CD3-B601-B26C344BB199}" type="parTrans" cxnId="{4B1614E8-8D90-4B8C-B0EA-E6FA14D7E404}">
      <dgm:prSet/>
      <dgm:spPr/>
      <dgm:t>
        <a:bodyPr/>
        <a:lstStyle/>
        <a:p>
          <a:endParaRPr lang="en-US"/>
        </a:p>
      </dgm:t>
    </dgm:pt>
    <dgm:pt modelId="{6CABDE3C-B50F-4CCD-9D9F-D678C0385696}" type="sibTrans" cxnId="{4B1614E8-8D90-4B8C-B0EA-E6FA14D7E404}">
      <dgm:prSet/>
      <dgm:spPr/>
      <dgm:t>
        <a:bodyPr/>
        <a:lstStyle/>
        <a:p>
          <a:endParaRPr lang="en-US"/>
        </a:p>
      </dgm:t>
    </dgm:pt>
    <dgm:pt modelId="{9FAD82B8-2449-42BA-BF49-F3CE520AF417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Motivation</a:t>
          </a:r>
          <a:endParaRPr lang="en-US"/>
        </a:p>
      </dgm:t>
    </dgm:pt>
    <dgm:pt modelId="{3B3244AD-CF5D-4236-8A5B-5903E2502E45}" type="parTrans" cxnId="{04573A0B-B96B-4737-A64D-A8ABC0DB7165}">
      <dgm:prSet/>
      <dgm:spPr/>
      <dgm:t>
        <a:bodyPr/>
        <a:lstStyle/>
        <a:p>
          <a:endParaRPr lang="en-US"/>
        </a:p>
      </dgm:t>
    </dgm:pt>
    <dgm:pt modelId="{62C29F72-1C54-4156-B30C-9E84E3E7D33A}" type="sibTrans" cxnId="{04573A0B-B96B-4737-A64D-A8ABC0DB7165}">
      <dgm:prSet/>
      <dgm:spPr/>
      <dgm:t>
        <a:bodyPr/>
        <a:lstStyle/>
        <a:p>
          <a:endParaRPr lang="en-US"/>
        </a:p>
      </dgm:t>
    </dgm:pt>
    <dgm:pt modelId="{3363D8D5-806D-4EB2-BD46-24006517C7BE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Objective</a:t>
          </a:r>
          <a:endParaRPr lang="en-US"/>
        </a:p>
      </dgm:t>
    </dgm:pt>
    <dgm:pt modelId="{7DC57296-158F-4155-9DF7-4822983CAFC3}" type="parTrans" cxnId="{4D083B67-A0E3-4FB4-B54C-A4A892E1E0CD}">
      <dgm:prSet/>
      <dgm:spPr/>
      <dgm:t>
        <a:bodyPr/>
        <a:lstStyle/>
        <a:p>
          <a:endParaRPr lang="en-US"/>
        </a:p>
      </dgm:t>
    </dgm:pt>
    <dgm:pt modelId="{8F0A8A4B-7246-490C-9762-0EB5F08232FC}" type="sibTrans" cxnId="{4D083B67-A0E3-4FB4-B54C-A4A892E1E0CD}">
      <dgm:prSet/>
      <dgm:spPr/>
      <dgm:t>
        <a:bodyPr/>
        <a:lstStyle/>
        <a:p>
          <a:endParaRPr lang="en-US"/>
        </a:p>
      </dgm:t>
    </dgm:pt>
    <dgm:pt modelId="{9D7971F5-9E09-44DE-9E96-705ACF0CF985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Methodology</a:t>
          </a:r>
          <a:endParaRPr lang="en-US"/>
        </a:p>
      </dgm:t>
    </dgm:pt>
    <dgm:pt modelId="{5E98F7BF-599D-4E69-AAB3-18F3C906AF78}" type="parTrans" cxnId="{6306AE87-B47F-4BE8-AAC7-8871FA055E1D}">
      <dgm:prSet/>
      <dgm:spPr/>
      <dgm:t>
        <a:bodyPr/>
        <a:lstStyle/>
        <a:p>
          <a:endParaRPr lang="en-US"/>
        </a:p>
      </dgm:t>
    </dgm:pt>
    <dgm:pt modelId="{CED7C3C3-41F0-4C10-8CAB-7B6359EB5BB7}" type="sibTrans" cxnId="{6306AE87-B47F-4BE8-AAC7-8871FA055E1D}">
      <dgm:prSet/>
      <dgm:spPr/>
      <dgm:t>
        <a:bodyPr/>
        <a:lstStyle/>
        <a:p>
          <a:endParaRPr lang="en-US"/>
        </a:p>
      </dgm:t>
    </dgm:pt>
    <dgm:pt modelId="{9FBB5D84-FEA1-4839-8B98-E9B71C1F33A4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Dataset &amp; Transformer Architecture</a:t>
          </a:r>
          <a:endParaRPr lang="en-US" dirty="0"/>
        </a:p>
      </dgm:t>
    </dgm:pt>
    <dgm:pt modelId="{4AB9B1E3-D718-44B3-90BF-984E9063304C}" type="parTrans" cxnId="{215ED8A4-3447-4005-AF67-52107E83194A}">
      <dgm:prSet/>
      <dgm:spPr/>
      <dgm:t>
        <a:bodyPr/>
        <a:lstStyle/>
        <a:p>
          <a:endParaRPr lang="en-US"/>
        </a:p>
      </dgm:t>
    </dgm:pt>
    <dgm:pt modelId="{A24FE09A-3B2C-4DE9-9A02-5A9C87E1A1AF}" type="sibTrans" cxnId="{215ED8A4-3447-4005-AF67-52107E83194A}">
      <dgm:prSet/>
      <dgm:spPr/>
      <dgm:t>
        <a:bodyPr/>
        <a:lstStyle/>
        <a:p>
          <a:endParaRPr lang="en-US"/>
        </a:p>
      </dgm:t>
    </dgm:pt>
    <dgm:pt modelId="{3FD1E27E-5919-46D9-BC52-AE4405CC74FC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Conclusion</a:t>
          </a:r>
          <a:endParaRPr lang="en-US" dirty="0"/>
        </a:p>
      </dgm:t>
    </dgm:pt>
    <dgm:pt modelId="{2A47FA55-1756-4833-A791-D26085194580}" type="parTrans" cxnId="{B0AA0156-7483-41B9-BC2D-D7FB2CC6AD2E}">
      <dgm:prSet/>
      <dgm:spPr/>
      <dgm:t>
        <a:bodyPr/>
        <a:lstStyle/>
        <a:p>
          <a:endParaRPr lang="en-US"/>
        </a:p>
      </dgm:t>
    </dgm:pt>
    <dgm:pt modelId="{84035AAA-1516-412C-ADF7-732BE1B10AB0}" type="sibTrans" cxnId="{B0AA0156-7483-41B9-BC2D-D7FB2CC6AD2E}">
      <dgm:prSet/>
      <dgm:spPr/>
      <dgm:t>
        <a:bodyPr/>
        <a:lstStyle/>
        <a:p>
          <a:endParaRPr lang="en-US"/>
        </a:p>
      </dgm:t>
    </dgm:pt>
    <dgm:pt modelId="{80C20EE3-FE58-4EFD-9DAB-183F3FEA643C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References</a:t>
          </a:r>
          <a:endParaRPr lang="en-US" dirty="0"/>
        </a:p>
      </dgm:t>
    </dgm:pt>
    <dgm:pt modelId="{14C4FD24-BB89-490C-99F8-D3E750D8A38C}" type="parTrans" cxnId="{2C8B02D2-8899-4544-A911-050E68CF5108}">
      <dgm:prSet/>
      <dgm:spPr/>
      <dgm:t>
        <a:bodyPr/>
        <a:lstStyle/>
        <a:p>
          <a:endParaRPr lang="en-US"/>
        </a:p>
      </dgm:t>
    </dgm:pt>
    <dgm:pt modelId="{B40A55D6-A84D-4475-9EB1-EE38ADC6AB7A}" type="sibTrans" cxnId="{2C8B02D2-8899-4544-A911-050E68CF5108}">
      <dgm:prSet/>
      <dgm:spPr/>
      <dgm:t>
        <a:bodyPr/>
        <a:lstStyle/>
        <a:p>
          <a:endParaRPr lang="en-US"/>
        </a:p>
      </dgm:t>
    </dgm:pt>
    <dgm:pt modelId="{099F1202-1828-4F7F-93E6-FAB5BB7817B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Result</a:t>
          </a:r>
        </a:p>
      </dgm:t>
    </dgm:pt>
    <dgm:pt modelId="{633F1FB1-F627-46C8-8D5F-3D25B83CF7B5}" type="parTrans" cxnId="{FFADAFB8-436E-4913-9ABB-807E69E9DA43}">
      <dgm:prSet/>
      <dgm:spPr/>
      <dgm:t>
        <a:bodyPr/>
        <a:lstStyle/>
        <a:p>
          <a:endParaRPr lang="en-US"/>
        </a:p>
      </dgm:t>
    </dgm:pt>
    <dgm:pt modelId="{665587C2-2CF2-4ABF-9976-261EB542A746}" type="sibTrans" cxnId="{FFADAFB8-436E-4913-9ABB-807E69E9DA43}">
      <dgm:prSet/>
      <dgm:spPr/>
      <dgm:t>
        <a:bodyPr/>
        <a:lstStyle/>
        <a:p>
          <a:endParaRPr lang="en-US"/>
        </a:p>
      </dgm:t>
    </dgm:pt>
    <dgm:pt modelId="{72D5198C-FBA4-42B5-A667-7B1A5ED5CE33}" type="pres">
      <dgm:prSet presAssocID="{2AE5877E-E9E8-4AFF-A6D3-EF794F59996A}" presName="root" presStyleCnt="0">
        <dgm:presLayoutVars>
          <dgm:dir/>
          <dgm:resizeHandles val="exact"/>
        </dgm:presLayoutVars>
      </dgm:prSet>
      <dgm:spPr/>
    </dgm:pt>
    <dgm:pt modelId="{51895BA0-E6E5-45BB-B014-7358CAD1698C}" type="pres">
      <dgm:prSet presAssocID="{CBF7CB3E-6B6F-46DB-AFFA-0D11CCB2356A}" presName="compNode" presStyleCnt="0"/>
      <dgm:spPr/>
    </dgm:pt>
    <dgm:pt modelId="{A4282A0E-7BA4-4902-97AB-36F4450A5FA3}" type="pres">
      <dgm:prSet presAssocID="{CBF7CB3E-6B6F-46DB-AFFA-0D11CCB2356A}" presName="bgRect" presStyleLbl="bgShp" presStyleIdx="0" presStyleCnt="8"/>
      <dgm:spPr/>
    </dgm:pt>
    <dgm:pt modelId="{31DE2B7A-112E-49DD-881E-D80586F6131A}" type="pres">
      <dgm:prSet presAssocID="{CBF7CB3E-6B6F-46DB-AFFA-0D11CCB2356A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ke"/>
        </a:ext>
      </dgm:extLst>
    </dgm:pt>
    <dgm:pt modelId="{D6E4E76A-1581-4B01-9174-EAEB480B263E}" type="pres">
      <dgm:prSet presAssocID="{CBF7CB3E-6B6F-46DB-AFFA-0D11CCB2356A}" presName="spaceRect" presStyleCnt="0"/>
      <dgm:spPr/>
    </dgm:pt>
    <dgm:pt modelId="{326548B6-5FFC-4785-B00D-CAB9B64E6210}" type="pres">
      <dgm:prSet presAssocID="{CBF7CB3E-6B6F-46DB-AFFA-0D11CCB2356A}" presName="parTx" presStyleLbl="revTx" presStyleIdx="0" presStyleCnt="8">
        <dgm:presLayoutVars>
          <dgm:chMax val="0"/>
          <dgm:chPref val="0"/>
        </dgm:presLayoutVars>
      </dgm:prSet>
      <dgm:spPr/>
    </dgm:pt>
    <dgm:pt modelId="{8DC5E624-0ADB-4F2C-B8CA-9B40C650106E}" type="pres">
      <dgm:prSet presAssocID="{6CABDE3C-B50F-4CCD-9D9F-D678C0385696}" presName="sibTrans" presStyleCnt="0"/>
      <dgm:spPr/>
    </dgm:pt>
    <dgm:pt modelId="{BE50024D-4133-4F88-994B-8885920889C5}" type="pres">
      <dgm:prSet presAssocID="{9FAD82B8-2449-42BA-BF49-F3CE520AF417}" presName="compNode" presStyleCnt="0"/>
      <dgm:spPr/>
    </dgm:pt>
    <dgm:pt modelId="{FB161F67-8D9F-4D07-832C-ABF02F6F0B13}" type="pres">
      <dgm:prSet presAssocID="{9FAD82B8-2449-42BA-BF49-F3CE520AF417}" presName="bgRect" presStyleLbl="bgShp" presStyleIdx="1" presStyleCnt="8"/>
      <dgm:spPr/>
    </dgm:pt>
    <dgm:pt modelId="{BA4EB99A-EA5D-4706-BD49-99394C10238B}" type="pres">
      <dgm:prSet presAssocID="{9FAD82B8-2449-42BA-BF49-F3CE520AF417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 Outline"/>
        </a:ext>
      </dgm:extLst>
    </dgm:pt>
    <dgm:pt modelId="{8B0ADA4F-8719-4224-B295-C398F5B37A0E}" type="pres">
      <dgm:prSet presAssocID="{9FAD82B8-2449-42BA-BF49-F3CE520AF417}" presName="spaceRect" presStyleCnt="0"/>
      <dgm:spPr/>
    </dgm:pt>
    <dgm:pt modelId="{519942D0-432D-418B-9FAA-1455DAD96958}" type="pres">
      <dgm:prSet presAssocID="{9FAD82B8-2449-42BA-BF49-F3CE520AF417}" presName="parTx" presStyleLbl="revTx" presStyleIdx="1" presStyleCnt="8">
        <dgm:presLayoutVars>
          <dgm:chMax val="0"/>
          <dgm:chPref val="0"/>
        </dgm:presLayoutVars>
      </dgm:prSet>
      <dgm:spPr/>
    </dgm:pt>
    <dgm:pt modelId="{9FF2077C-741E-407D-A175-03F110D1062F}" type="pres">
      <dgm:prSet presAssocID="{62C29F72-1C54-4156-B30C-9E84E3E7D33A}" presName="sibTrans" presStyleCnt="0"/>
      <dgm:spPr/>
    </dgm:pt>
    <dgm:pt modelId="{62043318-471D-4C8B-B8F2-D49366BF30A8}" type="pres">
      <dgm:prSet presAssocID="{3363D8D5-806D-4EB2-BD46-24006517C7BE}" presName="compNode" presStyleCnt="0"/>
      <dgm:spPr/>
    </dgm:pt>
    <dgm:pt modelId="{8A10AA98-81BC-49DB-8CB4-A78594535DD7}" type="pres">
      <dgm:prSet presAssocID="{3363D8D5-806D-4EB2-BD46-24006517C7BE}" presName="bgRect" presStyleLbl="bgShp" presStyleIdx="2" presStyleCnt="8"/>
      <dgm:spPr/>
    </dgm:pt>
    <dgm:pt modelId="{328FF8C4-C30A-4F59-8ADA-3D9E0D120515}" type="pres">
      <dgm:prSet presAssocID="{3363D8D5-806D-4EB2-BD46-24006517C7BE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agnostic"/>
        </a:ext>
      </dgm:extLst>
    </dgm:pt>
    <dgm:pt modelId="{6996EC1F-5241-4444-BBE1-147A3564AB66}" type="pres">
      <dgm:prSet presAssocID="{3363D8D5-806D-4EB2-BD46-24006517C7BE}" presName="spaceRect" presStyleCnt="0"/>
      <dgm:spPr/>
    </dgm:pt>
    <dgm:pt modelId="{BFAAE646-7E9D-4F21-AF23-E0BE8BBB2084}" type="pres">
      <dgm:prSet presAssocID="{3363D8D5-806D-4EB2-BD46-24006517C7BE}" presName="parTx" presStyleLbl="revTx" presStyleIdx="2" presStyleCnt="8">
        <dgm:presLayoutVars>
          <dgm:chMax val="0"/>
          <dgm:chPref val="0"/>
        </dgm:presLayoutVars>
      </dgm:prSet>
      <dgm:spPr/>
    </dgm:pt>
    <dgm:pt modelId="{84D0DAFC-0415-4402-A381-2D9248C827CD}" type="pres">
      <dgm:prSet presAssocID="{8F0A8A4B-7246-490C-9762-0EB5F08232FC}" presName="sibTrans" presStyleCnt="0"/>
      <dgm:spPr/>
    </dgm:pt>
    <dgm:pt modelId="{AFE05A99-3B55-433B-BFDC-FEDA76C8D598}" type="pres">
      <dgm:prSet presAssocID="{9D7971F5-9E09-44DE-9E96-705ACF0CF985}" presName="compNode" presStyleCnt="0"/>
      <dgm:spPr/>
    </dgm:pt>
    <dgm:pt modelId="{0863D14D-AD85-48FF-9B6D-4C615D929510}" type="pres">
      <dgm:prSet presAssocID="{9D7971F5-9E09-44DE-9E96-705ACF0CF985}" presName="bgRect" presStyleLbl="bgShp" presStyleIdx="3" presStyleCnt="8"/>
      <dgm:spPr/>
    </dgm:pt>
    <dgm:pt modelId="{97400A27-B408-4D16-9B75-0AFB662EE6D2}" type="pres">
      <dgm:prSet presAssocID="{9D7971F5-9E09-44DE-9E96-705ACF0CF985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Enrolment"/>
        </a:ext>
      </dgm:extLst>
    </dgm:pt>
    <dgm:pt modelId="{2E3E3575-2253-40C6-8154-B6B23306BE42}" type="pres">
      <dgm:prSet presAssocID="{9D7971F5-9E09-44DE-9E96-705ACF0CF985}" presName="spaceRect" presStyleCnt="0"/>
      <dgm:spPr/>
    </dgm:pt>
    <dgm:pt modelId="{3E20DE53-835B-4AFE-82D9-0A1B1F988B14}" type="pres">
      <dgm:prSet presAssocID="{9D7971F5-9E09-44DE-9E96-705ACF0CF985}" presName="parTx" presStyleLbl="revTx" presStyleIdx="3" presStyleCnt="8">
        <dgm:presLayoutVars>
          <dgm:chMax val="0"/>
          <dgm:chPref val="0"/>
        </dgm:presLayoutVars>
      </dgm:prSet>
      <dgm:spPr/>
    </dgm:pt>
    <dgm:pt modelId="{B9B1F442-1991-4912-951E-6C5F16870AD4}" type="pres">
      <dgm:prSet presAssocID="{CED7C3C3-41F0-4C10-8CAB-7B6359EB5BB7}" presName="sibTrans" presStyleCnt="0"/>
      <dgm:spPr/>
    </dgm:pt>
    <dgm:pt modelId="{C62F67D5-6038-429A-B31B-1F1C6D173AEC}" type="pres">
      <dgm:prSet presAssocID="{9FBB5D84-FEA1-4839-8B98-E9B71C1F33A4}" presName="compNode" presStyleCnt="0"/>
      <dgm:spPr/>
    </dgm:pt>
    <dgm:pt modelId="{2D8721A3-5356-4264-96E5-C3D78E5585DC}" type="pres">
      <dgm:prSet presAssocID="{9FBB5D84-FEA1-4839-8B98-E9B71C1F33A4}" presName="bgRect" presStyleLbl="bgShp" presStyleIdx="4" presStyleCnt="8"/>
      <dgm:spPr/>
    </dgm:pt>
    <dgm:pt modelId="{4B1DECA3-99BE-4B2C-B182-08E56D2B2879}" type="pres">
      <dgm:prSet presAssocID="{9FBB5D84-FEA1-4839-8B98-E9B71C1F33A4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 Outline"/>
        </a:ext>
      </dgm:extLst>
    </dgm:pt>
    <dgm:pt modelId="{086AA403-973B-4B6B-98DF-D8269AE11158}" type="pres">
      <dgm:prSet presAssocID="{9FBB5D84-FEA1-4839-8B98-E9B71C1F33A4}" presName="spaceRect" presStyleCnt="0"/>
      <dgm:spPr/>
    </dgm:pt>
    <dgm:pt modelId="{FB3A70C3-CE72-4DDE-987D-B00AD9AE1D23}" type="pres">
      <dgm:prSet presAssocID="{9FBB5D84-FEA1-4839-8B98-E9B71C1F33A4}" presName="parTx" presStyleLbl="revTx" presStyleIdx="4" presStyleCnt="8">
        <dgm:presLayoutVars>
          <dgm:chMax val="0"/>
          <dgm:chPref val="0"/>
        </dgm:presLayoutVars>
      </dgm:prSet>
      <dgm:spPr/>
    </dgm:pt>
    <dgm:pt modelId="{DD63C29B-08D7-43A0-8CFF-E4BE1EF5A69A}" type="pres">
      <dgm:prSet presAssocID="{A24FE09A-3B2C-4DE9-9A02-5A9C87E1A1AF}" presName="sibTrans" presStyleCnt="0"/>
      <dgm:spPr/>
    </dgm:pt>
    <dgm:pt modelId="{39EBB0EB-04F9-4C27-BCEC-D8C68CB04494}" type="pres">
      <dgm:prSet presAssocID="{099F1202-1828-4F7F-93E6-FAB5BB7817B3}" presName="compNode" presStyleCnt="0"/>
      <dgm:spPr/>
    </dgm:pt>
    <dgm:pt modelId="{BE893920-E98E-4CE6-8501-D7E16D682AE5}" type="pres">
      <dgm:prSet presAssocID="{099F1202-1828-4F7F-93E6-FAB5BB7817B3}" presName="bgRect" presStyleLbl="bgShp" presStyleIdx="5" presStyleCnt="8"/>
      <dgm:spPr/>
    </dgm:pt>
    <dgm:pt modelId="{F2659678-DD95-44C4-93A3-23E2286CD20C}" type="pres">
      <dgm:prSet presAssocID="{099F1202-1828-4F7F-93E6-FAB5BB7817B3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esentation with pie chart outline"/>
        </a:ext>
      </dgm:extLst>
    </dgm:pt>
    <dgm:pt modelId="{9F747BA8-FB5B-4B80-B30E-BB79B1B9DF39}" type="pres">
      <dgm:prSet presAssocID="{099F1202-1828-4F7F-93E6-FAB5BB7817B3}" presName="spaceRect" presStyleCnt="0"/>
      <dgm:spPr/>
    </dgm:pt>
    <dgm:pt modelId="{A9103391-9B4C-4A10-BB86-EB3484A1F759}" type="pres">
      <dgm:prSet presAssocID="{099F1202-1828-4F7F-93E6-FAB5BB7817B3}" presName="parTx" presStyleLbl="revTx" presStyleIdx="5" presStyleCnt="8">
        <dgm:presLayoutVars>
          <dgm:chMax val="0"/>
          <dgm:chPref val="0"/>
        </dgm:presLayoutVars>
      </dgm:prSet>
      <dgm:spPr/>
    </dgm:pt>
    <dgm:pt modelId="{6CC0D4D3-CDE3-4EE8-B226-0C8F888D0910}" type="pres">
      <dgm:prSet presAssocID="{665587C2-2CF2-4ABF-9976-261EB542A746}" presName="sibTrans" presStyleCnt="0"/>
      <dgm:spPr/>
    </dgm:pt>
    <dgm:pt modelId="{4ADAE76D-98C6-41AD-8B63-E8125C6749AC}" type="pres">
      <dgm:prSet presAssocID="{3FD1E27E-5919-46D9-BC52-AE4405CC74FC}" presName="compNode" presStyleCnt="0"/>
      <dgm:spPr/>
    </dgm:pt>
    <dgm:pt modelId="{210F89B8-7170-4ED9-A0B1-F2B14A084652}" type="pres">
      <dgm:prSet presAssocID="{3FD1E27E-5919-46D9-BC52-AE4405CC74FC}" presName="bgRect" presStyleLbl="bgShp" presStyleIdx="6" presStyleCnt="8"/>
      <dgm:spPr/>
    </dgm:pt>
    <dgm:pt modelId="{BAA9A77B-47EC-4EF3-929C-F604A8AE60DA}" type="pres">
      <dgm:prSet presAssocID="{3FD1E27E-5919-46D9-BC52-AE4405CC74FC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"/>
        </a:ext>
      </dgm:extLst>
    </dgm:pt>
    <dgm:pt modelId="{8CB0C1F0-C2CD-47A8-8587-5FCEFFFB6F0A}" type="pres">
      <dgm:prSet presAssocID="{3FD1E27E-5919-46D9-BC52-AE4405CC74FC}" presName="spaceRect" presStyleCnt="0"/>
      <dgm:spPr/>
    </dgm:pt>
    <dgm:pt modelId="{5AFEC430-FE98-4E22-A1B2-A74A083178DF}" type="pres">
      <dgm:prSet presAssocID="{3FD1E27E-5919-46D9-BC52-AE4405CC74FC}" presName="parTx" presStyleLbl="revTx" presStyleIdx="6" presStyleCnt="8">
        <dgm:presLayoutVars>
          <dgm:chMax val="0"/>
          <dgm:chPref val="0"/>
        </dgm:presLayoutVars>
      </dgm:prSet>
      <dgm:spPr/>
    </dgm:pt>
    <dgm:pt modelId="{91649592-6385-4290-AE77-4271F7C5A601}" type="pres">
      <dgm:prSet presAssocID="{84035AAA-1516-412C-ADF7-732BE1B10AB0}" presName="sibTrans" presStyleCnt="0"/>
      <dgm:spPr/>
    </dgm:pt>
    <dgm:pt modelId="{E8623C04-0216-49BA-96FF-8093B7535AC5}" type="pres">
      <dgm:prSet presAssocID="{80C20EE3-FE58-4EFD-9DAB-183F3FEA643C}" presName="compNode" presStyleCnt="0"/>
      <dgm:spPr/>
    </dgm:pt>
    <dgm:pt modelId="{FC603557-CAC6-4F7F-BB34-F2A2CE874366}" type="pres">
      <dgm:prSet presAssocID="{80C20EE3-FE58-4EFD-9DAB-183F3FEA643C}" presName="bgRect" presStyleLbl="bgShp" presStyleIdx="7" presStyleCnt="8"/>
      <dgm:spPr/>
    </dgm:pt>
    <dgm:pt modelId="{B7DBAD3B-11C5-43A3-B211-96DCAE74FF4F}" type="pres">
      <dgm:prSet presAssocID="{80C20EE3-FE58-4EFD-9DAB-183F3FEA643C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oter"/>
        </a:ext>
      </dgm:extLst>
    </dgm:pt>
    <dgm:pt modelId="{CB4E0D7D-BF33-49A6-8570-52C99F532398}" type="pres">
      <dgm:prSet presAssocID="{80C20EE3-FE58-4EFD-9DAB-183F3FEA643C}" presName="spaceRect" presStyleCnt="0"/>
      <dgm:spPr/>
    </dgm:pt>
    <dgm:pt modelId="{B24F4CED-DF4E-4C57-B50A-4E533CC52A27}" type="pres">
      <dgm:prSet presAssocID="{80C20EE3-FE58-4EFD-9DAB-183F3FEA643C}" presName="parTx" presStyleLbl="revTx" presStyleIdx="7" presStyleCnt="8">
        <dgm:presLayoutVars>
          <dgm:chMax val="0"/>
          <dgm:chPref val="0"/>
        </dgm:presLayoutVars>
      </dgm:prSet>
      <dgm:spPr/>
    </dgm:pt>
  </dgm:ptLst>
  <dgm:cxnLst>
    <dgm:cxn modelId="{04573A0B-B96B-4737-A64D-A8ABC0DB7165}" srcId="{2AE5877E-E9E8-4AFF-A6D3-EF794F59996A}" destId="{9FAD82B8-2449-42BA-BF49-F3CE520AF417}" srcOrd="1" destOrd="0" parTransId="{3B3244AD-CF5D-4236-8A5B-5903E2502E45}" sibTransId="{62C29F72-1C54-4156-B30C-9E84E3E7D33A}"/>
    <dgm:cxn modelId="{CBC48A27-58B2-4562-8F6E-563B04611E5E}" type="presOf" srcId="{3FD1E27E-5919-46D9-BC52-AE4405CC74FC}" destId="{5AFEC430-FE98-4E22-A1B2-A74A083178DF}" srcOrd="0" destOrd="0" presId="urn:microsoft.com/office/officeart/2018/2/layout/IconVerticalSolidList"/>
    <dgm:cxn modelId="{088ADA30-D449-4DC3-8504-9C3E3B6F6734}" type="presOf" srcId="{9D7971F5-9E09-44DE-9E96-705ACF0CF985}" destId="{3E20DE53-835B-4AFE-82D9-0A1B1F988B14}" srcOrd="0" destOrd="0" presId="urn:microsoft.com/office/officeart/2018/2/layout/IconVerticalSolidList"/>
    <dgm:cxn modelId="{4D083B67-A0E3-4FB4-B54C-A4A892E1E0CD}" srcId="{2AE5877E-E9E8-4AFF-A6D3-EF794F59996A}" destId="{3363D8D5-806D-4EB2-BD46-24006517C7BE}" srcOrd="2" destOrd="0" parTransId="{7DC57296-158F-4155-9DF7-4822983CAFC3}" sibTransId="{8F0A8A4B-7246-490C-9762-0EB5F08232FC}"/>
    <dgm:cxn modelId="{79611969-4344-45C9-A51A-42E5060B1D71}" type="presOf" srcId="{9FAD82B8-2449-42BA-BF49-F3CE520AF417}" destId="{519942D0-432D-418B-9FAA-1455DAD96958}" srcOrd="0" destOrd="0" presId="urn:microsoft.com/office/officeart/2018/2/layout/IconVerticalSolidList"/>
    <dgm:cxn modelId="{B0AA0156-7483-41B9-BC2D-D7FB2CC6AD2E}" srcId="{2AE5877E-E9E8-4AFF-A6D3-EF794F59996A}" destId="{3FD1E27E-5919-46D9-BC52-AE4405CC74FC}" srcOrd="6" destOrd="0" parTransId="{2A47FA55-1756-4833-A791-D26085194580}" sibTransId="{84035AAA-1516-412C-ADF7-732BE1B10AB0}"/>
    <dgm:cxn modelId="{2B66A77F-5243-444E-B287-C80FFC47981E}" type="presOf" srcId="{2AE5877E-E9E8-4AFF-A6D3-EF794F59996A}" destId="{72D5198C-FBA4-42B5-A667-7B1A5ED5CE33}" srcOrd="0" destOrd="0" presId="urn:microsoft.com/office/officeart/2018/2/layout/IconVerticalSolidList"/>
    <dgm:cxn modelId="{BEFACC85-42DB-4C78-B308-B6B4E55EE1B1}" type="presOf" srcId="{099F1202-1828-4F7F-93E6-FAB5BB7817B3}" destId="{A9103391-9B4C-4A10-BB86-EB3484A1F759}" srcOrd="0" destOrd="0" presId="urn:microsoft.com/office/officeart/2018/2/layout/IconVerticalSolidList"/>
    <dgm:cxn modelId="{6306AE87-B47F-4BE8-AAC7-8871FA055E1D}" srcId="{2AE5877E-E9E8-4AFF-A6D3-EF794F59996A}" destId="{9D7971F5-9E09-44DE-9E96-705ACF0CF985}" srcOrd="3" destOrd="0" parTransId="{5E98F7BF-599D-4E69-AAB3-18F3C906AF78}" sibTransId="{CED7C3C3-41F0-4C10-8CAB-7B6359EB5BB7}"/>
    <dgm:cxn modelId="{16B2EC8F-3AFD-477B-A0A9-27650E5B3B07}" type="presOf" srcId="{9FBB5D84-FEA1-4839-8B98-E9B71C1F33A4}" destId="{FB3A70C3-CE72-4DDE-987D-B00AD9AE1D23}" srcOrd="0" destOrd="0" presId="urn:microsoft.com/office/officeart/2018/2/layout/IconVerticalSolidList"/>
    <dgm:cxn modelId="{215ED8A4-3447-4005-AF67-52107E83194A}" srcId="{2AE5877E-E9E8-4AFF-A6D3-EF794F59996A}" destId="{9FBB5D84-FEA1-4839-8B98-E9B71C1F33A4}" srcOrd="4" destOrd="0" parTransId="{4AB9B1E3-D718-44B3-90BF-984E9063304C}" sibTransId="{A24FE09A-3B2C-4DE9-9A02-5A9C87E1A1AF}"/>
    <dgm:cxn modelId="{191FA9B4-19BA-4CF3-9A83-7F48C00190B4}" type="presOf" srcId="{CBF7CB3E-6B6F-46DB-AFFA-0D11CCB2356A}" destId="{326548B6-5FFC-4785-B00D-CAB9B64E6210}" srcOrd="0" destOrd="0" presId="urn:microsoft.com/office/officeart/2018/2/layout/IconVerticalSolidList"/>
    <dgm:cxn modelId="{FFADAFB8-436E-4913-9ABB-807E69E9DA43}" srcId="{2AE5877E-E9E8-4AFF-A6D3-EF794F59996A}" destId="{099F1202-1828-4F7F-93E6-FAB5BB7817B3}" srcOrd="5" destOrd="0" parTransId="{633F1FB1-F627-46C8-8D5F-3D25B83CF7B5}" sibTransId="{665587C2-2CF2-4ABF-9976-261EB542A746}"/>
    <dgm:cxn modelId="{044B4CC1-36EF-41BE-BCF4-EC60674F017A}" type="presOf" srcId="{80C20EE3-FE58-4EFD-9DAB-183F3FEA643C}" destId="{B24F4CED-DF4E-4C57-B50A-4E533CC52A27}" srcOrd="0" destOrd="0" presId="urn:microsoft.com/office/officeart/2018/2/layout/IconVerticalSolidList"/>
    <dgm:cxn modelId="{B8DD8BCD-1B27-47F7-A1BA-69AF9F1C5A75}" type="presOf" srcId="{3363D8D5-806D-4EB2-BD46-24006517C7BE}" destId="{BFAAE646-7E9D-4F21-AF23-E0BE8BBB2084}" srcOrd="0" destOrd="0" presId="urn:microsoft.com/office/officeart/2018/2/layout/IconVerticalSolidList"/>
    <dgm:cxn modelId="{2C8B02D2-8899-4544-A911-050E68CF5108}" srcId="{2AE5877E-E9E8-4AFF-A6D3-EF794F59996A}" destId="{80C20EE3-FE58-4EFD-9DAB-183F3FEA643C}" srcOrd="7" destOrd="0" parTransId="{14C4FD24-BB89-490C-99F8-D3E750D8A38C}" sibTransId="{B40A55D6-A84D-4475-9EB1-EE38ADC6AB7A}"/>
    <dgm:cxn modelId="{4B1614E8-8D90-4B8C-B0EA-E6FA14D7E404}" srcId="{2AE5877E-E9E8-4AFF-A6D3-EF794F59996A}" destId="{CBF7CB3E-6B6F-46DB-AFFA-0D11CCB2356A}" srcOrd="0" destOrd="0" parTransId="{7002456E-1541-4CD3-B601-B26C344BB199}" sibTransId="{6CABDE3C-B50F-4CCD-9D9F-D678C0385696}"/>
    <dgm:cxn modelId="{ABB423BA-38EC-48C0-82DD-7C7D285CE98D}" type="presParOf" srcId="{72D5198C-FBA4-42B5-A667-7B1A5ED5CE33}" destId="{51895BA0-E6E5-45BB-B014-7358CAD1698C}" srcOrd="0" destOrd="0" presId="urn:microsoft.com/office/officeart/2018/2/layout/IconVerticalSolidList"/>
    <dgm:cxn modelId="{71EDB824-5E75-4EF6-B4A3-44D9A144B745}" type="presParOf" srcId="{51895BA0-E6E5-45BB-B014-7358CAD1698C}" destId="{A4282A0E-7BA4-4902-97AB-36F4450A5FA3}" srcOrd="0" destOrd="0" presId="urn:microsoft.com/office/officeart/2018/2/layout/IconVerticalSolidList"/>
    <dgm:cxn modelId="{BB78D9EE-5289-4C30-B5AA-675CA9CAC9B5}" type="presParOf" srcId="{51895BA0-E6E5-45BB-B014-7358CAD1698C}" destId="{31DE2B7A-112E-49DD-881E-D80586F6131A}" srcOrd="1" destOrd="0" presId="urn:microsoft.com/office/officeart/2018/2/layout/IconVerticalSolidList"/>
    <dgm:cxn modelId="{3E705C69-BA83-45E9-8EFF-197138A275C5}" type="presParOf" srcId="{51895BA0-E6E5-45BB-B014-7358CAD1698C}" destId="{D6E4E76A-1581-4B01-9174-EAEB480B263E}" srcOrd="2" destOrd="0" presId="urn:microsoft.com/office/officeart/2018/2/layout/IconVerticalSolidList"/>
    <dgm:cxn modelId="{01603B8A-4099-4500-815A-988F43A1834F}" type="presParOf" srcId="{51895BA0-E6E5-45BB-B014-7358CAD1698C}" destId="{326548B6-5FFC-4785-B00D-CAB9B64E6210}" srcOrd="3" destOrd="0" presId="urn:microsoft.com/office/officeart/2018/2/layout/IconVerticalSolidList"/>
    <dgm:cxn modelId="{E51847C8-AEC9-4A69-A6D9-E7F21AAFBD38}" type="presParOf" srcId="{72D5198C-FBA4-42B5-A667-7B1A5ED5CE33}" destId="{8DC5E624-0ADB-4F2C-B8CA-9B40C650106E}" srcOrd="1" destOrd="0" presId="urn:microsoft.com/office/officeart/2018/2/layout/IconVerticalSolidList"/>
    <dgm:cxn modelId="{6DDFCE08-8740-48DF-B9A6-94A22A3DD487}" type="presParOf" srcId="{72D5198C-FBA4-42B5-A667-7B1A5ED5CE33}" destId="{BE50024D-4133-4F88-994B-8885920889C5}" srcOrd="2" destOrd="0" presId="urn:microsoft.com/office/officeart/2018/2/layout/IconVerticalSolidList"/>
    <dgm:cxn modelId="{5825E461-D2D8-4FEF-9E57-4464DCAB59AF}" type="presParOf" srcId="{BE50024D-4133-4F88-994B-8885920889C5}" destId="{FB161F67-8D9F-4D07-832C-ABF02F6F0B13}" srcOrd="0" destOrd="0" presId="urn:microsoft.com/office/officeart/2018/2/layout/IconVerticalSolidList"/>
    <dgm:cxn modelId="{B498773C-800E-4B23-9D41-0567E4525A02}" type="presParOf" srcId="{BE50024D-4133-4F88-994B-8885920889C5}" destId="{BA4EB99A-EA5D-4706-BD49-99394C10238B}" srcOrd="1" destOrd="0" presId="urn:microsoft.com/office/officeart/2018/2/layout/IconVerticalSolidList"/>
    <dgm:cxn modelId="{A9C3E40F-ED90-49A9-BD53-6DCBC6E3BC0F}" type="presParOf" srcId="{BE50024D-4133-4F88-994B-8885920889C5}" destId="{8B0ADA4F-8719-4224-B295-C398F5B37A0E}" srcOrd="2" destOrd="0" presId="urn:microsoft.com/office/officeart/2018/2/layout/IconVerticalSolidList"/>
    <dgm:cxn modelId="{F391A844-52BB-457D-A826-2FDF2CC6B5DD}" type="presParOf" srcId="{BE50024D-4133-4F88-994B-8885920889C5}" destId="{519942D0-432D-418B-9FAA-1455DAD96958}" srcOrd="3" destOrd="0" presId="urn:microsoft.com/office/officeart/2018/2/layout/IconVerticalSolidList"/>
    <dgm:cxn modelId="{BFAD8AE0-9C70-4C13-A8BA-E9E837FCC003}" type="presParOf" srcId="{72D5198C-FBA4-42B5-A667-7B1A5ED5CE33}" destId="{9FF2077C-741E-407D-A175-03F110D1062F}" srcOrd="3" destOrd="0" presId="urn:microsoft.com/office/officeart/2018/2/layout/IconVerticalSolidList"/>
    <dgm:cxn modelId="{1B61E589-9C5A-48E3-A18B-716718AF9661}" type="presParOf" srcId="{72D5198C-FBA4-42B5-A667-7B1A5ED5CE33}" destId="{62043318-471D-4C8B-B8F2-D49366BF30A8}" srcOrd="4" destOrd="0" presId="urn:microsoft.com/office/officeart/2018/2/layout/IconVerticalSolidList"/>
    <dgm:cxn modelId="{FA75CB80-E34A-4534-B680-C5CE8D34983D}" type="presParOf" srcId="{62043318-471D-4C8B-B8F2-D49366BF30A8}" destId="{8A10AA98-81BC-49DB-8CB4-A78594535DD7}" srcOrd="0" destOrd="0" presId="urn:microsoft.com/office/officeart/2018/2/layout/IconVerticalSolidList"/>
    <dgm:cxn modelId="{B0061434-E874-44A7-A79C-50850F381341}" type="presParOf" srcId="{62043318-471D-4C8B-B8F2-D49366BF30A8}" destId="{328FF8C4-C30A-4F59-8ADA-3D9E0D120515}" srcOrd="1" destOrd="0" presId="urn:microsoft.com/office/officeart/2018/2/layout/IconVerticalSolidList"/>
    <dgm:cxn modelId="{B43D85BE-18BE-439E-9E97-546B5410A6EA}" type="presParOf" srcId="{62043318-471D-4C8B-B8F2-D49366BF30A8}" destId="{6996EC1F-5241-4444-BBE1-147A3564AB66}" srcOrd="2" destOrd="0" presId="urn:microsoft.com/office/officeart/2018/2/layout/IconVerticalSolidList"/>
    <dgm:cxn modelId="{B9A71637-FD29-43AB-A301-7E22F9ABADC7}" type="presParOf" srcId="{62043318-471D-4C8B-B8F2-D49366BF30A8}" destId="{BFAAE646-7E9D-4F21-AF23-E0BE8BBB2084}" srcOrd="3" destOrd="0" presId="urn:microsoft.com/office/officeart/2018/2/layout/IconVerticalSolidList"/>
    <dgm:cxn modelId="{1FF9967A-7FBF-49E2-A81D-17059DFAE4DC}" type="presParOf" srcId="{72D5198C-FBA4-42B5-A667-7B1A5ED5CE33}" destId="{84D0DAFC-0415-4402-A381-2D9248C827CD}" srcOrd="5" destOrd="0" presId="urn:microsoft.com/office/officeart/2018/2/layout/IconVerticalSolidList"/>
    <dgm:cxn modelId="{2E44F374-7A3E-48A5-8A26-32CCE12C2A2E}" type="presParOf" srcId="{72D5198C-FBA4-42B5-A667-7B1A5ED5CE33}" destId="{AFE05A99-3B55-433B-BFDC-FEDA76C8D598}" srcOrd="6" destOrd="0" presId="urn:microsoft.com/office/officeart/2018/2/layout/IconVerticalSolidList"/>
    <dgm:cxn modelId="{6FD797A7-1D23-4B66-8D54-907DA9BDD862}" type="presParOf" srcId="{AFE05A99-3B55-433B-BFDC-FEDA76C8D598}" destId="{0863D14D-AD85-48FF-9B6D-4C615D929510}" srcOrd="0" destOrd="0" presId="urn:microsoft.com/office/officeart/2018/2/layout/IconVerticalSolidList"/>
    <dgm:cxn modelId="{7EA72A72-32A7-422C-88A2-7683817D3494}" type="presParOf" srcId="{AFE05A99-3B55-433B-BFDC-FEDA76C8D598}" destId="{97400A27-B408-4D16-9B75-0AFB662EE6D2}" srcOrd="1" destOrd="0" presId="urn:microsoft.com/office/officeart/2018/2/layout/IconVerticalSolidList"/>
    <dgm:cxn modelId="{2B98F417-BA96-4D79-9BF1-E3FE55A6C619}" type="presParOf" srcId="{AFE05A99-3B55-433B-BFDC-FEDA76C8D598}" destId="{2E3E3575-2253-40C6-8154-B6B23306BE42}" srcOrd="2" destOrd="0" presId="urn:microsoft.com/office/officeart/2018/2/layout/IconVerticalSolidList"/>
    <dgm:cxn modelId="{55F0F2A7-8B87-47DF-A754-A08D6F3CB7DF}" type="presParOf" srcId="{AFE05A99-3B55-433B-BFDC-FEDA76C8D598}" destId="{3E20DE53-835B-4AFE-82D9-0A1B1F988B14}" srcOrd="3" destOrd="0" presId="urn:microsoft.com/office/officeart/2018/2/layout/IconVerticalSolidList"/>
    <dgm:cxn modelId="{10A96DB2-794C-4F5F-A88D-E7694A4DE56E}" type="presParOf" srcId="{72D5198C-FBA4-42B5-A667-7B1A5ED5CE33}" destId="{B9B1F442-1991-4912-951E-6C5F16870AD4}" srcOrd="7" destOrd="0" presId="urn:microsoft.com/office/officeart/2018/2/layout/IconVerticalSolidList"/>
    <dgm:cxn modelId="{6C39E406-83D4-4690-A3A7-BABE2F45577A}" type="presParOf" srcId="{72D5198C-FBA4-42B5-A667-7B1A5ED5CE33}" destId="{C62F67D5-6038-429A-B31B-1F1C6D173AEC}" srcOrd="8" destOrd="0" presId="urn:microsoft.com/office/officeart/2018/2/layout/IconVerticalSolidList"/>
    <dgm:cxn modelId="{C94CF30E-E19E-4CB1-ACED-37336D4A290E}" type="presParOf" srcId="{C62F67D5-6038-429A-B31B-1F1C6D173AEC}" destId="{2D8721A3-5356-4264-96E5-C3D78E5585DC}" srcOrd="0" destOrd="0" presId="urn:microsoft.com/office/officeart/2018/2/layout/IconVerticalSolidList"/>
    <dgm:cxn modelId="{5FDAE416-6860-4A99-BCDE-826949F97D91}" type="presParOf" srcId="{C62F67D5-6038-429A-B31B-1F1C6D173AEC}" destId="{4B1DECA3-99BE-4B2C-B182-08E56D2B2879}" srcOrd="1" destOrd="0" presId="urn:microsoft.com/office/officeart/2018/2/layout/IconVerticalSolidList"/>
    <dgm:cxn modelId="{C68C25E6-19A1-4DEF-BE2B-30EE908AB6F5}" type="presParOf" srcId="{C62F67D5-6038-429A-B31B-1F1C6D173AEC}" destId="{086AA403-973B-4B6B-98DF-D8269AE11158}" srcOrd="2" destOrd="0" presId="urn:microsoft.com/office/officeart/2018/2/layout/IconVerticalSolidList"/>
    <dgm:cxn modelId="{8399E528-946C-4FB7-9D59-1C8C75669811}" type="presParOf" srcId="{C62F67D5-6038-429A-B31B-1F1C6D173AEC}" destId="{FB3A70C3-CE72-4DDE-987D-B00AD9AE1D23}" srcOrd="3" destOrd="0" presId="urn:microsoft.com/office/officeart/2018/2/layout/IconVerticalSolidList"/>
    <dgm:cxn modelId="{06AF2D14-98AC-4B5D-976C-1C6ADC1EF566}" type="presParOf" srcId="{72D5198C-FBA4-42B5-A667-7B1A5ED5CE33}" destId="{DD63C29B-08D7-43A0-8CFF-E4BE1EF5A69A}" srcOrd="9" destOrd="0" presId="urn:microsoft.com/office/officeart/2018/2/layout/IconVerticalSolidList"/>
    <dgm:cxn modelId="{E8D7E953-4E4D-4AB6-AD73-E6C72DA127DD}" type="presParOf" srcId="{72D5198C-FBA4-42B5-A667-7B1A5ED5CE33}" destId="{39EBB0EB-04F9-4C27-BCEC-D8C68CB04494}" srcOrd="10" destOrd="0" presId="urn:microsoft.com/office/officeart/2018/2/layout/IconVerticalSolidList"/>
    <dgm:cxn modelId="{4381C041-FB2E-42E1-98E3-AE94C1EEB5FD}" type="presParOf" srcId="{39EBB0EB-04F9-4C27-BCEC-D8C68CB04494}" destId="{BE893920-E98E-4CE6-8501-D7E16D682AE5}" srcOrd="0" destOrd="0" presId="urn:microsoft.com/office/officeart/2018/2/layout/IconVerticalSolidList"/>
    <dgm:cxn modelId="{88755EFB-C630-4BA2-BD9C-86EE7439CB56}" type="presParOf" srcId="{39EBB0EB-04F9-4C27-BCEC-D8C68CB04494}" destId="{F2659678-DD95-44C4-93A3-23E2286CD20C}" srcOrd="1" destOrd="0" presId="urn:microsoft.com/office/officeart/2018/2/layout/IconVerticalSolidList"/>
    <dgm:cxn modelId="{B62F1431-0FF4-46BB-A3E5-5CF4808B1B6F}" type="presParOf" srcId="{39EBB0EB-04F9-4C27-BCEC-D8C68CB04494}" destId="{9F747BA8-FB5B-4B80-B30E-BB79B1B9DF39}" srcOrd="2" destOrd="0" presId="urn:microsoft.com/office/officeart/2018/2/layout/IconVerticalSolidList"/>
    <dgm:cxn modelId="{BCB75219-5BAA-4089-B3C6-23091DC23909}" type="presParOf" srcId="{39EBB0EB-04F9-4C27-BCEC-D8C68CB04494}" destId="{A9103391-9B4C-4A10-BB86-EB3484A1F759}" srcOrd="3" destOrd="0" presId="urn:microsoft.com/office/officeart/2018/2/layout/IconVerticalSolidList"/>
    <dgm:cxn modelId="{7F542831-FC09-4665-9A4D-B35D00B5102A}" type="presParOf" srcId="{72D5198C-FBA4-42B5-A667-7B1A5ED5CE33}" destId="{6CC0D4D3-CDE3-4EE8-B226-0C8F888D0910}" srcOrd="11" destOrd="0" presId="urn:microsoft.com/office/officeart/2018/2/layout/IconVerticalSolidList"/>
    <dgm:cxn modelId="{CB96BF37-A442-4534-84C3-C86A22C8E24A}" type="presParOf" srcId="{72D5198C-FBA4-42B5-A667-7B1A5ED5CE33}" destId="{4ADAE76D-98C6-41AD-8B63-E8125C6749AC}" srcOrd="12" destOrd="0" presId="urn:microsoft.com/office/officeart/2018/2/layout/IconVerticalSolidList"/>
    <dgm:cxn modelId="{196DD3F8-1FC8-4C6F-9091-BA9B1D77473A}" type="presParOf" srcId="{4ADAE76D-98C6-41AD-8B63-E8125C6749AC}" destId="{210F89B8-7170-4ED9-A0B1-F2B14A084652}" srcOrd="0" destOrd="0" presId="urn:microsoft.com/office/officeart/2018/2/layout/IconVerticalSolidList"/>
    <dgm:cxn modelId="{919D14AD-72E7-4C02-B938-5A9707AB599C}" type="presParOf" srcId="{4ADAE76D-98C6-41AD-8B63-E8125C6749AC}" destId="{BAA9A77B-47EC-4EF3-929C-F604A8AE60DA}" srcOrd="1" destOrd="0" presId="urn:microsoft.com/office/officeart/2018/2/layout/IconVerticalSolidList"/>
    <dgm:cxn modelId="{D287FA4B-E66D-4E5E-BACA-832DA426ACB5}" type="presParOf" srcId="{4ADAE76D-98C6-41AD-8B63-E8125C6749AC}" destId="{8CB0C1F0-C2CD-47A8-8587-5FCEFFFB6F0A}" srcOrd="2" destOrd="0" presId="urn:microsoft.com/office/officeart/2018/2/layout/IconVerticalSolidList"/>
    <dgm:cxn modelId="{15F5602E-8CB9-466A-B542-72114170EC83}" type="presParOf" srcId="{4ADAE76D-98C6-41AD-8B63-E8125C6749AC}" destId="{5AFEC430-FE98-4E22-A1B2-A74A083178DF}" srcOrd="3" destOrd="0" presId="urn:microsoft.com/office/officeart/2018/2/layout/IconVerticalSolidList"/>
    <dgm:cxn modelId="{7027F9D5-AA40-4A56-ADFE-A6CC17FA963B}" type="presParOf" srcId="{72D5198C-FBA4-42B5-A667-7B1A5ED5CE33}" destId="{91649592-6385-4290-AE77-4271F7C5A601}" srcOrd="13" destOrd="0" presId="urn:microsoft.com/office/officeart/2018/2/layout/IconVerticalSolidList"/>
    <dgm:cxn modelId="{574FC047-8AED-4E3A-AD7F-577BCEAF7A85}" type="presParOf" srcId="{72D5198C-FBA4-42B5-A667-7B1A5ED5CE33}" destId="{E8623C04-0216-49BA-96FF-8093B7535AC5}" srcOrd="14" destOrd="0" presId="urn:microsoft.com/office/officeart/2018/2/layout/IconVerticalSolidList"/>
    <dgm:cxn modelId="{06E3F56A-D925-4003-9003-E1ADC2F80D35}" type="presParOf" srcId="{E8623C04-0216-49BA-96FF-8093B7535AC5}" destId="{FC603557-CAC6-4F7F-BB34-F2A2CE874366}" srcOrd="0" destOrd="0" presId="urn:microsoft.com/office/officeart/2018/2/layout/IconVerticalSolidList"/>
    <dgm:cxn modelId="{0362D5A6-E806-40D3-B534-B31CE396F06D}" type="presParOf" srcId="{E8623C04-0216-49BA-96FF-8093B7535AC5}" destId="{B7DBAD3B-11C5-43A3-B211-96DCAE74FF4F}" srcOrd="1" destOrd="0" presId="urn:microsoft.com/office/officeart/2018/2/layout/IconVerticalSolidList"/>
    <dgm:cxn modelId="{785F5593-AAD4-4B2E-AB62-1A25F42F22A1}" type="presParOf" srcId="{E8623C04-0216-49BA-96FF-8093B7535AC5}" destId="{CB4E0D7D-BF33-49A6-8570-52C99F532398}" srcOrd="2" destOrd="0" presId="urn:microsoft.com/office/officeart/2018/2/layout/IconVerticalSolidList"/>
    <dgm:cxn modelId="{3FECE4A2-EBF4-4674-98C5-FE759BE1D8E2}" type="presParOf" srcId="{E8623C04-0216-49BA-96FF-8093B7535AC5}" destId="{B24F4CED-DF4E-4C57-B50A-4E533CC52A2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40B9E39-5E9C-4CEE-B3C6-B8F6CB530BC4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3068622-A690-47B5-99B8-E142812D8FFC}">
      <dgm:prSet phldrT="[Text]"/>
      <dgm:spPr/>
      <dgm:t>
        <a:bodyPr/>
        <a:lstStyle/>
        <a:p>
          <a:r>
            <a:rPr lang="en-US"/>
            <a:t>Main Component</a:t>
          </a:r>
        </a:p>
      </dgm:t>
    </dgm:pt>
    <dgm:pt modelId="{D7C905E8-AD40-4E36-9916-042053AD30CD}" type="parTrans" cxnId="{40A35B4A-DED3-42D2-95CD-9C6E55613493}">
      <dgm:prSet/>
      <dgm:spPr/>
      <dgm:t>
        <a:bodyPr/>
        <a:lstStyle/>
        <a:p>
          <a:endParaRPr lang="en-US"/>
        </a:p>
      </dgm:t>
    </dgm:pt>
    <dgm:pt modelId="{0A1E63CF-41F6-4193-A5F6-B17384D2A612}" type="sibTrans" cxnId="{40A35B4A-DED3-42D2-95CD-9C6E55613493}">
      <dgm:prSet/>
      <dgm:spPr/>
      <dgm:t>
        <a:bodyPr/>
        <a:lstStyle/>
        <a:p>
          <a:endParaRPr lang="en-US"/>
        </a:p>
      </dgm:t>
    </dgm:pt>
    <dgm:pt modelId="{D931110C-66F0-4C40-AD4C-16752B6EE940}">
      <dgm:prSet phldrT="[Text]" custT="1"/>
      <dgm:spPr/>
      <dgm:t>
        <a:bodyPr/>
        <a:lstStyle/>
        <a:p>
          <a:r>
            <a:rPr lang="en-GB" sz="2400" b="0">
              <a:ea typeface="+mn-lt"/>
              <a:cs typeface="+mn-lt"/>
            </a:rPr>
            <a:t>Positional Encoding</a:t>
          </a:r>
          <a:endParaRPr lang="en-US" sz="2400" b="0"/>
        </a:p>
      </dgm:t>
    </dgm:pt>
    <dgm:pt modelId="{294AB535-0459-4211-8E9C-86518731371C}" type="parTrans" cxnId="{ABCF30D9-C067-4075-8E02-932D72C00609}">
      <dgm:prSet/>
      <dgm:spPr/>
      <dgm:t>
        <a:bodyPr/>
        <a:lstStyle/>
        <a:p>
          <a:endParaRPr lang="en-US"/>
        </a:p>
      </dgm:t>
    </dgm:pt>
    <dgm:pt modelId="{E550EC2E-263E-4A75-9796-11B14BB8A7C1}" type="sibTrans" cxnId="{ABCF30D9-C067-4075-8E02-932D72C00609}">
      <dgm:prSet/>
      <dgm:spPr/>
      <dgm:t>
        <a:bodyPr/>
        <a:lstStyle/>
        <a:p>
          <a:endParaRPr lang="en-US"/>
        </a:p>
      </dgm:t>
    </dgm:pt>
    <dgm:pt modelId="{428FBC3E-0CAF-4232-B96C-31663C060CA9}">
      <dgm:prSet phldrT="[Text]" custT="1"/>
      <dgm:spPr/>
      <dgm:t>
        <a:bodyPr/>
        <a:lstStyle/>
        <a:p>
          <a:r>
            <a:rPr lang="en-GB" sz="2400" b="0">
              <a:ea typeface="+mn-lt"/>
              <a:cs typeface="+mn-lt"/>
            </a:rPr>
            <a:t>Feed-Forward Neural Networks</a:t>
          </a:r>
          <a:endParaRPr lang="en-US" sz="2400" b="0"/>
        </a:p>
      </dgm:t>
    </dgm:pt>
    <dgm:pt modelId="{D7EEFD1A-7900-4333-B235-31DF629EF1D4}" type="parTrans" cxnId="{ADF44D71-078B-4A6D-8FC5-DB820DAEDDEE}">
      <dgm:prSet/>
      <dgm:spPr/>
      <dgm:t>
        <a:bodyPr/>
        <a:lstStyle/>
        <a:p>
          <a:endParaRPr lang="en-US"/>
        </a:p>
      </dgm:t>
    </dgm:pt>
    <dgm:pt modelId="{5BE1E371-9CFF-4B66-A8E3-85D8794A8A73}" type="sibTrans" cxnId="{ADF44D71-078B-4A6D-8FC5-DB820DAEDDEE}">
      <dgm:prSet/>
      <dgm:spPr/>
      <dgm:t>
        <a:bodyPr/>
        <a:lstStyle/>
        <a:p>
          <a:endParaRPr lang="en-US"/>
        </a:p>
      </dgm:t>
    </dgm:pt>
    <dgm:pt modelId="{B51B12ED-08B9-4D1A-9DDA-EB44723ACB57}" type="pres">
      <dgm:prSet presAssocID="{B40B9E39-5E9C-4CEE-B3C6-B8F6CB530BC4}" presName="linear" presStyleCnt="0">
        <dgm:presLayoutVars>
          <dgm:dir/>
          <dgm:animLvl val="lvl"/>
          <dgm:resizeHandles val="exact"/>
        </dgm:presLayoutVars>
      </dgm:prSet>
      <dgm:spPr/>
    </dgm:pt>
    <dgm:pt modelId="{6A6DD929-1F2E-43E4-9AA0-4EF966EEB745}" type="pres">
      <dgm:prSet presAssocID="{43068622-A690-47B5-99B8-E142812D8FFC}" presName="parentLin" presStyleCnt="0"/>
      <dgm:spPr/>
    </dgm:pt>
    <dgm:pt modelId="{9633814A-0641-4908-A385-8F358F8E9F38}" type="pres">
      <dgm:prSet presAssocID="{43068622-A690-47B5-99B8-E142812D8FFC}" presName="parentLeftMargin" presStyleLbl="node1" presStyleIdx="0" presStyleCnt="1"/>
      <dgm:spPr/>
    </dgm:pt>
    <dgm:pt modelId="{2C05D5F8-3052-42FA-9CEA-E32316B5D48D}" type="pres">
      <dgm:prSet presAssocID="{43068622-A690-47B5-99B8-E142812D8FFC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D9C084FA-E362-4300-AB95-EB1EF09EAB07}" type="pres">
      <dgm:prSet presAssocID="{43068622-A690-47B5-99B8-E142812D8FFC}" presName="negativeSpace" presStyleCnt="0"/>
      <dgm:spPr/>
    </dgm:pt>
    <dgm:pt modelId="{E54AC9A7-1C05-4E3C-AD3B-8A5D21AF986C}" type="pres">
      <dgm:prSet presAssocID="{43068622-A690-47B5-99B8-E142812D8FFC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7AF31B04-C0CF-4ABE-A11C-8A95895B8BA0}" type="presOf" srcId="{43068622-A690-47B5-99B8-E142812D8FFC}" destId="{9633814A-0641-4908-A385-8F358F8E9F38}" srcOrd="0" destOrd="0" presId="urn:microsoft.com/office/officeart/2005/8/layout/list1"/>
    <dgm:cxn modelId="{85C0CE0E-1836-4839-A3CA-1F1FCEE8D8DE}" type="presOf" srcId="{428FBC3E-0CAF-4232-B96C-31663C060CA9}" destId="{E54AC9A7-1C05-4E3C-AD3B-8A5D21AF986C}" srcOrd="0" destOrd="1" presId="urn:microsoft.com/office/officeart/2005/8/layout/list1"/>
    <dgm:cxn modelId="{194BD920-5EA5-43BB-B1BF-1DC64ED5EA27}" type="presOf" srcId="{43068622-A690-47B5-99B8-E142812D8FFC}" destId="{2C05D5F8-3052-42FA-9CEA-E32316B5D48D}" srcOrd="1" destOrd="0" presId="urn:microsoft.com/office/officeart/2005/8/layout/list1"/>
    <dgm:cxn modelId="{40A35B4A-DED3-42D2-95CD-9C6E55613493}" srcId="{B40B9E39-5E9C-4CEE-B3C6-B8F6CB530BC4}" destId="{43068622-A690-47B5-99B8-E142812D8FFC}" srcOrd="0" destOrd="0" parTransId="{D7C905E8-AD40-4E36-9916-042053AD30CD}" sibTransId="{0A1E63CF-41F6-4193-A5F6-B17384D2A612}"/>
    <dgm:cxn modelId="{ADF44D71-078B-4A6D-8FC5-DB820DAEDDEE}" srcId="{43068622-A690-47B5-99B8-E142812D8FFC}" destId="{428FBC3E-0CAF-4232-B96C-31663C060CA9}" srcOrd="1" destOrd="0" parTransId="{D7EEFD1A-7900-4333-B235-31DF629EF1D4}" sibTransId="{5BE1E371-9CFF-4B66-A8E3-85D8794A8A73}"/>
    <dgm:cxn modelId="{E47744B7-2734-47C5-B6EB-8E5D65CC88C0}" type="presOf" srcId="{D931110C-66F0-4C40-AD4C-16752B6EE940}" destId="{E54AC9A7-1C05-4E3C-AD3B-8A5D21AF986C}" srcOrd="0" destOrd="0" presId="urn:microsoft.com/office/officeart/2005/8/layout/list1"/>
    <dgm:cxn modelId="{25EA55BA-D7CF-46BB-84D1-3C2224017C56}" type="presOf" srcId="{B40B9E39-5E9C-4CEE-B3C6-B8F6CB530BC4}" destId="{B51B12ED-08B9-4D1A-9DDA-EB44723ACB57}" srcOrd="0" destOrd="0" presId="urn:microsoft.com/office/officeart/2005/8/layout/list1"/>
    <dgm:cxn modelId="{ABCF30D9-C067-4075-8E02-932D72C00609}" srcId="{43068622-A690-47B5-99B8-E142812D8FFC}" destId="{D931110C-66F0-4C40-AD4C-16752B6EE940}" srcOrd="0" destOrd="0" parTransId="{294AB535-0459-4211-8E9C-86518731371C}" sibTransId="{E550EC2E-263E-4A75-9796-11B14BB8A7C1}"/>
    <dgm:cxn modelId="{D64B2EC4-2400-4D37-86E5-0D3667808171}" type="presParOf" srcId="{B51B12ED-08B9-4D1A-9DDA-EB44723ACB57}" destId="{6A6DD929-1F2E-43E4-9AA0-4EF966EEB745}" srcOrd="0" destOrd="0" presId="urn:microsoft.com/office/officeart/2005/8/layout/list1"/>
    <dgm:cxn modelId="{0EDB3207-3A71-458C-8C85-45C26BF4C3FE}" type="presParOf" srcId="{6A6DD929-1F2E-43E4-9AA0-4EF966EEB745}" destId="{9633814A-0641-4908-A385-8F358F8E9F38}" srcOrd="0" destOrd="0" presId="urn:microsoft.com/office/officeart/2005/8/layout/list1"/>
    <dgm:cxn modelId="{9F8B46DF-8B34-4263-99E2-05316D645B3A}" type="presParOf" srcId="{6A6DD929-1F2E-43E4-9AA0-4EF966EEB745}" destId="{2C05D5F8-3052-42FA-9CEA-E32316B5D48D}" srcOrd="1" destOrd="0" presId="urn:microsoft.com/office/officeart/2005/8/layout/list1"/>
    <dgm:cxn modelId="{C6E24756-152C-4031-992A-1F714BD1B431}" type="presParOf" srcId="{B51B12ED-08B9-4D1A-9DDA-EB44723ACB57}" destId="{D9C084FA-E362-4300-AB95-EB1EF09EAB07}" srcOrd="1" destOrd="0" presId="urn:microsoft.com/office/officeart/2005/8/layout/list1"/>
    <dgm:cxn modelId="{20572122-7263-4097-915F-4C82FACB561E}" type="presParOf" srcId="{B51B12ED-08B9-4D1A-9DDA-EB44723ACB57}" destId="{E54AC9A7-1C05-4E3C-AD3B-8A5D21AF986C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F1B420B8-10BD-4D9B-94A9-35782A8873B5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13421DC-2D3E-407E-A222-06E2ED53635D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Experimental Setup:</a:t>
          </a:r>
          <a:endParaRPr lang="en-US"/>
        </a:p>
      </dgm:t>
    </dgm:pt>
    <dgm:pt modelId="{A9559BA2-9E74-45CA-A5D0-1D63F4CB0B18}" type="parTrans" cxnId="{103BA235-482D-4D91-8173-5013D7A55D42}">
      <dgm:prSet/>
      <dgm:spPr/>
      <dgm:t>
        <a:bodyPr/>
        <a:lstStyle/>
        <a:p>
          <a:endParaRPr lang="en-US"/>
        </a:p>
      </dgm:t>
    </dgm:pt>
    <dgm:pt modelId="{C63C404E-64B7-4C6E-BE04-6851C7D93157}" type="sibTrans" cxnId="{103BA235-482D-4D91-8173-5013D7A55D42}">
      <dgm:prSet/>
      <dgm:spPr/>
      <dgm:t>
        <a:bodyPr/>
        <a:lstStyle/>
        <a:p>
          <a:endParaRPr lang="en-US"/>
        </a:p>
      </dgm:t>
    </dgm:pt>
    <dgm:pt modelId="{0A153ACE-A5C8-43A5-83B0-6C3F92D11381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Hyperparameters:</a:t>
          </a:r>
          <a:endParaRPr lang="en-US"/>
        </a:p>
      </dgm:t>
    </dgm:pt>
    <dgm:pt modelId="{B8E9E9E3-AB82-4236-A8A8-59BA22B84A01}" type="parTrans" cxnId="{8B8937E8-2B5E-404F-898E-F57FF4D5D1CC}">
      <dgm:prSet/>
      <dgm:spPr/>
      <dgm:t>
        <a:bodyPr/>
        <a:lstStyle/>
        <a:p>
          <a:endParaRPr lang="en-US"/>
        </a:p>
      </dgm:t>
    </dgm:pt>
    <dgm:pt modelId="{3008C33A-A995-40E3-8622-2526742C381C}" type="sibTrans" cxnId="{8B8937E8-2B5E-404F-898E-F57FF4D5D1CC}">
      <dgm:prSet/>
      <dgm:spPr/>
      <dgm:t>
        <a:bodyPr/>
        <a:lstStyle/>
        <a:p>
          <a:endParaRPr lang="en-US"/>
        </a:p>
      </dgm:t>
    </dgm:pt>
    <dgm:pt modelId="{826526F0-DCF5-4ADB-81B6-5939CFBF8AF0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Batch Size: 16</a:t>
          </a:r>
          <a:endParaRPr lang="en-US"/>
        </a:p>
      </dgm:t>
    </dgm:pt>
    <dgm:pt modelId="{FAADC142-3763-4D90-A8D6-FA1463304423}" type="parTrans" cxnId="{80202575-BF7C-4D54-A53F-DE9AF267582D}">
      <dgm:prSet/>
      <dgm:spPr/>
      <dgm:t>
        <a:bodyPr/>
        <a:lstStyle/>
        <a:p>
          <a:endParaRPr lang="en-US"/>
        </a:p>
      </dgm:t>
    </dgm:pt>
    <dgm:pt modelId="{97BA8C7F-32E4-4734-88C0-D6E0AE399C6D}" type="sibTrans" cxnId="{80202575-BF7C-4D54-A53F-DE9AF267582D}">
      <dgm:prSet/>
      <dgm:spPr/>
      <dgm:t>
        <a:bodyPr/>
        <a:lstStyle/>
        <a:p>
          <a:endParaRPr lang="en-US"/>
        </a:p>
      </dgm:t>
    </dgm:pt>
    <dgm:pt modelId="{C1BCC0AA-74E2-47A5-9B47-5C826B831CE7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Learning Rate: 0.01</a:t>
          </a:r>
          <a:endParaRPr lang="en-US"/>
        </a:p>
      </dgm:t>
    </dgm:pt>
    <dgm:pt modelId="{43DA2E3B-0A8E-46E7-ACDE-752F5FFD4931}" type="parTrans" cxnId="{12B0E1C5-E30B-4653-9432-F6F11B5B811D}">
      <dgm:prSet/>
      <dgm:spPr/>
      <dgm:t>
        <a:bodyPr/>
        <a:lstStyle/>
        <a:p>
          <a:endParaRPr lang="en-US"/>
        </a:p>
      </dgm:t>
    </dgm:pt>
    <dgm:pt modelId="{9A3DC89B-A080-4CDB-90D5-F00B75769A14}" type="sibTrans" cxnId="{12B0E1C5-E30B-4653-9432-F6F11B5B811D}">
      <dgm:prSet/>
      <dgm:spPr/>
      <dgm:t>
        <a:bodyPr/>
        <a:lstStyle/>
        <a:p>
          <a:endParaRPr lang="en-US"/>
        </a:p>
      </dgm:t>
    </dgm:pt>
    <dgm:pt modelId="{F2DFB369-20F8-4CD6-9F98-B95806ECB32D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Max Input Length: 512</a:t>
          </a:r>
          <a:endParaRPr lang="en-US"/>
        </a:p>
      </dgm:t>
    </dgm:pt>
    <dgm:pt modelId="{59F857E7-4C3E-4810-8E4A-9804ADAA941E}" type="parTrans" cxnId="{214AE354-D3DB-4DE7-B3FF-F275D7B448C2}">
      <dgm:prSet/>
      <dgm:spPr/>
      <dgm:t>
        <a:bodyPr/>
        <a:lstStyle/>
        <a:p>
          <a:endParaRPr lang="en-US"/>
        </a:p>
      </dgm:t>
    </dgm:pt>
    <dgm:pt modelId="{D358BB81-C893-4D90-AE16-B41A7BAFB297}" type="sibTrans" cxnId="{214AE354-D3DB-4DE7-B3FF-F275D7B448C2}">
      <dgm:prSet/>
      <dgm:spPr/>
      <dgm:t>
        <a:bodyPr/>
        <a:lstStyle/>
        <a:p>
          <a:endParaRPr lang="en-US"/>
        </a:p>
      </dgm:t>
    </dgm:pt>
    <dgm:pt modelId="{B2AE45C2-EC33-49B3-B7AE-14885DF09074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Max Output Length: 512</a:t>
          </a:r>
          <a:endParaRPr lang="en-US"/>
        </a:p>
      </dgm:t>
    </dgm:pt>
    <dgm:pt modelId="{AA9D01BB-8D73-43DB-AFA4-0B5B01305A09}" type="parTrans" cxnId="{6A5F36BE-850B-4C7A-9DCD-867F8EDA1834}">
      <dgm:prSet/>
      <dgm:spPr/>
      <dgm:t>
        <a:bodyPr/>
        <a:lstStyle/>
        <a:p>
          <a:endParaRPr lang="en-US"/>
        </a:p>
      </dgm:t>
    </dgm:pt>
    <dgm:pt modelId="{0FC8A996-61F6-4555-BFAB-F7CE405FFACD}" type="sibTrans" cxnId="{6A5F36BE-850B-4C7A-9DCD-867F8EDA1834}">
      <dgm:prSet/>
      <dgm:spPr/>
      <dgm:t>
        <a:bodyPr/>
        <a:lstStyle/>
        <a:p>
          <a:endParaRPr lang="en-US"/>
        </a:p>
      </dgm:t>
    </dgm:pt>
    <dgm:pt modelId="{755E09D7-BD56-48DA-AA9D-3849C1DCA363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Training Epochs: 25</a:t>
          </a:r>
          <a:endParaRPr lang="en-US" dirty="0"/>
        </a:p>
      </dgm:t>
    </dgm:pt>
    <dgm:pt modelId="{9644C0D5-E759-4AE1-A591-EDBEBA1722F0}" type="parTrans" cxnId="{D8E32585-B9D6-47B3-84E6-E173A188BF58}">
      <dgm:prSet/>
      <dgm:spPr/>
      <dgm:t>
        <a:bodyPr/>
        <a:lstStyle/>
        <a:p>
          <a:endParaRPr lang="en-US"/>
        </a:p>
      </dgm:t>
    </dgm:pt>
    <dgm:pt modelId="{EBD4BADC-3F74-4C5A-B789-21B7602D54BA}" type="sibTrans" cxnId="{D8E32585-B9D6-47B3-84E6-E173A188BF58}">
      <dgm:prSet/>
      <dgm:spPr/>
      <dgm:t>
        <a:bodyPr/>
        <a:lstStyle/>
        <a:p>
          <a:endParaRPr lang="en-US"/>
        </a:p>
      </dgm:t>
    </dgm:pt>
    <dgm:pt modelId="{61268A0F-652A-4DDE-A7EC-D3C2506FEF18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GB">
              <a:solidFill>
                <a:srgbClr val="000000"/>
              </a:solidFill>
            </a:rPr>
            <a:t>Adam optimizer</a:t>
          </a:r>
          <a:endParaRPr lang="en-GB">
            <a:latin typeface="Arial"/>
            <a:cs typeface="Arial"/>
          </a:endParaRPr>
        </a:p>
      </dgm:t>
    </dgm:pt>
    <dgm:pt modelId="{72DEA7A8-99C2-4D07-B00D-9F81A55E1D3E}" type="parTrans" cxnId="{788DE092-D195-465D-AFD1-774175EF6792}">
      <dgm:prSet/>
      <dgm:spPr/>
      <dgm:t>
        <a:bodyPr/>
        <a:lstStyle/>
        <a:p>
          <a:endParaRPr lang="en-US"/>
        </a:p>
      </dgm:t>
    </dgm:pt>
    <dgm:pt modelId="{35B78F9E-9015-47A5-906C-F433CF7555A0}" type="sibTrans" cxnId="{788DE092-D195-465D-AFD1-774175EF6792}">
      <dgm:prSet/>
      <dgm:spPr/>
      <dgm:t>
        <a:bodyPr/>
        <a:lstStyle/>
        <a:p>
          <a:endParaRPr lang="en-US"/>
        </a:p>
      </dgm:t>
    </dgm:pt>
    <dgm:pt modelId="{4C9A2B37-673B-4634-8BDF-FC26DC4F087A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GB">
              <a:solidFill>
                <a:srgbClr val="000000"/>
              </a:solidFill>
              <a:latin typeface="Arial"/>
              <a:cs typeface="Arial"/>
            </a:rPr>
            <a:t>Cross Entropy Loss</a:t>
          </a:r>
          <a:endParaRPr lang="en-US">
            <a:solidFill>
              <a:srgbClr val="000000"/>
            </a:solidFill>
            <a:latin typeface="Arial"/>
            <a:cs typeface="Arial"/>
          </a:endParaRPr>
        </a:p>
      </dgm:t>
    </dgm:pt>
    <dgm:pt modelId="{CC830735-0973-479F-A215-C21B9F1EB743}" type="parTrans" cxnId="{B1621A06-6E9A-460B-88A2-13578C24746A}">
      <dgm:prSet/>
      <dgm:spPr/>
      <dgm:t>
        <a:bodyPr/>
        <a:lstStyle/>
        <a:p>
          <a:endParaRPr lang="en-US"/>
        </a:p>
      </dgm:t>
    </dgm:pt>
    <dgm:pt modelId="{1C9EE612-40A2-490D-BD07-14A44D741F3F}" type="sibTrans" cxnId="{B1621A06-6E9A-460B-88A2-13578C24746A}">
      <dgm:prSet/>
      <dgm:spPr/>
      <dgm:t>
        <a:bodyPr/>
        <a:lstStyle/>
        <a:p>
          <a:endParaRPr lang="en-US"/>
        </a:p>
      </dgm:t>
    </dgm:pt>
    <dgm:pt modelId="{597BE360-11F9-4707-8DB9-3928A300D9B6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GB" b="0">
              <a:solidFill>
                <a:srgbClr val="000000"/>
              </a:solidFill>
            </a:rPr>
            <a:t>AutoTokenizer from the pretrained "Helsinki-NLP/opus-mt-en-hi"</a:t>
          </a:r>
        </a:p>
      </dgm:t>
    </dgm:pt>
    <dgm:pt modelId="{A97911E9-EB38-4352-8FA5-EC2D4B3261D1}" type="parTrans" cxnId="{08C400FF-6230-4F6E-AFB0-1E2BD5C5F5FA}">
      <dgm:prSet/>
      <dgm:spPr/>
      <dgm:t>
        <a:bodyPr/>
        <a:lstStyle/>
        <a:p>
          <a:endParaRPr lang="en-US"/>
        </a:p>
      </dgm:t>
    </dgm:pt>
    <dgm:pt modelId="{A2C7605E-3782-4660-96EB-854EA7FD2595}" type="sibTrans" cxnId="{08C400FF-6230-4F6E-AFB0-1E2BD5C5F5FA}">
      <dgm:prSet/>
      <dgm:spPr/>
      <dgm:t>
        <a:bodyPr/>
        <a:lstStyle/>
        <a:p>
          <a:endParaRPr lang="en-US"/>
        </a:p>
      </dgm:t>
    </dgm:pt>
    <dgm:pt modelId="{1781E1AA-9683-4F60-8E21-E2F595FDCE9A}">
      <dgm:prSet phldr="0"/>
      <dgm:spPr/>
      <dgm:t>
        <a:bodyPr/>
        <a:lstStyle/>
        <a:p>
          <a:pPr rtl="0">
            <a:lnSpc>
              <a:spcPct val="100000"/>
            </a:lnSpc>
            <a:defRPr b="1"/>
          </a:pPr>
          <a:r>
            <a:rPr lang="en-GB" b="0">
              <a:solidFill>
                <a:srgbClr val="000000"/>
              </a:solidFill>
            </a:rPr>
            <a:t>P100 GPU</a:t>
          </a:r>
          <a:endParaRPr lang="en-GB" b="0">
            <a:latin typeface="Elephant"/>
          </a:endParaRPr>
        </a:p>
      </dgm:t>
    </dgm:pt>
    <dgm:pt modelId="{38D62EE0-E0BE-432B-A52B-C75E4E86757A}" type="parTrans" cxnId="{4FEB4F5B-ADD4-467C-9271-1BC1600221BD}">
      <dgm:prSet/>
      <dgm:spPr/>
      <dgm:t>
        <a:bodyPr/>
        <a:lstStyle/>
        <a:p>
          <a:endParaRPr lang="en-US"/>
        </a:p>
      </dgm:t>
    </dgm:pt>
    <dgm:pt modelId="{BFE8ACF0-B19D-41AC-B5A6-9248FAC156CB}" type="sibTrans" cxnId="{4FEB4F5B-ADD4-467C-9271-1BC1600221BD}">
      <dgm:prSet/>
      <dgm:spPr/>
      <dgm:t>
        <a:bodyPr/>
        <a:lstStyle/>
        <a:p>
          <a:endParaRPr lang="en-US"/>
        </a:p>
      </dgm:t>
    </dgm:pt>
    <dgm:pt modelId="{C38E87B0-6A02-416E-A34E-5C9ACFB2E68C}" type="pres">
      <dgm:prSet presAssocID="{F1B420B8-10BD-4D9B-94A9-35782A8873B5}" presName="root" presStyleCnt="0">
        <dgm:presLayoutVars>
          <dgm:dir/>
          <dgm:resizeHandles val="exact"/>
        </dgm:presLayoutVars>
      </dgm:prSet>
      <dgm:spPr/>
    </dgm:pt>
    <dgm:pt modelId="{E234EE99-2640-4C5F-919F-BFF1A4CEF6E8}" type="pres">
      <dgm:prSet presAssocID="{813421DC-2D3E-407E-A222-06E2ED53635D}" presName="compNode" presStyleCnt="0"/>
      <dgm:spPr/>
    </dgm:pt>
    <dgm:pt modelId="{AEF1AAE6-6C3A-4687-8814-D4367D252B99}" type="pres">
      <dgm:prSet presAssocID="{813421DC-2D3E-407E-A222-06E2ED53635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4B11FB1A-CC5A-45E1-BC9C-50B10630ACF1}" type="pres">
      <dgm:prSet presAssocID="{813421DC-2D3E-407E-A222-06E2ED53635D}" presName="iconSpace" presStyleCnt="0"/>
      <dgm:spPr/>
    </dgm:pt>
    <dgm:pt modelId="{31DB412B-273F-43CA-874A-FB7D8782DA23}" type="pres">
      <dgm:prSet presAssocID="{813421DC-2D3E-407E-A222-06E2ED53635D}" presName="parTx" presStyleLbl="revTx" presStyleIdx="0" presStyleCnt="4">
        <dgm:presLayoutVars>
          <dgm:chMax val="0"/>
          <dgm:chPref val="0"/>
        </dgm:presLayoutVars>
      </dgm:prSet>
      <dgm:spPr/>
    </dgm:pt>
    <dgm:pt modelId="{FF1E7645-6174-4416-8A3B-EEA6FD1C7754}" type="pres">
      <dgm:prSet presAssocID="{813421DC-2D3E-407E-A222-06E2ED53635D}" presName="txSpace" presStyleCnt="0"/>
      <dgm:spPr/>
    </dgm:pt>
    <dgm:pt modelId="{42EB3F64-BD49-4D82-88B3-3681853C47F1}" type="pres">
      <dgm:prSet presAssocID="{813421DC-2D3E-407E-A222-06E2ED53635D}" presName="desTx" presStyleLbl="revTx" presStyleIdx="1" presStyleCnt="4">
        <dgm:presLayoutVars/>
      </dgm:prSet>
      <dgm:spPr/>
    </dgm:pt>
    <dgm:pt modelId="{2A199EEF-F71A-4D6B-B85D-EE1EBC6DCBCF}" type="pres">
      <dgm:prSet presAssocID="{C63C404E-64B7-4C6E-BE04-6851C7D93157}" presName="sibTrans" presStyleCnt="0"/>
      <dgm:spPr/>
    </dgm:pt>
    <dgm:pt modelId="{71FA6B6D-E0EE-421E-9D72-CB9CAF86789A}" type="pres">
      <dgm:prSet presAssocID="{0A153ACE-A5C8-43A5-83B0-6C3F92D11381}" presName="compNode" presStyleCnt="0"/>
      <dgm:spPr/>
    </dgm:pt>
    <dgm:pt modelId="{9E54460E-BF2D-4ACD-814E-2E7214590BE1}" type="pres">
      <dgm:prSet presAssocID="{0A153ACE-A5C8-43A5-83B0-6C3F92D1138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49B5AA43-88A9-4793-9C3C-D4B0F1106516}" type="pres">
      <dgm:prSet presAssocID="{0A153ACE-A5C8-43A5-83B0-6C3F92D11381}" presName="iconSpace" presStyleCnt="0"/>
      <dgm:spPr/>
    </dgm:pt>
    <dgm:pt modelId="{DB9B9054-F0A6-4791-B6F0-5AC6074E0319}" type="pres">
      <dgm:prSet presAssocID="{0A153ACE-A5C8-43A5-83B0-6C3F92D11381}" presName="parTx" presStyleLbl="revTx" presStyleIdx="2" presStyleCnt="4">
        <dgm:presLayoutVars>
          <dgm:chMax val="0"/>
          <dgm:chPref val="0"/>
        </dgm:presLayoutVars>
      </dgm:prSet>
      <dgm:spPr/>
    </dgm:pt>
    <dgm:pt modelId="{D6EDC4A5-CE8A-47A1-87B5-A67F53F50DF5}" type="pres">
      <dgm:prSet presAssocID="{0A153ACE-A5C8-43A5-83B0-6C3F92D11381}" presName="txSpace" presStyleCnt="0"/>
      <dgm:spPr/>
    </dgm:pt>
    <dgm:pt modelId="{05A8BE7B-A1AB-4919-B7D1-C554C393B116}" type="pres">
      <dgm:prSet presAssocID="{0A153ACE-A5C8-43A5-83B0-6C3F92D11381}" presName="desTx" presStyleLbl="revTx" presStyleIdx="3" presStyleCnt="4">
        <dgm:presLayoutVars/>
      </dgm:prSet>
      <dgm:spPr/>
    </dgm:pt>
  </dgm:ptLst>
  <dgm:cxnLst>
    <dgm:cxn modelId="{B1621A06-6E9A-460B-88A2-13578C24746A}" srcId="{813421DC-2D3E-407E-A222-06E2ED53635D}" destId="{4C9A2B37-673B-4634-8BDF-FC26DC4F087A}" srcOrd="0" destOrd="0" parTransId="{CC830735-0973-479F-A215-C21B9F1EB743}" sibTransId="{1C9EE612-40A2-490D-BD07-14A44D741F3F}"/>
    <dgm:cxn modelId="{DE9E542A-917A-476C-9B9B-EDAEEB7C24F9}" type="presOf" srcId="{826526F0-DCF5-4ADB-81B6-5939CFBF8AF0}" destId="{05A8BE7B-A1AB-4919-B7D1-C554C393B116}" srcOrd="0" destOrd="0" presId="urn:microsoft.com/office/officeart/2018/5/layout/CenteredIconLabelDescriptionList"/>
    <dgm:cxn modelId="{3867D82B-21C9-4CFE-9A2A-4FC45E3FEF06}" type="presOf" srcId="{4C9A2B37-673B-4634-8BDF-FC26DC4F087A}" destId="{42EB3F64-BD49-4D82-88B3-3681853C47F1}" srcOrd="0" destOrd="0" presId="urn:microsoft.com/office/officeart/2018/5/layout/CenteredIconLabelDescriptionList"/>
    <dgm:cxn modelId="{103BA235-482D-4D91-8173-5013D7A55D42}" srcId="{F1B420B8-10BD-4D9B-94A9-35782A8873B5}" destId="{813421DC-2D3E-407E-A222-06E2ED53635D}" srcOrd="0" destOrd="0" parTransId="{A9559BA2-9E74-45CA-A5D0-1D63F4CB0B18}" sibTransId="{C63C404E-64B7-4C6E-BE04-6851C7D93157}"/>
    <dgm:cxn modelId="{4FEB4F5B-ADD4-467C-9271-1BC1600221BD}" srcId="{813421DC-2D3E-407E-A222-06E2ED53635D}" destId="{1781E1AA-9683-4F60-8E21-E2F595FDCE9A}" srcOrd="3" destOrd="0" parTransId="{38D62EE0-E0BE-432B-A52B-C75E4E86757A}" sibTransId="{BFE8ACF0-B19D-41AC-B5A6-9248FAC156CB}"/>
    <dgm:cxn modelId="{29207543-5423-4057-8FFD-03917BC18939}" type="presOf" srcId="{F2DFB369-20F8-4CD6-9F98-B95806ECB32D}" destId="{05A8BE7B-A1AB-4919-B7D1-C554C393B116}" srcOrd="0" destOrd="2" presId="urn:microsoft.com/office/officeart/2018/5/layout/CenteredIconLabelDescriptionList"/>
    <dgm:cxn modelId="{46B69A4B-9655-41E6-AA02-19EB6B6426C6}" type="presOf" srcId="{813421DC-2D3E-407E-A222-06E2ED53635D}" destId="{31DB412B-273F-43CA-874A-FB7D8782DA23}" srcOrd="0" destOrd="0" presId="urn:microsoft.com/office/officeart/2018/5/layout/CenteredIconLabelDescriptionList"/>
    <dgm:cxn modelId="{8BEEC34C-1ED0-47EB-A153-3445B61F6200}" type="presOf" srcId="{597BE360-11F9-4707-8DB9-3928A300D9B6}" destId="{42EB3F64-BD49-4D82-88B3-3681853C47F1}" srcOrd="0" destOrd="2" presId="urn:microsoft.com/office/officeart/2018/5/layout/CenteredIconLabelDescriptionList"/>
    <dgm:cxn modelId="{B3B97A4F-1104-4340-BE94-E736E4128A61}" type="presOf" srcId="{755E09D7-BD56-48DA-AA9D-3849C1DCA363}" destId="{05A8BE7B-A1AB-4919-B7D1-C554C393B116}" srcOrd="0" destOrd="4" presId="urn:microsoft.com/office/officeart/2018/5/layout/CenteredIconLabelDescriptionList"/>
    <dgm:cxn modelId="{214AE354-D3DB-4DE7-B3FF-F275D7B448C2}" srcId="{0A153ACE-A5C8-43A5-83B0-6C3F92D11381}" destId="{F2DFB369-20F8-4CD6-9F98-B95806ECB32D}" srcOrd="2" destOrd="0" parTransId="{59F857E7-4C3E-4810-8E4A-9804ADAA941E}" sibTransId="{D358BB81-C893-4D90-AE16-B41A7BAFB297}"/>
    <dgm:cxn modelId="{80202575-BF7C-4D54-A53F-DE9AF267582D}" srcId="{0A153ACE-A5C8-43A5-83B0-6C3F92D11381}" destId="{826526F0-DCF5-4ADB-81B6-5939CFBF8AF0}" srcOrd="0" destOrd="0" parTransId="{FAADC142-3763-4D90-A8D6-FA1463304423}" sibTransId="{97BA8C7F-32E4-4734-88C0-D6E0AE399C6D}"/>
    <dgm:cxn modelId="{6797DD7A-C1A6-4369-9CDA-865BB06EBF9A}" type="presOf" srcId="{F1B420B8-10BD-4D9B-94A9-35782A8873B5}" destId="{C38E87B0-6A02-416E-A34E-5C9ACFB2E68C}" srcOrd="0" destOrd="0" presId="urn:microsoft.com/office/officeart/2018/5/layout/CenteredIconLabelDescriptionList"/>
    <dgm:cxn modelId="{D8E32585-B9D6-47B3-84E6-E173A188BF58}" srcId="{0A153ACE-A5C8-43A5-83B0-6C3F92D11381}" destId="{755E09D7-BD56-48DA-AA9D-3849C1DCA363}" srcOrd="4" destOrd="0" parTransId="{9644C0D5-E759-4AE1-A591-EDBEBA1722F0}" sibTransId="{EBD4BADC-3F74-4C5A-B789-21B7602D54BA}"/>
    <dgm:cxn modelId="{788DE092-D195-465D-AFD1-774175EF6792}" srcId="{813421DC-2D3E-407E-A222-06E2ED53635D}" destId="{61268A0F-652A-4DDE-A7EC-D3C2506FEF18}" srcOrd="1" destOrd="0" parTransId="{72DEA7A8-99C2-4D07-B00D-9F81A55E1D3E}" sibTransId="{35B78F9E-9015-47A5-906C-F433CF7555A0}"/>
    <dgm:cxn modelId="{F805E29B-67E6-46B7-82DF-3C3904069799}" type="presOf" srcId="{1781E1AA-9683-4F60-8E21-E2F595FDCE9A}" destId="{42EB3F64-BD49-4D82-88B3-3681853C47F1}" srcOrd="0" destOrd="3" presId="urn:microsoft.com/office/officeart/2018/5/layout/CenteredIconLabelDescriptionList"/>
    <dgm:cxn modelId="{6A5F36BE-850B-4C7A-9DCD-867F8EDA1834}" srcId="{0A153ACE-A5C8-43A5-83B0-6C3F92D11381}" destId="{B2AE45C2-EC33-49B3-B7AE-14885DF09074}" srcOrd="3" destOrd="0" parTransId="{AA9D01BB-8D73-43DB-AFA4-0B5B01305A09}" sibTransId="{0FC8A996-61F6-4555-BFAB-F7CE405FFACD}"/>
    <dgm:cxn modelId="{12B0E1C5-E30B-4653-9432-F6F11B5B811D}" srcId="{0A153ACE-A5C8-43A5-83B0-6C3F92D11381}" destId="{C1BCC0AA-74E2-47A5-9B47-5C826B831CE7}" srcOrd="1" destOrd="0" parTransId="{43DA2E3B-0A8E-46E7-ACDE-752F5FFD4931}" sibTransId="{9A3DC89B-A080-4CDB-90D5-F00B75769A14}"/>
    <dgm:cxn modelId="{6A5CC7D7-92C1-42EB-AA6A-458A701F79C5}" type="presOf" srcId="{C1BCC0AA-74E2-47A5-9B47-5C826B831CE7}" destId="{05A8BE7B-A1AB-4919-B7D1-C554C393B116}" srcOrd="0" destOrd="1" presId="urn:microsoft.com/office/officeart/2018/5/layout/CenteredIconLabelDescriptionList"/>
    <dgm:cxn modelId="{BD5FCBE1-22CE-47E0-B43D-99054773638E}" type="presOf" srcId="{61268A0F-652A-4DDE-A7EC-D3C2506FEF18}" destId="{42EB3F64-BD49-4D82-88B3-3681853C47F1}" srcOrd="0" destOrd="1" presId="urn:microsoft.com/office/officeart/2018/5/layout/CenteredIconLabelDescriptionList"/>
    <dgm:cxn modelId="{8B8937E8-2B5E-404F-898E-F57FF4D5D1CC}" srcId="{F1B420B8-10BD-4D9B-94A9-35782A8873B5}" destId="{0A153ACE-A5C8-43A5-83B0-6C3F92D11381}" srcOrd="1" destOrd="0" parTransId="{B8E9E9E3-AB82-4236-A8A8-59BA22B84A01}" sibTransId="{3008C33A-A995-40E3-8622-2526742C381C}"/>
    <dgm:cxn modelId="{AE5C30F1-ED9E-4196-9F65-1CBB45DF8144}" type="presOf" srcId="{B2AE45C2-EC33-49B3-B7AE-14885DF09074}" destId="{05A8BE7B-A1AB-4919-B7D1-C554C393B116}" srcOrd="0" destOrd="3" presId="urn:microsoft.com/office/officeart/2018/5/layout/CenteredIconLabelDescriptionList"/>
    <dgm:cxn modelId="{2714B9FE-5EFB-4FEE-AA86-1EC25A5A97A2}" type="presOf" srcId="{0A153ACE-A5C8-43A5-83B0-6C3F92D11381}" destId="{DB9B9054-F0A6-4791-B6F0-5AC6074E0319}" srcOrd="0" destOrd="0" presId="urn:microsoft.com/office/officeart/2018/5/layout/CenteredIconLabelDescriptionList"/>
    <dgm:cxn modelId="{08C400FF-6230-4F6E-AFB0-1E2BD5C5F5FA}" srcId="{813421DC-2D3E-407E-A222-06E2ED53635D}" destId="{597BE360-11F9-4707-8DB9-3928A300D9B6}" srcOrd="2" destOrd="0" parTransId="{A97911E9-EB38-4352-8FA5-EC2D4B3261D1}" sibTransId="{A2C7605E-3782-4660-96EB-854EA7FD2595}"/>
    <dgm:cxn modelId="{74A78B03-B026-4470-91E4-FDE4E01EBC99}" type="presParOf" srcId="{C38E87B0-6A02-416E-A34E-5C9ACFB2E68C}" destId="{E234EE99-2640-4C5F-919F-BFF1A4CEF6E8}" srcOrd="0" destOrd="0" presId="urn:microsoft.com/office/officeart/2018/5/layout/CenteredIconLabelDescriptionList"/>
    <dgm:cxn modelId="{1A26F52B-9D0D-4E60-8580-A74918A36A5D}" type="presParOf" srcId="{E234EE99-2640-4C5F-919F-BFF1A4CEF6E8}" destId="{AEF1AAE6-6C3A-4687-8814-D4367D252B99}" srcOrd="0" destOrd="0" presId="urn:microsoft.com/office/officeart/2018/5/layout/CenteredIconLabelDescriptionList"/>
    <dgm:cxn modelId="{94B07D56-E119-4264-8E80-3202ED4CA2CD}" type="presParOf" srcId="{E234EE99-2640-4C5F-919F-BFF1A4CEF6E8}" destId="{4B11FB1A-CC5A-45E1-BC9C-50B10630ACF1}" srcOrd="1" destOrd="0" presId="urn:microsoft.com/office/officeart/2018/5/layout/CenteredIconLabelDescriptionList"/>
    <dgm:cxn modelId="{B95EEAE7-E490-435D-8F8C-BB155593D49F}" type="presParOf" srcId="{E234EE99-2640-4C5F-919F-BFF1A4CEF6E8}" destId="{31DB412B-273F-43CA-874A-FB7D8782DA23}" srcOrd="2" destOrd="0" presId="urn:microsoft.com/office/officeart/2018/5/layout/CenteredIconLabelDescriptionList"/>
    <dgm:cxn modelId="{B455466E-D00C-4DA9-8FC6-F380594C5CBD}" type="presParOf" srcId="{E234EE99-2640-4C5F-919F-BFF1A4CEF6E8}" destId="{FF1E7645-6174-4416-8A3B-EEA6FD1C7754}" srcOrd="3" destOrd="0" presId="urn:microsoft.com/office/officeart/2018/5/layout/CenteredIconLabelDescriptionList"/>
    <dgm:cxn modelId="{A4FE1627-B2E9-4F03-8111-4D8196F9A669}" type="presParOf" srcId="{E234EE99-2640-4C5F-919F-BFF1A4CEF6E8}" destId="{42EB3F64-BD49-4D82-88B3-3681853C47F1}" srcOrd="4" destOrd="0" presId="urn:microsoft.com/office/officeart/2018/5/layout/CenteredIconLabelDescriptionList"/>
    <dgm:cxn modelId="{B2C47C3B-19FC-46CC-810B-B41AD3BC5968}" type="presParOf" srcId="{C38E87B0-6A02-416E-A34E-5C9ACFB2E68C}" destId="{2A199EEF-F71A-4D6B-B85D-EE1EBC6DCBCF}" srcOrd="1" destOrd="0" presId="urn:microsoft.com/office/officeart/2018/5/layout/CenteredIconLabelDescriptionList"/>
    <dgm:cxn modelId="{B5C06CAF-8219-4C05-81A2-A39A91CFB76D}" type="presParOf" srcId="{C38E87B0-6A02-416E-A34E-5C9ACFB2E68C}" destId="{71FA6B6D-E0EE-421E-9D72-CB9CAF86789A}" srcOrd="2" destOrd="0" presId="urn:microsoft.com/office/officeart/2018/5/layout/CenteredIconLabelDescriptionList"/>
    <dgm:cxn modelId="{62881BFB-5164-466B-9157-AE1516BFC9C6}" type="presParOf" srcId="{71FA6B6D-E0EE-421E-9D72-CB9CAF86789A}" destId="{9E54460E-BF2D-4ACD-814E-2E7214590BE1}" srcOrd="0" destOrd="0" presId="urn:microsoft.com/office/officeart/2018/5/layout/CenteredIconLabelDescriptionList"/>
    <dgm:cxn modelId="{31920DAB-058A-4743-851A-E593CA488C08}" type="presParOf" srcId="{71FA6B6D-E0EE-421E-9D72-CB9CAF86789A}" destId="{49B5AA43-88A9-4793-9C3C-D4B0F1106516}" srcOrd="1" destOrd="0" presId="urn:microsoft.com/office/officeart/2018/5/layout/CenteredIconLabelDescriptionList"/>
    <dgm:cxn modelId="{DA2F4823-812E-467B-AAC9-1AAE2F711BE5}" type="presParOf" srcId="{71FA6B6D-E0EE-421E-9D72-CB9CAF86789A}" destId="{DB9B9054-F0A6-4791-B6F0-5AC6074E0319}" srcOrd="2" destOrd="0" presId="urn:microsoft.com/office/officeart/2018/5/layout/CenteredIconLabelDescriptionList"/>
    <dgm:cxn modelId="{7371F118-D391-40C5-9EDE-7EE429F3F0B1}" type="presParOf" srcId="{71FA6B6D-E0EE-421E-9D72-CB9CAF86789A}" destId="{D6EDC4A5-CE8A-47A1-87B5-A67F53F50DF5}" srcOrd="3" destOrd="0" presId="urn:microsoft.com/office/officeart/2018/5/layout/CenteredIconLabelDescriptionList"/>
    <dgm:cxn modelId="{62D04A2D-1C98-43B7-9BD1-F84CF8ECC3CB}" type="presParOf" srcId="{71FA6B6D-E0EE-421E-9D72-CB9CAF86789A}" destId="{05A8BE7B-A1AB-4919-B7D1-C554C393B116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7DAB3E09-F64B-4EAA-8D23-839809D299D0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CBD40C0C-64A2-41BC-B818-49755CCF01A6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Train Loss: 1.8217</a:t>
          </a:r>
          <a:endParaRPr lang="en-US"/>
        </a:p>
      </dgm:t>
    </dgm:pt>
    <dgm:pt modelId="{6A47F832-722B-4A0B-AA19-095CA613FC76}" type="parTrans" cxnId="{667FA942-5159-4DCB-9582-16DBA93B9B45}">
      <dgm:prSet/>
      <dgm:spPr/>
      <dgm:t>
        <a:bodyPr/>
        <a:lstStyle/>
        <a:p>
          <a:endParaRPr lang="en-US"/>
        </a:p>
      </dgm:t>
    </dgm:pt>
    <dgm:pt modelId="{9C376C6E-5D00-4543-8D61-8004137F56A8}" type="sibTrans" cxnId="{667FA942-5159-4DCB-9582-16DBA93B9B45}">
      <dgm:prSet/>
      <dgm:spPr/>
      <dgm:t>
        <a:bodyPr/>
        <a:lstStyle/>
        <a:p>
          <a:endParaRPr lang="en-US"/>
        </a:p>
      </dgm:t>
    </dgm:pt>
    <dgm:pt modelId="{E6E60E11-54EF-4730-8744-F659B4EBB0D3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Test Loss: 1.6819</a:t>
          </a:r>
          <a:endParaRPr lang="en-US"/>
        </a:p>
      </dgm:t>
    </dgm:pt>
    <dgm:pt modelId="{4DA6E869-23C5-4AF1-8F05-0D9377004434}" type="parTrans" cxnId="{D7A19F23-A110-47FC-90E7-7701143C301C}">
      <dgm:prSet/>
      <dgm:spPr/>
      <dgm:t>
        <a:bodyPr/>
        <a:lstStyle/>
        <a:p>
          <a:endParaRPr lang="en-US"/>
        </a:p>
      </dgm:t>
    </dgm:pt>
    <dgm:pt modelId="{94E782D8-3418-478E-9ABE-E613223BAAA0}" type="sibTrans" cxnId="{D7A19F23-A110-47FC-90E7-7701143C301C}">
      <dgm:prSet/>
      <dgm:spPr/>
      <dgm:t>
        <a:bodyPr/>
        <a:lstStyle/>
        <a:p>
          <a:endParaRPr lang="en-US"/>
        </a:p>
      </dgm:t>
    </dgm:pt>
    <dgm:pt modelId="{BF9D4A5E-6B47-4B68-9F0D-3750312346F4}" type="pres">
      <dgm:prSet presAssocID="{7DAB3E09-F64B-4EAA-8D23-839809D299D0}" presName="root" presStyleCnt="0">
        <dgm:presLayoutVars>
          <dgm:dir/>
          <dgm:resizeHandles val="exact"/>
        </dgm:presLayoutVars>
      </dgm:prSet>
      <dgm:spPr/>
    </dgm:pt>
    <dgm:pt modelId="{1EFAF951-7EA4-4643-9184-1C79016C1773}" type="pres">
      <dgm:prSet presAssocID="{CBD40C0C-64A2-41BC-B818-49755CCF01A6}" presName="compNode" presStyleCnt="0"/>
      <dgm:spPr/>
    </dgm:pt>
    <dgm:pt modelId="{6CEE72F9-CF7A-4256-9F47-BD13580770D4}" type="pres">
      <dgm:prSet presAssocID="{CBD40C0C-64A2-41BC-B818-49755CCF01A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in Outline"/>
        </a:ext>
      </dgm:extLst>
    </dgm:pt>
    <dgm:pt modelId="{D1639702-7FC3-4695-A5B9-139CAA48DB4E}" type="pres">
      <dgm:prSet presAssocID="{CBD40C0C-64A2-41BC-B818-49755CCF01A6}" presName="iconSpace" presStyleCnt="0"/>
      <dgm:spPr/>
    </dgm:pt>
    <dgm:pt modelId="{613F38FA-037A-48E0-BF39-011756EBAC3B}" type="pres">
      <dgm:prSet presAssocID="{CBD40C0C-64A2-41BC-B818-49755CCF01A6}" presName="parTx" presStyleLbl="revTx" presStyleIdx="0" presStyleCnt="4">
        <dgm:presLayoutVars>
          <dgm:chMax val="0"/>
          <dgm:chPref val="0"/>
        </dgm:presLayoutVars>
      </dgm:prSet>
      <dgm:spPr/>
    </dgm:pt>
    <dgm:pt modelId="{719BCDEF-2729-4CE4-A552-63D822CFF97D}" type="pres">
      <dgm:prSet presAssocID="{CBD40C0C-64A2-41BC-B818-49755CCF01A6}" presName="txSpace" presStyleCnt="0"/>
      <dgm:spPr/>
    </dgm:pt>
    <dgm:pt modelId="{AB59BA71-7DF2-4A81-9270-673CF217CC99}" type="pres">
      <dgm:prSet presAssocID="{CBD40C0C-64A2-41BC-B818-49755CCF01A6}" presName="desTx" presStyleLbl="revTx" presStyleIdx="1" presStyleCnt="4">
        <dgm:presLayoutVars/>
      </dgm:prSet>
      <dgm:spPr/>
    </dgm:pt>
    <dgm:pt modelId="{88C077CB-5601-49CB-B7FF-EBAC2308E3C4}" type="pres">
      <dgm:prSet presAssocID="{9C376C6E-5D00-4543-8D61-8004137F56A8}" presName="sibTrans" presStyleCnt="0"/>
      <dgm:spPr/>
    </dgm:pt>
    <dgm:pt modelId="{C1A7AB84-E233-4F00-8358-E8C8EE4E3CAC}" type="pres">
      <dgm:prSet presAssocID="{E6E60E11-54EF-4730-8744-F659B4EBB0D3}" presName="compNode" presStyleCnt="0"/>
      <dgm:spPr/>
    </dgm:pt>
    <dgm:pt modelId="{350322A0-4AC6-4707-A36A-07348A0660A6}" type="pres">
      <dgm:prSet presAssocID="{E6E60E11-54EF-4730-8744-F659B4EBB0D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ctionary Remove"/>
        </a:ext>
      </dgm:extLst>
    </dgm:pt>
    <dgm:pt modelId="{CE626F34-465F-4D3C-8DE0-898525794014}" type="pres">
      <dgm:prSet presAssocID="{E6E60E11-54EF-4730-8744-F659B4EBB0D3}" presName="iconSpace" presStyleCnt="0"/>
      <dgm:spPr/>
    </dgm:pt>
    <dgm:pt modelId="{4A6A4D1C-1635-4471-87B7-37796EB14F72}" type="pres">
      <dgm:prSet presAssocID="{E6E60E11-54EF-4730-8744-F659B4EBB0D3}" presName="parTx" presStyleLbl="revTx" presStyleIdx="2" presStyleCnt="4">
        <dgm:presLayoutVars>
          <dgm:chMax val="0"/>
          <dgm:chPref val="0"/>
        </dgm:presLayoutVars>
      </dgm:prSet>
      <dgm:spPr/>
    </dgm:pt>
    <dgm:pt modelId="{02B2F9F6-D9D1-44BE-9105-DF4834092FDD}" type="pres">
      <dgm:prSet presAssocID="{E6E60E11-54EF-4730-8744-F659B4EBB0D3}" presName="txSpace" presStyleCnt="0"/>
      <dgm:spPr/>
    </dgm:pt>
    <dgm:pt modelId="{00F5118D-A817-4539-B8A9-98CB6891A21D}" type="pres">
      <dgm:prSet presAssocID="{E6E60E11-54EF-4730-8744-F659B4EBB0D3}" presName="desTx" presStyleLbl="revTx" presStyleIdx="3" presStyleCnt="4">
        <dgm:presLayoutVars/>
      </dgm:prSet>
      <dgm:spPr/>
    </dgm:pt>
  </dgm:ptLst>
  <dgm:cxnLst>
    <dgm:cxn modelId="{D7A19F23-A110-47FC-90E7-7701143C301C}" srcId="{7DAB3E09-F64B-4EAA-8D23-839809D299D0}" destId="{E6E60E11-54EF-4730-8744-F659B4EBB0D3}" srcOrd="1" destOrd="0" parTransId="{4DA6E869-23C5-4AF1-8F05-0D9377004434}" sibTransId="{94E782D8-3418-478E-9ABE-E613223BAAA0}"/>
    <dgm:cxn modelId="{667FA942-5159-4DCB-9582-16DBA93B9B45}" srcId="{7DAB3E09-F64B-4EAA-8D23-839809D299D0}" destId="{CBD40C0C-64A2-41BC-B818-49755CCF01A6}" srcOrd="0" destOrd="0" parTransId="{6A47F832-722B-4A0B-AA19-095CA613FC76}" sibTransId="{9C376C6E-5D00-4543-8D61-8004137F56A8}"/>
    <dgm:cxn modelId="{61387746-CA80-46C2-BA9E-BF928299DD26}" type="presOf" srcId="{7DAB3E09-F64B-4EAA-8D23-839809D299D0}" destId="{BF9D4A5E-6B47-4B68-9F0D-3750312346F4}" srcOrd="0" destOrd="0" presId="urn:microsoft.com/office/officeart/2018/5/layout/CenteredIconLabelDescriptionList"/>
    <dgm:cxn modelId="{C9C6D76D-3F3F-484E-958D-A5EE5B484AE0}" type="presOf" srcId="{CBD40C0C-64A2-41BC-B818-49755CCF01A6}" destId="{613F38FA-037A-48E0-BF39-011756EBAC3B}" srcOrd="0" destOrd="0" presId="urn:microsoft.com/office/officeart/2018/5/layout/CenteredIconLabelDescriptionList"/>
    <dgm:cxn modelId="{4795C3C4-2855-478F-9740-C9292C20E62E}" type="presOf" srcId="{E6E60E11-54EF-4730-8744-F659B4EBB0D3}" destId="{4A6A4D1C-1635-4471-87B7-37796EB14F72}" srcOrd="0" destOrd="0" presId="urn:microsoft.com/office/officeart/2018/5/layout/CenteredIconLabelDescriptionList"/>
    <dgm:cxn modelId="{0363C818-C94B-4477-B287-2ECF30AA27E2}" type="presParOf" srcId="{BF9D4A5E-6B47-4B68-9F0D-3750312346F4}" destId="{1EFAF951-7EA4-4643-9184-1C79016C1773}" srcOrd="0" destOrd="0" presId="urn:microsoft.com/office/officeart/2018/5/layout/CenteredIconLabelDescriptionList"/>
    <dgm:cxn modelId="{7229A608-0213-4094-ACCA-880EA7D7B269}" type="presParOf" srcId="{1EFAF951-7EA4-4643-9184-1C79016C1773}" destId="{6CEE72F9-CF7A-4256-9F47-BD13580770D4}" srcOrd="0" destOrd="0" presId="urn:microsoft.com/office/officeart/2018/5/layout/CenteredIconLabelDescriptionList"/>
    <dgm:cxn modelId="{E4AF2C27-2A4D-414F-ACD9-3F33AA4D979C}" type="presParOf" srcId="{1EFAF951-7EA4-4643-9184-1C79016C1773}" destId="{D1639702-7FC3-4695-A5B9-139CAA48DB4E}" srcOrd="1" destOrd="0" presId="urn:microsoft.com/office/officeart/2018/5/layout/CenteredIconLabelDescriptionList"/>
    <dgm:cxn modelId="{6A709B27-C8FB-4FD1-9254-BC487C188B0B}" type="presParOf" srcId="{1EFAF951-7EA4-4643-9184-1C79016C1773}" destId="{613F38FA-037A-48E0-BF39-011756EBAC3B}" srcOrd="2" destOrd="0" presId="urn:microsoft.com/office/officeart/2018/5/layout/CenteredIconLabelDescriptionList"/>
    <dgm:cxn modelId="{EBC7A158-5470-42B2-8706-0C5B47C9E97F}" type="presParOf" srcId="{1EFAF951-7EA4-4643-9184-1C79016C1773}" destId="{719BCDEF-2729-4CE4-A552-63D822CFF97D}" srcOrd="3" destOrd="0" presId="urn:microsoft.com/office/officeart/2018/5/layout/CenteredIconLabelDescriptionList"/>
    <dgm:cxn modelId="{7600C88C-2B7C-499D-8A52-4806BCBE5619}" type="presParOf" srcId="{1EFAF951-7EA4-4643-9184-1C79016C1773}" destId="{AB59BA71-7DF2-4A81-9270-673CF217CC99}" srcOrd="4" destOrd="0" presId="urn:microsoft.com/office/officeart/2018/5/layout/CenteredIconLabelDescriptionList"/>
    <dgm:cxn modelId="{7220EBA3-EFCC-493A-9E54-72E1B897C61B}" type="presParOf" srcId="{BF9D4A5E-6B47-4B68-9F0D-3750312346F4}" destId="{88C077CB-5601-49CB-B7FF-EBAC2308E3C4}" srcOrd="1" destOrd="0" presId="urn:microsoft.com/office/officeart/2018/5/layout/CenteredIconLabelDescriptionList"/>
    <dgm:cxn modelId="{D3903172-D4A1-4672-BF80-1BB78B7BCE41}" type="presParOf" srcId="{BF9D4A5E-6B47-4B68-9F0D-3750312346F4}" destId="{C1A7AB84-E233-4F00-8358-E8C8EE4E3CAC}" srcOrd="2" destOrd="0" presId="urn:microsoft.com/office/officeart/2018/5/layout/CenteredIconLabelDescriptionList"/>
    <dgm:cxn modelId="{0F00D21E-90DA-4DE6-BD33-F2E39FE61B4B}" type="presParOf" srcId="{C1A7AB84-E233-4F00-8358-E8C8EE4E3CAC}" destId="{350322A0-4AC6-4707-A36A-07348A0660A6}" srcOrd="0" destOrd="0" presId="urn:microsoft.com/office/officeart/2018/5/layout/CenteredIconLabelDescriptionList"/>
    <dgm:cxn modelId="{EB78F0CB-DA79-4042-A2E6-E20F7EAE7B41}" type="presParOf" srcId="{C1A7AB84-E233-4F00-8358-E8C8EE4E3CAC}" destId="{CE626F34-465F-4D3C-8DE0-898525794014}" srcOrd="1" destOrd="0" presId="urn:microsoft.com/office/officeart/2018/5/layout/CenteredIconLabelDescriptionList"/>
    <dgm:cxn modelId="{908F681F-E80A-496F-99B9-C4ABD67B6A0B}" type="presParOf" srcId="{C1A7AB84-E233-4F00-8358-E8C8EE4E3CAC}" destId="{4A6A4D1C-1635-4471-87B7-37796EB14F72}" srcOrd="2" destOrd="0" presId="urn:microsoft.com/office/officeart/2018/5/layout/CenteredIconLabelDescriptionList"/>
    <dgm:cxn modelId="{D317109D-3D90-4132-9BF3-7E2D7E56BB0B}" type="presParOf" srcId="{C1A7AB84-E233-4F00-8358-E8C8EE4E3CAC}" destId="{02B2F9F6-D9D1-44BE-9105-DF4834092FDD}" srcOrd="3" destOrd="0" presId="urn:microsoft.com/office/officeart/2018/5/layout/CenteredIconLabelDescriptionList"/>
    <dgm:cxn modelId="{A1F4338C-AD46-4CF3-8EF6-240D3263AEC2}" type="presParOf" srcId="{C1A7AB84-E233-4F00-8358-E8C8EE4E3CAC}" destId="{00F5118D-A817-4539-B8A9-98CB6891A21D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06A9ABCE-7C54-47A5-A658-062813DCDEAA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9AA32A2-1CC3-4193-A53E-1DEEA64DF3EC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Comprehensive Understanding</a:t>
          </a:r>
          <a:endParaRPr lang="en-US"/>
        </a:p>
      </dgm:t>
    </dgm:pt>
    <dgm:pt modelId="{043B328E-CA63-4C69-96EB-4FB0075D8BD0}" type="parTrans" cxnId="{ACEC4B9B-0A51-450C-8ECF-8B86C76AF3ED}">
      <dgm:prSet/>
      <dgm:spPr/>
      <dgm:t>
        <a:bodyPr/>
        <a:lstStyle/>
        <a:p>
          <a:endParaRPr lang="en-US"/>
        </a:p>
      </dgm:t>
    </dgm:pt>
    <dgm:pt modelId="{9908DC08-E276-4386-B822-8DFD093CBD15}" type="sibTrans" cxnId="{ACEC4B9B-0A51-450C-8ECF-8B86C76AF3E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5192D7E-6E86-4DF9-98B8-DFC5227C817C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Effective Utilization</a:t>
          </a:r>
          <a:endParaRPr lang="en-US"/>
        </a:p>
      </dgm:t>
    </dgm:pt>
    <dgm:pt modelId="{356D9AF0-24FC-4023-9DC0-445F72E827A8}" type="parTrans" cxnId="{9E215569-66AA-4F98-8150-9A49324658C2}">
      <dgm:prSet/>
      <dgm:spPr/>
      <dgm:t>
        <a:bodyPr/>
        <a:lstStyle/>
        <a:p>
          <a:endParaRPr lang="en-US"/>
        </a:p>
      </dgm:t>
    </dgm:pt>
    <dgm:pt modelId="{642830D5-9D80-4119-BD48-1B24D433CA2B}" type="sibTrans" cxnId="{9E215569-66AA-4F98-8150-9A49324658C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9819E4B-AAD4-4023-AD70-3D98CC66D767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Optimization and Fine-Tuning</a:t>
          </a:r>
          <a:endParaRPr lang="en-US"/>
        </a:p>
      </dgm:t>
    </dgm:pt>
    <dgm:pt modelId="{7AD1CA1A-4172-45E5-B97E-30237B6A6511}" type="parTrans" cxnId="{A941FE01-5E0E-4604-8C06-9E105FE276F4}">
      <dgm:prSet/>
      <dgm:spPr/>
      <dgm:t>
        <a:bodyPr/>
        <a:lstStyle/>
        <a:p>
          <a:endParaRPr lang="en-US"/>
        </a:p>
      </dgm:t>
    </dgm:pt>
    <dgm:pt modelId="{F4C9CDB2-0E3D-47EC-9C13-1C6ED1432434}" type="sibTrans" cxnId="{A941FE01-5E0E-4604-8C06-9E105FE276F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677C44F-E1A2-4E84-9858-B9EBBDD88CA3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Practical Application</a:t>
          </a:r>
          <a:endParaRPr lang="en-US"/>
        </a:p>
      </dgm:t>
    </dgm:pt>
    <dgm:pt modelId="{A9FB2301-8C9C-4F04-BB5B-195BE6EF9A03}" type="parTrans" cxnId="{160F4D83-1A8B-495B-8733-AEF3D1DD80CD}">
      <dgm:prSet/>
      <dgm:spPr/>
      <dgm:t>
        <a:bodyPr/>
        <a:lstStyle/>
        <a:p>
          <a:endParaRPr lang="en-US"/>
        </a:p>
      </dgm:t>
    </dgm:pt>
    <dgm:pt modelId="{55289CF1-BE22-4CC2-92CF-289593C702AB}" type="sibTrans" cxnId="{160F4D83-1A8B-495B-8733-AEF3D1DD80CD}">
      <dgm:prSet/>
      <dgm:spPr/>
      <dgm:t>
        <a:bodyPr/>
        <a:lstStyle/>
        <a:p>
          <a:endParaRPr lang="en-US"/>
        </a:p>
      </dgm:t>
    </dgm:pt>
    <dgm:pt modelId="{ACA47F40-7C5F-4A55-ACC6-69621AE0630C}" type="pres">
      <dgm:prSet presAssocID="{06A9ABCE-7C54-47A5-A658-062813DCDEAA}" presName="root" presStyleCnt="0">
        <dgm:presLayoutVars>
          <dgm:dir/>
          <dgm:resizeHandles val="exact"/>
        </dgm:presLayoutVars>
      </dgm:prSet>
      <dgm:spPr/>
    </dgm:pt>
    <dgm:pt modelId="{47AB828C-B1D6-449B-83FB-9E7CB9FD79C5}" type="pres">
      <dgm:prSet presAssocID="{06A9ABCE-7C54-47A5-A658-062813DCDEAA}" presName="container" presStyleCnt="0">
        <dgm:presLayoutVars>
          <dgm:dir/>
          <dgm:resizeHandles val="exact"/>
        </dgm:presLayoutVars>
      </dgm:prSet>
      <dgm:spPr/>
    </dgm:pt>
    <dgm:pt modelId="{5181BB04-7B16-4BEB-954B-F7DD97CE0619}" type="pres">
      <dgm:prSet presAssocID="{F9AA32A2-1CC3-4193-A53E-1DEEA64DF3EC}" presName="compNode" presStyleCnt="0"/>
      <dgm:spPr/>
    </dgm:pt>
    <dgm:pt modelId="{FF0F4594-15C3-4B20-A715-FB3AB0255A66}" type="pres">
      <dgm:prSet presAssocID="{F9AA32A2-1CC3-4193-A53E-1DEEA64DF3EC}" presName="iconBgRect" presStyleLbl="bgShp" presStyleIdx="0" presStyleCnt="4"/>
      <dgm:spPr/>
    </dgm:pt>
    <dgm:pt modelId="{F492958E-715A-4364-9038-DAB7565D664F}" type="pres">
      <dgm:prSet presAssocID="{F9AA32A2-1CC3-4193-A53E-1DEEA64DF3E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F0BC06FD-6BD9-4640-A7E7-C086DBA783D0}" type="pres">
      <dgm:prSet presAssocID="{F9AA32A2-1CC3-4193-A53E-1DEEA64DF3EC}" presName="spaceRect" presStyleCnt="0"/>
      <dgm:spPr/>
    </dgm:pt>
    <dgm:pt modelId="{0474AE29-1620-4AA9-88F1-480BEAD40EA7}" type="pres">
      <dgm:prSet presAssocID="{F9AA32A2-1CC3-4193-A53E-1DEEA64DF3EC}" presName="textRect" presStyleLbl="revTx" presStyleIdx="0" presStyleCnt="4">
        <dgm:presLayoutVars>
          <dgm:chMax val="1"/>
          <dgm:chPref val="1"/>
        </dgm:presLayoutVars>
      </dgm:prSet>
      <dgm:spPr/>
    </dgm:pt>
    <dgm:pt modelId="{F566A11E-E3C9-4766-8D3B-8FAAEBD5BE53}" type="pres">
      <dgm:prSet presAssocID="{9908DC08-E276-4386-B822-8DFD093CBD15}" presName="sibTrans" presStyleLbl="sibTrans2D1" presStyleIdx="0" presStyleCnt="0"/>
      <dgm:spPr/>
    </dgm:pt>
    <dgm:pt modelId="{391C06FC-71E7-428E-8963-CBF80634FC69}" type="pres">
      <dgm:prSet presAssocID="{F5192D7E-6E86-4DF9-98B8-DFC5227C817C}" presName="compNode" presStyleCnt="0"/>
      <dgm:spPr/>
    </dgm:pt>
    <dgm:pt modelId="{63FD0898-A359-41A3-925B-6B5312E8C363}" type="pres">
      <dgm:prSet presAssocID="{F5192D7E-6E86-4DF9-98B8-DFC5227C817C}" presName="iconBgRect" presStyleLbl="bgShp" presStyleIdx="1" presStyleCnt="4"/>
      <dgm:spPr/>
    </dgm:pt>
    <dgm:pt modelId="{2F887D91-CB7C-49A0-9D69-022940F0C14B}" type="pres">
      <dgm:prSet presAssocID="{F5192D7E-6E86-4DF9-98B8-DFC5227C817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352A8F61-9AA4-4052-8126-B7741CE4BCE7}" type="pres">
      <dgm:prSet presAssocID="{F5192D7E-6E86-4DF9-98B8-DFC5227C817C}" presName="spaceRect" presStyleCnt="0"/>
      <dgm:spPr/>
    </dgm:pt>
    <dgm:pt modelId="{940855E1-D43D-449D-9433-C49340B836B6}" type="pres">
      <dgm:prSet presAssocID="{F5192D7E-6E86-4DF9-98B8-DFC5227C817C}" presName="textRect" presStyleLbl="revTx" presStyleIdx="1" presStyleCnt="4">
        <dgm:presLayoutVars>
          <dgm:chMax val="1"/>
          <dgm:chPref val="1"/>
        </dgm:presLayoutVars>
      </dgm:prSet>
      <dgm:spPr/>
    </dgm:pt>
    <dgm:pt modelId="{1A8C894D-C994-4B55-AEA4-7BA70FAA622B}" type="pres">
      <dgm:prSet presAssocID="{642830D5-9D80-4119-BD48-1B24D433CA2B}" presName="sibTrans" presStyleLbl="sibTrans2D1" presStyleIdx="0" presStyleCnt="0"/>
      <dgm:spPr/>
    </dgm:pt>
    <dgm:pt modelId="{2EF4C075-F560-4F63-9834-C22DD109751D}" type="pres">
      <dgm:prSet presAssocID="{09819E4B-AAD4-4023-AD70-3D98CC66D767}" presName="compNode" presStyleCnt="0"/>
      <dgm:spPr/>
    </dgm:pt>
    <dgm:pt modelId="{DD066AAE-CDFB-412D-8B8E-0F4B5A1C8EC8}" type="pres">
      <dgm:prSet presAssocID="{09819E4B-AAD4-4023-AD70-3D98CC66D767}" presName="iconBgRect" presStyleLbl="bgShp" presStyleIdx="2" presStyleCnt="4"/>
      <dgm:spPr/>
    </dgm:pt>
    <dgm:pt modelId="{974E25DB-E2D7-4EC8-A0B4-F55792B0DF2D}" type="pres">
      <dgm:prSet presAssocID="{09819E4B-AAD4-4023-AD70-3D98CC66D76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BF327B3F-A7ED-41C3-B0EC-C1F593C37D8D}" type="pres">
      <dgm:prSet presAssocID="{09819E4B-AAD4-4023-AD70-3D98CC66D767}" presName="spaceRect" presStyleCnt="0"/>
      <dgm:spPr/>
    </dgm:pt>
    <dgm:pt modelId="{ED1E293D-C7FE-4AC3-99BC-97419ECDBB14}" type="pres">
      <dgm:prSet presAssocID="{09819E4B-AAD4-4023-AD70-3D98CC66D767}" presName="textRect" presStyleLbl="revTx" presStyleIdx="2" presStyleCnt="4">
        <dgm:presLayoutVars>
          <dgm:chMax val="1"/>
          <dgm:chPref val="1"/>
        </dgm:presLayoutVars>
      </dgm:prSet>
      <dgm:spPr/>
    </dgm:pt>
    <dgm:pt modelId="{C05D889E-56F3-451E-ACD7-EDBE4F6C6322}" type="pres">
      <dgm:prSet presAssocID="{F4C9CDB2-0E3D-47EC-9C13-1C6ED1432434}" presName="sibTrans" presStyleLbl="sibTrans2D1" presStyleIdx="0" presStyleCnt="0"/>
      <dgm:spPr/>
    </dgm:pt>
    <dgm:pt modelId="{A109D9B1-2C60-4487-B9E8-9B7E6BD50467}" type="pres">
      <dgm:prSet presAssocID="{D677C44F-E1A2-4E84-9858-B9EBBDD88CA3}" presName="compNode" presStyleCnt="0"/>
      <dgm:spPr/>
    </dgm:pt>
    <dgm:pt modelId="{E641EA56-8BEE-41C9-8056-776C31C9A68A}" type="pres">
      <dgm:prSet presAssocID="{D677C44F-E1A2-4E84-9858-B9EBBDD88CA3}" presName="iconBgRect" presStyleLbl="bgShp" presStyleIdx="3" presStyleCnt="4"/>
      <dgm:spPr/>
    </dgm:pt>
    <dgm:pt modelId="{F8CBF713-1DFE-437B-AF0C-BDBE3CF299F5}" type="pres">
      <dgm:prSet presAssocID="{D677C44F-E1A2-4E84-9858-B9EBBDD88CA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2AB3EF59-93D8-448F-8607-CFF874BEEF81}" type="pres">
      <dgm:prSet presAssocID="{D677C44F-E1A2-4E84-9858-B9EBBDD88CA3}" presName="spaceRect" presStyleCnt="0"/>
      <dgm:spPr/>
    </dgm:pt>
    <dgm:pt modelId="{1C395550-235D-44CF-BEF5-B0C42C3350BC}" type="pres">
      <dgm:prSet presAssocID="{D677C44F-E1A2-4E84-9858-B9EBBDD88CA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941FE01-5E0E-4604-8C06-9E105FE276F4}" srcId="{06A9ABCE-7C54-47A5-A658-062813DCDEAA}" destId="{09819E4B-AAD4-4023-AD70-3D98CC66D767}" srcOrd="2" destOrd="0" parTransId="{7AD1CA1A-4172-45E5-B97E-30237B6A6511}" sibTransId="{F4C9CDB2-0E3D-47EC-9C13-1C6ED1432434}"/>
    <dgm:cxn modelId="{8596430C-90A8-4C93-AC4A-4BE5FDCF14AA}" type="presOf" srcId="{9908DC08-E276-4386-B822-8DFD093CBD15}" destId="{F566A11E-E3C9-4766-8D3B-8FAAEBD5BE53}" srcOrd="0" destOrd="0" presId="urn:microsoft.com/office/officeart/2018/2/layout/IconCircleList"/>
    <dgm:cxn modelId="{CCEB0430-E220-460F-AC18-AF9D46815DCC}" type="presOf" srcId="{06A9ABCE-7C54-47A5-A658-062813DCDEAA}" destId="{ACA47F40-7C5F-4A55-ACC6-69621AE0630C}" srcOrd="0" destOrd="0" presId="urn:microsoft.com/office/officeart/2018/2/layout/IconCircleList"/>
    <dgm:cxn modelId="{9E215569-66AA-4F98-8150-9A49324658C2}" srcId="{06A9ABCE-7C54-47A5-A658-062813DCDEAA}" destId="{F5192D7E-6E86-4DF9-98B8-DFC5227C817C}" srcOrd="1" destOrd="0" parTransId="{356D9AF0-24FC-4023-9DC0-445F72E827A8}" sibTransId="{642830D5-9D80-4119-BD48-1B24D433CA2B}"/>
    <dgm:cxn modelId="{DCD44A73-79C2-436C-AF4A-24B9FCDD3408}" type="presOf" srcId="{F9AA32A2-1CC3-4193-A53E-1DEEA64DF3EC}" destId="{0474AE29-1620-4AA9-88F1-480BEAD40EA7}" srcOrd="0" destOrd="0" presId="urn:microsoft.com/office/officeart/2018/2/layout/IconCircleList"/>
    <dgm:cxn modelId="{160F4D83-1A8B-495B-8733-AEF3D1DD80CD}" srcId="{06A9ABCE-7C54-47A5-A658-062813DCDEAA}" destId="{D677C44F-E1A2-4E84-9858-B9EBBDD88CA3}" srcOrd="3" destOrd="0" parTransId="{A9FB2301-8C9C-4F04-BB5B-195BE6EF9A03}" sibTransId="{55289CF1-BE22-4CC2-92CF-289593C702AB}"/>
    <dgm:cxn modelId="{59EC9395-5E0F-4DE8-A775-A3D8F070D926}" type="presOf" srcId="{642830D5-9D80-4119-BD48-1B24D433CA2B}" destId="{1A8C894D-C994-4B55-AEA4-7BA70FAA622B}" srcOrd="0" destOrd="0" presId="urn:microsoft.com/office/officeart/2018/2/layout/IconCircleList"/>
    <dgm:cxn modelId="{ACEC4B9B-0A51-450C-8ECF-8B86C76AF3ED}" srcId="{06A9ABCE-7C54-47A5-A658-062813DCDEAA}" destId="{F9AA32A2-1CC3-4193-A53E-1DEEA64DF3EC}" srcOrd="0" destOrd="0" parTransId="{043B328E-CA63-4C69-96EB-4FB0075D8BD0}" sibTransId="{9908DC08-E276-4386-B822-8DFD093CBD15}"/>
    <dgm:cxn modelId="{E5A6D2A3-A56A-4E69-81CE-4161E2E92E94}" type="presOf" srcId="{D677C44F-E1A2-4E84-9858-B9EBBDD88CA3}" destId="{1C395550-235D-44CF-BEF5-B0C42C3350BC}" srcOrd="0" destOrd="0" presId="urn:microsoft.com/office/officeart/2018/2/layout/IconCircleList"/>
    <dgm:cxn modelId="{B3EE0DE4-A8FD-48E6-B47A-1030D8BCD8C0}" type="presOf" srcId="{F5192D7E-6E86-4DF9-98B8-DFC5227C817C}" destId="{940855E1-D43D-449D-9433-C49340B836B6}" srcOrd="0" destOrd="0" presId="urn:microsoft.com/office/officeart/2018/2/layout/IconCircleList"/>
    <dgm:cxn modelId="{0DC58AEF-726F-4F01-BD85-D70E2BC3065A}" type="presOf" srcId="{09819E4B-AAD4-4023-AD70-3D98CC66D767}" destId="{ED1E293D-C7FE-4AC3-99BC-97419ECDBB14}" srcOrd="0" destOrd="0" presId="urn:microsoft.com/office/officeart/2018/2/layout/IconCircleList"/>
    <dgm:cxn modelId="{2EA083F8-BD32-42D5-98E9-068937ED6CCF}" type="presOf" srcId="{F4C9CDB2-0E3D-47EC-9C13-1C6ED1432434}" destId="{C05D889E-56F3-451E-ACD7-EDBE4F6C6322}" srcOrd="0" destOrd="0" presId="urn:microsoft.com/office/officeart/2018/2/layout/IconCircleList"/>
    <dgm:cxn modelId="{BCEE33A0-5E34-4CA2-A11A-1708AF646AF1}" type="presParOf" srcId="{ACA47F40-7C5F-4A55-ACC6-69621AE0630C}" destId="{47AB828C-B1D6-449B-83FB-9E7CB9FD79C5}" srcOrd="0" destOrd="0" presId="urn:microsoft.com/office/officeart/2018/2/layout/IconCircleList"/>
    <dgm:cxn modelId="{4CD7D785-5CE7-4A2D-A796-29C8B074BC7E}" type="presParOf" srcId="{47AB828C-B1D6-449B-83FB-9E7CB9FD79C5}" destId="{5181BB04-7B16-4BEB-954B-F7DD97CE0619}" srcOrd="0" destOrd="0" presId="urn:microsoft.com/office/officeart/2018/2/layout/IconCircleList"/>
    <dgm:cxn modelId="{7F2D071A-86B8-403B-AC9D-B96064815ACB}" type="presParOf" srcId="{5181BB04-7B16-4BEB-954B-F7DD97CE0619}" destId="{FF0F4594-15C3-4B20-A715-FB3AB0255A66}" srcOrd="0" destOrd="0" presId="urn:microsoft.com/office/officeart/2018/2/layout/IconCircleList"/>
    <dgm:cxn modelId="{3607B18F-B49D-4450-B782-0F4681E9A7AB}" type="presParOf" srcId="{5181BB04-7B16-4BEB-954B-F7DD97CE0619}" destId="{F492958E-715A-4364-9038-DAB7565D664F}" srcOrd="1" destOrd="0" presId="urn:microsoft.com/office/officeart/2018/2/layout/IconCircleList"/>
    <dgm:cxn modelId="{EDA8C9D4-FE8F-4617-88EE-0184FF2E1342}" type="presParOf" srcId="{5181BB04-7B16-4BEB-954B-F7DD97CE0619}" destId="{F0BC06FD-6BD9-4640-A7E7-C086DBA783D0}" srcOrd="2" destOrd="0" presId="urn:microsoft.com/office/officeart/2018/2/layout/IconCircleList"/>
    <dgm:cxn modelId="{D92C9DA7-9A0E-44F9-B775-79F7068238E0}" type="presParOf" srcId="{5181BB04-7B16-4BEB-954B-F7DD97CE0619}" destId="{0474AE29-1620-4AA9-88F1-480BEAD40EA7}" srcOrd="3" destOrd="0" presId="urn:microsoft.com/office/officeart/2018/2/layout/IconCircleList"/>
    <dgm:cxn modelId="{D20C5E7A-E8C0-4581-AC82-FB6C7BC06163}" type="presParOf" srcId="{47AB828C-B1D6-449B-83FB-9E7CB9FD79C5}" destId="{F566A11E-E3C9-4766-8D3B-8FAAEBD5BE53}" srcOrd="1" destOrd="0" presId="urn:microsoft.com/office/officeart/2018/2/layout/IconCircleList"/>
    <dgm:cxn modelId="{20D40760-94A7-4726-9C42-D6FCF588BFA1}" type="presParOf" srcId="{47AB828C-B1D6-449B-83FB-9E7CB9FD79C5}" destId="{391C06FC-71E7-428E-8963-CBF80634FC69}" srcOrd="2" destOrd="0" presId="urn:microsoft.com/office/officeart/2018/2/layout/IconCircleList"/>
    <dgm:cxn modelId="{26A3C08F-0091-489E-8EC3-0CBD1DF2F494}" type="presParOf" srcId="{391C06FC-71E7-428E-8963-CBF80634FC69}" destId="{63FD0898-A359-41A3-925B-6B5312E8C363}" srcOrd="0" destOrd="0" presId="urn:microsoft.com/office/officeart/2018/2/layout/IconCircleList"/>
    <dgm:cxn modelId="{D7AB362F-59CD-4364-9C01-FC52CB693604}" type="presParOf" srcId="{391C06FC-71E7-428E-8963-CBF80634FC69}" destId="{2F887D91-CB7C-49A0-9D69-022940F0C14B}" srcOrd="1" destOrd="0" presId="urn:microsoft.com/office/officeart/2018/2/layout/IconCircleList"/>
    <dgm:cxn modelId="{E4983F73-E42E-4E87-BCC5-DAE2A960FC63}" type="presParOf" srcId="{391C06FC-71E7-428E-8963-CBF80634FC69}" destId="{352A8F61-9AA4-4052-8126-B7741CE4BCE7}" srcOrd="2" destOrd="0" presId="urn:microsoft.com/office/officeart/2018/2/layout/IconCircleList"/>
    <dgm:cxn modelId="{3FD7160F-DE41-48E9-AA3A-D38BEBE81013}" type="presParOf" srcId="{391C06FC-71E7-428E-8963-CBF80634FC69}" destId="{940855E1-D43D-449D-9433-C49340B836B6}" srcOrd="3" destOrd="0" presId="urn:microsoft.com/office/officeart/2018/2/layout/IconCircleList"/>
    <dgm:cxn modelId="{D64E81A2-776B-4FA8-A6C8-9F63FFF0956F}" type="presParOf" srcId="{47AB828C-B1D6-449B-83FB-9E7CB9FD79C5}" destId="{1A8C894D-C994-4B55-AEA4-7BA70FAA622B}" srcOrd="3" destOrd="0" presId="urn:microsoft.com/office/officeart/2018/2/layout/IconCircleList"/>
    <dgm:cxn modelId="{A2B41CA1-9B11-45BB-ABC8-0CE72130D7A5}" type="presParOf" srcId="{47AB828C-B1D6-449B-83FB-9E7CB9FD79C5}" destId="{2EF4C075-F560-4F63-9834-C22DD109751D}" srcOrd="4" destOrd="0" presId="urn:microsoft.com/office/officeart/2018/2/layout/IconCircleList"/>
    <dgm:cxn modelId="{107A2F89-362F-4A1B-A676-E935D8F4C330}" type="presParOf" srcId="{2EF4C075-F560-4F63-9834-C22DD109751D}" destId="{DD066AAE-CDFB-412D-8B8E-0F4B5A1C8EC8}" srcOrd="0" destOrd="0" presId="urn:microsoft.com/office/officeart/2018/2/layout/IconCircleList"/>
    <dgm:cxn modelId="{5C8B90EE-21AC-4BD9-B0AD-CC67EAA42BF2}" type="presParOf" srcId="{2EF4C075-F560-4F63-9834-C22DD109751D}" destId="{974E25DB-E2D7-4EC8-A0B4-F55792B0DF2D}" srcOrd="1" destOrd="0" presId="urn:microsoft.com/office/officeart/2018/2/layout/IconCircleList"/>
    <dgm:cxn modelId="{ACDB1FA1-3B92-4A66-A0F4-AFFF86B91A77}" type="presParOf" srcId="{2EF4C075-F560-4F63-9834-C22DD109751D}" destId="{BF327B3F-A7ED-41C3-B0EC-C1F593C37D8D}" srcOrd="2" destOrd="0" presId="urn:microsoft.com/office/officeart/2018/2/layout/IconCircleList"/>
    <dgm:cxn modelId="{965CA7E5-CF98-4FA3-8B04-3E087E19C6D6}" type="presParOf" srcId="{2EF4C075-F560-4F63-9834-C22DD109751D}" destId="{ED1E293D-C7FE-4AC3-99BC-97419ECDBB14}" srcOrd="3" destOrd="0" presId="urn:microsoft.com/office/officeart/2018/2/layout/IconCircleList"/>
    <dgm:cxn modelId="{6D44BF3A-C590-4C36-8B1D-D59E21EBC484}" type="presParOf" srcId="{47AB828C-B1D6-449B-83FB-9E7CB9FD79C5}" destId="{C05D889E-56F3-451E-ACD7-EDBE4F6C6322}" srcOrd="5" destOrd="0" presId="urn:microsoft.com/office/officeart/2018/2/layout/IconCircleList"/>
    <dgm:cxn modelId="{9D15DFE9-737E-4A01-838E-5259CDC4C8A4}" type="presParOf" srcId="{47AB828C-B1D6-449B-83FB-9E7CB9FD79C5}" destId="{A109D9B1-2C60-4487-B9E8-9B7E6BD50467}" srcOrd="6" destOrd="0" presId="urn:microsoft.com/office/officeart/2018/2/layout/IconCircleList"/>
    <dgm:cxn modelId="{6F2F8E6A-DADB-49D9-927B-BAF074EDAE85}" type="presParOf" srcId="{A109D9B1-2C60-4487-B9E8-9B7E6BD50467}" destId="{E641EA56-8BEE-41C9-8056-776C31C9A68A}" srcOrd="0" destOrd="0" presId="urn:microsoft.com/office/officeart/2018/2/layout/IconCircleList"/>
    <dgm:cxn modelId="{F5D3F8D4-1422-4288-9266-A601EE319D64}" type="presParOf" srcId="{A109D9B1-2C60-4487-B9E8-9B7E6BD50467}" destId="{F8CBF713-1DFE-437B-AF0C-BDBE3CF299F5}" srcOrd="1" destOrd="0" presId="urn:microsoft.com/office/officeart/2018/2/layout/IconCircleList"/>
    <dgm:cxn modelId="{7276F39D-E8AF-4806-853C-F17DB667C2D2}" type="presParOf" srcId="{A109D9B1-2C60-4487-B9E8-9B7E6BD50467}" destId="{2AB3EF59-93D8-448F-8607-CFF874BEEF81}" srcOrd="2" destOrd="0" presId="urn:microsoft.com/office/officeart/2018/2/layout/IconCircleList"/>
    <dgm:cxn modelId="{43AB9A50-CD65-49D7-96FA-41BD9D42F643}" type="presParOf" srcId="{A109D9B1-2C60-4487-B9E8-9B7E6BD50467}" destId="{1C395550-235D-44CF-BEF5-B0C42C3350BC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3065762-B521-4CC7-9541-F4EADC48589E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CEB2BE-735C-43AF-BB20-22E7A5180EBB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Machine Translation (MT) is the automated process of translating text.</a:t>
          </a:r>
          <a:endParaRPr lang="en-US"/>
        </a:p>
      </dgm:t>
    </dgm:pt>
    <dgm:pt modelId="{1D80B691-3227-46D1-B360-2841878B4639}" type="parTrans" cxnId="{CF260662-B19A-42D7-9F2B-2CBB4F3E4DBA}">
      <dgm:prSet/>
      <dgm:spPr/>
      <dgm:t>
        <a:bodyPr/>
        <a:lstStyle/>
        <a:p>
          <a:endParaRPr lang="en-US"/>
        </a:p>
      </dgm:t>
    </dgm:pt>
    <dgm:pt modelId="{2E8376D3-59EA-4CA7-AD5A-9EF5FD8F1AC7}" type="sibTrans" cxnId="{CF260662-B19A-42D7-9F2B-2CBB4F3E4DBA}">
      <dgm:prSet/>
      <dgm:spPr/>
      <dgm:t>
        <a:bodyPr/>
        <a:lstStyle/>
        <a:p>
          <a:endParaRPr lang="en-US"/>
        </a:p>
      </dgm:t>
    </dgm:pt>
    <dgm:pt modelId="{D3693E2D-AC00-480C-A1CD-12E87B66169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English and Hindi are widely spoken languages with distinct linguistic characteristics.</a:t>
          </a:r>
        </a:p>
      </dgm:t>
    </dgm:pt>
    <dgm:pt modelId="{11A255AB-6151-426E-BC99-E2BEF3FCA3A4}" type="parTrans" cxnId="{28634F0F-142B-4001-B8CE-D848E2D103F1}">
      <dgm:prSet/>
      <dgm:spPr/>
      <dgm:t>
        <a:bodyPr/>
        <a:lstStyle/>
        <a:p>
          <a:endParaRPr lang="en-US"/>
        </a:p>
      </dgm:t>
    </dgm:pt>
    <dgm:pt modelId="{61BA40E2-BECE-479A-86EC-9E47FAD2B4BE}" type="sibTrans" cxnId="{28634F0F-142B-4001-B8CE-D848E2D103F1}">
      <dgm:prSet/>
      <dgm:spPr/>
      <dgm:t>
        <a:bodyPr/>
        <a:lstStyle/>
        <a:p>
          <a:endParaRPr lang="en-US"/>
        </a:p>
      </dgm:t>
    </dgm:pt>
    <dgm:pt modelId="{A4EFED67-ECB6-4328-93BC-27F920BF5B8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It provides us the opportunity to explore and implement the Transformer architecture.</a:t>
          </a:r>
        </a:p>
      </dgm:t>
    </dgm:pt>
    <dgm:pt modelId="{D059BB0F-6594-4958-B10F-C44E69814673}" type="parTrans" cxnId="{11B65777-3B7A-4448-868B-705659D91A04}">
      <dgm:prSet/>
      <dgm:spPr/>
      <dgm:t>
        <a:bodyPr/>
        <a:lstStyle/>
        <a:p>
          <a:endParaRPr lang="en-US"/>
        </a:p>
      </dgm:t>
    </dgm:pt>
    <dgm:pt modelId="{9DEB849A-F932-4A1A-953A-483053CC575A}" type="sibTrans" cxnId="{11B65777-3B7A-4448-868B-705659D91A04}">
      <dgm:prSet/>
      <dgm:spPr/>
      <dgm:t>
        <a:bodyPr/>
        <a:lstStyle/>
        <a:p>
          <a:endParaRPr lang="en-US"/>
        </a:p>
      </dgm:t>
    </dgm:pt>
    <dgm:pt modelId="{F46D14BF-AB35-43E5-B79C-1604BE81976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Transformer model shows promising results compared to traditional statistical machine translation and other neural machine translation models. </a:t>
          </a:r>
          <a:r>
            <a:rPr lang="en-US" baseline="30000" dirty="0"/>
            <a:t>3</a:t>
          </a:r>
        </a:p>
      </dgm:t>
    </dgm:pt>
    <dgm:pt modelId="{625D48A2-1538-48E9-A9CF-DABA67935641}" type="parTrans" cxnId="{413236CD-A460-4783-B2F4-03B6CDEC78FB}">
      <dgm:prSet/>
      <dgm:spPr/>
      <dgm:t>
        <a:bodyPr/>
        <a:lstStyle/>
        <a:p>
          <a:endParaRPr lang="en-US"/>
        </a:p>
      </dgm:t>
    </dgm:pt>
    <dgm:pt modelId="{96F6DAE6-536E-4A9E-BA99-66FEB488DCD4}" type="sibTrans" cxnId="{413236CD-A460-4783-B2F4-03B6CDEC78FB}">
      <dgm:prSet/>
      <dgm:spPr/>
      <dgm:t>
        <a:bodyPr/>
        <a:lstStyle/>
        <a:p>
          <a:endParaRPr lang="en-US"/>
        </a:p>
      </dgm:t>
    </dgm:pt>
    <dgm:pt modelId="{AA61ED4F-9D0D-4A50-BCAE-4AE692B4F84D}" type="pres">
      <dgm:prSet presAssocID="{F3065762-B521-4CC7-9541-F4EADC48589E}" presName="root" presStyleCnt="0">
        <dgm:presLayoutVars>
          <dgm:dir/>
          <dgm:resizeHandles val="exact"/>
        </dgm:presLayoutVars>
      </dgm:prSet>
      <dgm:spPr/>
    </dgm:pt>
    <dgm:pt modelId="{E001BA3D-645D-411C-8FDD-2B6B2944488C}" type="pres">
      <dgm:prSet presAssocID="{37CEB2BE-735C-43AF-BB20-22E7A5180EBB}" presName="compNode" presStyleCnt="0"/>
      <dgm:spPr/>
    </dgm:pt>
    <dgm:pt modelId="{D83F367E-E1CA-4199-9D3F-E0CBDCF3F729}" type="pres">
      <dgm:prSet presAssocID="{37CEB2BE-735C-43AF-BB20-22E7A5180EB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76998B39-12DD-47D7-AC8D-04528D375E1A}" type="pres">
      <dgm:prSet presAssocID="{37CEB2BE-735C-43AF-BB20-22E7A5180EBB}" presName="spaceRect" presStyleCnt="0"/>
      <dgm:spPr/>
    </dgm:pt>
    <dgm:pt modelId="{6ECF5472-7919-4E79-94E2-F93829E62188}" type="pres">
      <dgm:prSet presAssocID="{37CEB2BE-735C-43AF-BB20-22E7A5180EBB}" presName="textRect" presStyleLbl="revTx" presStyleIdx="0" presStyleCnt="4">
        <dgm:presLayoutVars>
          <dgm:chMax val="1"/>
          <dgm:chPref val="1"/>
        </dgm:presLayoutVars>
      </dgm:prSet>
      <dgm:spPr/>
    </dgm:pt>
    <dgm:pt modelId="{91083C50-1DAB-44C2-8182-7980C39FE4C0}" type="pres">
      <dgm:prSet presAssocID="{2E8376D3-59EA-4CA7-AD5A-9EF5FD8F1AC7}" presName="sibTrans" presStyleCnt="0"/>
      <dgm:spPr/>
    </dgm:pt>
    <dgm:pt modelId="{F33E8043-1C03-4E5A-876C-936EA1783A21}" type="pres">
      <dgm:prSet presAssocID="{D3693E2D-AC00-480C-A1CD-12E87B661699}" presName="compNode" presStyleCnt="0"/>
      <dgm:spPr/>
    </dgm:pt>
    <dgm:pt modelId="{D697F619-420E-414F-8C07-090ACB335893}" type="pres">
      <dgm:prSet presAssocID="{D3693E2D-AC00-480C-A1CD-12E87B66169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ubtitles outline"/>
        </a:ext>
      </dgm:extLst>
    </dgm:pt>
    <dgm:pt modelId="{DCCFBB09-32E8-4512-AB1C-EE550F0E8A07}" type="pres">
      <dgm:prSet presAssocID="{D3693E2D-AC00-480C-A1CD-12E87B661699}" presName="spaceRect" presStyleCnt="0"/>
      <dgm:spPr/>
    </dgm:pt>
    <dgm:pt modelId="{FAE6CE75-FD26-455D-905B-751E1D7EE9E5}" type="pres">
      <dgm:prSet presAssocID="{D3693E2D-AC00-480C-A1CD-12E87B661699}" presName="textRect" presStyleLbl="revTx" presStyleIdx="1" presStyleCnt="4">
        <dgm:presLayoutVars>
          <dgm:chMax val="1"/>
          <dgm:chPref val="1"/>
        </dgm:presLayoutVars>
      </dgm:prSet>
      <dgm:spPr/>
    </dgm:pt>
    <dgm:pt modelId="{74273412-31E7-42A5-B714-FBF54F90B6D9}" type="pres">
      <dgm:prSet presAssocID="{61BA40E2-BECE-479A-86EC-9E47FAD2B4BE}" presName="sibTrans" presStyleCnt="0"/>
      <dgm:spPr/>
    </dgm:pt>
    <dgm:pt modelId="{D7B87EEB-A178-48D2-BB66-FC645A2EAF81}" type="pres">
      <dgm:prSet presAssocID="{A4EFED67-ECB6-4328-93BC-27F920BF5B85}" presName="compNode" presStyleCnt="0"/>
      <dgm:spPr/>
    </dgm:pt>
    <dgm:pt modelId="{E96CF065-D493-4FC2-8828-A18575EABFA9}" type="pres">
      <dgm:prSet presAssocID="{A4EFED67-ECB6-4328-93BC-27F920BF5B8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6EFDF589-5C88-4CB9-B2BE-07E1049E999E}" type="pres">
      <dgm:prSet presAssocID="{A4EFED67-ECB6-4328-93BC-27F920BF5B85}" presName="spaceRect" presStyleCnt="0"/>
      <dgm:spPr/>
    </dgm:pt>
    <dgm:pt modelId="{5D7ADA67-2D49-4CBE-A162-0EB69E875E4E}" type="pres">
      <dgm:prSet presAssocID="{A4EFED67-ECB6-4328-93BC-27F920BF5B85}" presName="textRect" presStyleLbl="revTx" presStyleIdx="2" presStyleCnt="4">
        <dgm:presLayoutVars>
          <dgm:chMax val="1"/>
          <dgm:chPref val="1"/>
        </dgm:presLayoutVars>
      </dgm:prSet>
      <dgm:spPr/>
    </dgm:pt>
    <dgm:pt modelId="{1E58DB7E-B78A-42D2-8DAC-37D41B839565}" type="pres">
      <dgm:prSet presAssocID="{9DEB849A-F932-4A1A-953A-483053CC575A}" presName="sibTrans" presStyleCnt="0"/>
      <dgm:spPr/>
    </dgm:pt>
    <dgm:pt modelId="{198594FF-9139-41F1-9820-F21243FE3A09}" type="pres">
      <dgm:prSet presAssocID="{F46D14BF-AB35-43E5-B79C-1604BE81976D}" presName="compNode" presStyleCnt="0"/>
      <dgm:spPr/>
    </dgm:pt>
    <dgm:pt modelId="{77278312-DFA9-428B-8CFC-4D7E168616B9}" type="pres">
      <dgm:prSet presAssocID="{F46D14BF-AB35-43E5-B79C-1604BE81976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esentation with pie chart with solid fill"/>
        </a:ext>
      </dgm:extLst>
    </dgm:pt>
    <dgm:pt modelId="{C868ED17-1C1F-4255-98CE-487C1D4173CD}" type="pres">
      <dgm:prSet presAssocID="{F46D14BF-AB35-43E5-B79C-1604BE81976D}" presName="spaceRect" presStyleCnt="0"/>
      <dgm:spPr/>
    </dgm:pt>
    <dgm:pt modelId="{08F72BFF-4E80-449B-9BE3-80CEC3577F5B}" type="pres">
      <dgm:prSet presAssocID="{F46D14BF-AB35-43E5-B79C-1604BE81976D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81C04804-7004-4D2C-979E-445A16A023AF}" type="presOf" srcId="{F3065762-B521-4CC7-9541-F4EADC48589E}" destId="{AA61ED4F-9D0D-4A50-BCAE-4AE692B4F84D}" srcOrd="0" destOrd="0" presId="urn:microsoft.com/office/officeart/2018/2/layout/IconLabelList"/>
    <dgm:cxn modelId="{28634F0F-142B-4001-B8CE-D848E2D103F1}" srcId="{F3065762-B521-4CC7-9541-F4EADC48589E}" destId="{D3693E2D-AC00-480C-A1CD-12E87B661699}" srcOrd="1" destOrd="0" parTransId="{11A255AB-6151-426E-BC99-E2BEF3FCA3A4}" sibTransId="{61BA40E2-BECE-479A-86EC-9E47FAD2B4BE}"/>
    <dgm:cxn modelId="{AF4FBF1D-86D4-4599-9ECC-9D5A227F0C01}" type="presOf" srcId="{A4EFED67-ECB6-4328-93BC-27F920BF5B85}" destId="{5D7ADA67-2D49-4CBE-A162-0EB69E875E4E}" srcOrd="0" destOrd="0" presId="urn:microsoft.com/office/officeart/2018/2/layout/IconLabelList"/>
    <dgm:cxn modelId="{CF260662-B19A-42D7-9F2B-2CBB4F3E4DBA}" srcId="{F3065762-B521-4CC7-9541-F4EADC48589E}" destId="{37CEB2BE-735C-43AF-BB20-22E7A5180EBB}" srcOrd="0" destOrd="0" parTransId="{1D80B691-3227-46D1-B360-2841878B4639}" sibTransId="{2E8376D3-59EA-4CA7-AD5A-9EF5FD8F1AC7}"/>
    <dgm:cxn modelId="{11B65777-3B7A-4448-868B-705659D91A04}" srcId="{F3065762-B521-4CC7-9541-F4EADC48589E}" destId="{A4EFED67-ECB6-4328-93BC-27F920BF5B85}" srcOrd="2" destOrd="0" parTransId="{D059BB0F-6594-4958-B10F-C44E69814673}" sibTransId="{9DEB849A-F932-4A1A-953A-483053CC575A}"/>
    <dgm:cxn modelId="{840DD9A2-D493-4B29-AE5B-F92DB981F8DD}" type="presOf" srcId="{D3693E2D-AC00-480C-A1CD-12E87B661699}" destId="{FAE6CE75-FD26-455D-905B-751E1D7EE9E5}" srcOrd="0" destOrd="0" presId="urn:microsoft.com/office/officeart/2018/2/layout/IconLabelList"/>
    <dgm:cxn modelId="{413236CD-A460-4783-B2F4-03B6CDEC78FB}" srcId="{F3065762-B521-4CC7-9541-F4EADC48589E}" destId="{F46D14BF-AB35-43E5-B79C-1604BE81976D}" srcOrd="3" destOrd="0" parTransId="{625D48A2-1538-48E9-A9CF-DABA67935641}" sibTransId="{96F6DAE6-536E-4A9E-BA99-66FEB488DCD4}"/>
    <dgm:cxn modelId="{930AF4ED-16F1-477B-8946-1F752B15511C}" type="presOf" srcId="{F46D14BF-AB35-43E5-B79C-1604BE81976D}" destId="{08F72BFF-4E80-449B-9BE3-80CEC3577F5B}" srcOrd="0" destOrd="0" presId="urn:microsoft.com/office/officeart/2018/2/layout/IconLabelList"/>
    <dgm:cxn modelId="{CB5A88F9-32E1-4DB4-9830-515F3C5844C5}" type="presOf" srcId="{37CEB2BE-735C-43AF-BB20-22E7A5180EBB}" destId="{6ECF5472-7919-4E79-94E2-F93829E62188}" srcOrd="0" destOrd="0" presId="urn:microsoft.com/office/officeart/2018/2/layout/IconLabelList"/>
    <dgm:cxn modelId="{2D1E4860-0C17-4E5C-877B-1B69ABAD6B1D}" type="presParOf" srcId="{AA61ED4F-9D0D-4A50-BCAE-4AE692B4F84D}" destId="{E001BA3D-645D-411C-8FDD-2B6B2944488C}" srcOrd="0" destOrd="0" presId="urn:microsoft.com/office/officeart/2018/2/layout/IconLabelList"/>
    <dgm:cxn modelId="{8BBFED80-FE57-4B1C-A4FD-9B418A9FA5F3}" type="presParOf" srcId="{E001BA3D-645D-411C-8FDD-2B6B2944488C}" destId="{D83F367E-E1CA-4199-9D3F-E0CBDCF3F729}" srcOrd="0" destOrd="0" presId="urn:microsoft.com/office/officeart/2018/2/layout/IconLabelList"/>
    <dgm:cxn modelId="{4E71605A-BE99-4080-AC55-DEB5902821F0}" type="presParOf" srcId="{E001BA3D-645D-411C-8FDD-2B6B2944488C}" destId="{76998B39-12DD-47D7-AC8D-04528D375E1A}" srcOrd="1" destOrd="0" presId="urn:microsoft.com/office/officeart/2018/2/layout/IconLabelList"/>
    <dgm:cxn modelId="{E55B78AE-78EA-42F3-A4CF-BEA9ACEAFFB3}" type="presParOf" srcId="{E001BA3D-645D-411C-8FDD-2B6B2944488C}" destId="{6ECF5472-7919-4E79-94E2-F93829E62188}" srcOrd="2" destOrd="0" presId="urn:microsoft.com/office/officeart/2018/2/layout/IconLabelList"/>
    <dgm:cxn modelId="{985475AE-F1B9-462D-9720-0892799C2C22}" type="presParOf" srcId="{AA61ED4F-9D0D-4A50-BCAE-4AE692B4F84D}" destId="{91083C50-1DAB-44C2-8182-7980C39FE4C0}" srcOrd="1" destOrd="0" presId="urn:microsoft.com/office/officeart/2018/2/layout/IconLabelList"/>
    <dgm:cxn modelId="{D9FA2C1F-7344-400C-9834-AAF6E02BE1B5}" type="presParOf" srcId="{AA61ED4F-9D0D-4A50-BCAE-4AE692B4F84D}" destId="{F33E8043-1C03-4E5A-876C-936EA1783A21}" srcOrd="2" destOrd="0" presId="urn:microsoft.com/office/officeart/2018/2/layout/IconLabelList"/>
    <dgm:cxn modelId="{F14FB294-F7A9-47E6-995E-858C1D5C98E6}" type="presParOf" srcId="{F33E8043-1C03-4E5A-876C-936EA1783A21}" destId="{D697F619-420E-414F-8C07-090ACB335893}" srcOrd="0" destOrd="0" presId="urn:microsoft.com/office/officeart/2018/2/layout/IconLabelList"/>
    <dgm:cxn modelId="{0376FE4D-881B-4BB2-A002-B1A122ECC72D}" type="presParOf" srcId="{F33E8043-1C03-4E5A-876C-936EA1783A21}" destId="{DCCFBB09-32E8-4512-AB1C-EE550F0E8A07}" srcOrd="1" destOrd="0" presId="urn:microsoft.com/office/officeart/2018/2/layout/IconLabelList"/>
    <dgm:cxn modelId="{25DDC36E-0443-41D3-9DC8-E03A39B480C7}" type="presParOf" srcId="{F33E8043-1C03-4E5A-876C-936EA1783A21}" destId="{FAE6CE75-FD26-455D-905B-751E1D7EE9E5}" srcOrd="2" destOrd="0" presId="urn:microsoft.com/office/officeart/2018/2/layout/IconLabelList"/>
    <dgm:cxn modelId="{1E59A677-C002-4171-8EE2-788E1D2954E4}" type="presParOf" srcId="{AA61ED4F-9D0D-4A50-BCAE-4AE692B4F84D}" destId="{74273412-31E7-42A5-B714-FBF54F90B6D9}" srcOrd="3" destOrd="0" presId="urn:microsoft.com/office/officeart/2018/2/layout/IconLabelList"/>
    <dgm:cxn modelId="{C995956A-84AC-401A-9D68-097FFE197190}" type="presParOf" srcId="{AA61ED4F-9D0D-4A50-BCAE-4AE692B4F84D}" destId="{D7B87EEB-A178-48D2-BB66-FC645A2EAF81}" srcOrd="4" destOrd="0" presId="urn:microsoft.com/office/officeart/2018/2/layout/IconLabelList"/>
    <dgm:cxn modelId="{CEAE169A-CB17-49FF-83D7-E2DCB87A5DCE}" type="presParOf" srcId="{D7B87EEB-A178-48D2-BB66-FC645A2EAF81}" destId="{E96CF065-D493-4FC2-8828-A18575EABFA9}" srcOrd="0" destOrd="0" presId="urn:microsoft.com/office/officeart/2018/2/layout/IconLabelList"/>
    <dgm:cxn modelId="{DD8C3989-06E0-4F76-A040-01BED006D186}" type="presParOf" srcId="{D7B87EEB-A178-48D2-BB66-FC645A2EAF81}" destId="{6EFDF589-5C88-4CB9-B2BE-07E1049E999E}" srcOrd="1" destOrd="0" presId="urn:microsoft.com/office/officeart/2018/2/layout/IconLabelList"/>
    <dgm:cxn modelId="{B8380F4D-E801-4AD5-9B93-D0DECC787825}" type="presParOf" srcId="{D7B87EEB-A178-48D2-BB66-FC645A2EAF81}" destId="{5D7ADA67-2D49-4CBE-A162-0EB69E875E4E}" srcOrd="2" destOrd="0" presId="urn:microsoft.com/office/officeart/2018/2/layout/IconLabelList"/>
    <dgm:cxn modelId="{27D88037-A046-48AF-9DE3-E679B9BC1EE5}" type="presParOf" srcId="{AA61ED4F-9D0D-4A50-BCAE-4AE692B4F84D}" destId="{1E58DB7E-B78A-42D2-8DAC-37D41B839565}" srcOrd="5" destOrd="0" presId="urn:microsoft.com/office/officeart/2018/2/layout/IconLabelList"/>
    <dgm:cxn modelId="{2394FAD1-1617-4799-B55E-D5DE74CD9CD9}" type="presParOf" srcId="{AA61ED4F-9D0D-4A50-BCAE-4AE692B4F84D}" destId="{198594FF-9139-41F1-9820-F21243FE3A09}" srcOrd="6" destOrd="0" presId="urn:microsoft.com/office/officeart/2018/2/layout/IconLabelList"/>
    <dgm:cxn modelId="{2267E067-1D49-4E32-9D30-93662F11619B}" type="presParOf" srcId="{198594FF-9139-41F1-9820-F21243FE3A09}" destId="{77278312-DFA9-428B-8CFC-4D7E168616B9}" srcOrd="0" destOrd="0" presId="urn:microsoft.com/office/officeart/2018/2/layout/IconLabelList"/>
    <dgm:cxn modelId="{96032A92-30F4-4FF4-A151-14834E790A6C}" type="presParOf" srcId="{198594FF-9139-41F1-9820-F21243FE3A09}" destId="{C868ED17-1C1F-4255-98CE-487C1D4173CD}" srcOrd="1" destOrd="0" presId="urn:microsoft.com/office/officeart/2018/2/layout/IconLabelList"/>
    <dgm:cxn modelId="{01C2ECF9-3E6C-47D4-95CA-D6CE10F5094C}" type="presParOf" srcId="{198594FF-9139-41F1-9820-F21243FE3A09}" destId="{08F72BFF-4E80-449B-9BE3-80CEC3577F5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65AB0F7-78F3-417A-A866-7F5CC335457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C537C51-649A-4C77-B3BE-64A2227E9C39}">
      <dgm:prSet/>
      <dgm:spPr/>
      <dgm:t>
        <a:bodyPr/>
        <a:lstStyle/>
        <a:p>
          <a:r>
            <a:rPr lang="en-GB"/>
            <a:t>Hands-On Learning Opportunity.</a:t>
          </a:r>
          <a:endParaRPr lang="en-US"/>
        </a:p>
      </dgm:t>
    </dgm:pt>
    <dgm:pt modelId="{73C09820-A294-4E6E-8179-B5C776720C4C}" type="parTrans" cxnId="{3B412947-1C2B-4740-9481-D6494CE67CA1}">
      <dgm:prSet/>
      <dgm:spPr/>
      <dgm:t>
        <a:bodyPr/>
        <a:lstStyle/>
        <a:p>
          <a:endParaRPr lang="en-US"/>
        </a:p>
      </dgm:t>
    </dgm:pt>
    <dgm:pt modelId="{FDB960E1-13D3-4775-9777-EE8AD700E653}" type="sibTrans" cxnId="{3B412947-1C2B-4740-9481-D6494CE67CA1}">
      <dgm:prSet/>
      <dgm:spPr/>
      <dgm:t>
        <a:bodyPr/>
        <a:lstStyle/>
        <a:p>
          <a:endParaRPr lang="en-US"/>
        </a:p>
      </dgm:t>
    </dgm:pt>
    <dgm:pt modelId="{D3068DF3-BB57-4958-A632-573EA57746CC}">
      <dgm:prSet/>
      <dgm:spPr/>
      <dgm:t>
        <a:bodyPr/>
        <a:lstStyle/>
        <a:p>
          <a:r>
            <a:rPr lang="en-GB"/>
            <a:t>Transformer's Adaptability to Sequences.</a:t>
          </a:r>
          <a:endParaRPr lang="en-US"/>
        </a:p>
      </dgm:t>
    </dgm:pt>
    <dgm:pt modelId="{12E717C3-6022-44DE-8B35-D6CABD551CE2}" type="parTrans" cxnId="{B0BE3D05-EC8D-4265-952D-BD8DF999E79B}">
      <dgm:prSet/>
      <dgm:spPr/>
      <dgm:t>
        <a:bodyPr/>
        <a:lstStyle/>
        <a:p>
          <a:endParaRPr lang="en-US"/>
        </a:p>
      </dgm:t>
    </dgm:pt>
    <dgm:pt modelId="{3D7BDC2E-0FB2-48DA-B59E-31BA673C28CE}" type="sibTrans" cxnId="{B0BE3D05-EC8D-4265-952D-BD8DF999E79B}">
      <dgm:prSet/>
      <dgm:spPr/>
      <dgm:t>
        <a:bodyPr/>
        <a:lstStyle/>
        <a:p>
          <a:endParaRPr lang="en-US"/>
        </a:p>
      </dgm:t>
    </dgm:pt>
    <dgm:pt modelId="{C1088CEF-698F-4845-B835-36167D517BE8}">
      <dgm:prSet/>
      <dgm:spPr/>
      <dgm:t>
        <a:bodyPr/>
        <a:lstStyle/>
        <a:p>
          <a:r>
            <a:rPr lang="en-GB"/>
            <a:t>Understanding Attention Mechanisms.</a:t>
          </a:r>
          <a:endParaRPr lang="en-US"/>
        </a:p>
      </dgm:t>
    </dgm:pt>
    <dgm:pt modelId="{93D60433-8A6C-4D00-817F-5B1ABF176887}" type="parTrans" cxnId="{8000C762-E00B-42A3-9302-A8995514DA7D}">
      <dgm:prSet/>
      <dgm:spPr/>
      <dgm:t>
        <a:bodyPr/>
        <a:lstStyle/>
        <a:p>
          <a:endParaRPr lang="en-US"/>
        </a:p>
      </dgm:t>
    </dgm:pt>
    <dgm:pt modelId="{8089311D-5B68-4C30-B2F2-FF1B5FF17A6A}" type="sibTrans" cxnId="{8000C762-E00B-42A3-9302-A8995514DA7D}">
      <dgm:prSet/>
      <dgm:spPr/>
      <dgm:t>
        <a:bodyPr/>
        <a:lstStyle/>
        <a:p>
          <a:endParaRPr lang="en-US"/>
        </a:p>
      </dgm:t>
    </dgm:pt>
    <dgm:pt modelId="{01C6E4A1-385C-4979-8C3F-AE53ED6A94E4}">
      <dgm:prSet/>
      <dgm:spPr/>
      <dgm:t>
        <a:bodyPr/>
        <a:lstStyle/>
        <a:p>
          <a:r>
            <a:rPr lang="en-GB"/>
            <a:t>Challenges of Cross-Linguistic Translation.</a:t>
          </a:r>
          <a:endParaRPr lang="en-US"/>
        </a:p>
      </dgm:t>
    </dgm:pt>
    <dgm:pt modelId="{6CA1880C-213C-4E9F-BF40-960AE8569FF9}" type="parTrans" cxnId="{0ADEF704-2390-4614-A243-AAE7ECE1016A}">
      <dgm:prSet/>
      <dgm:spPr/>
      <dgm:t>
        <a:bodyPr/>
        <a:lstStyle/>
        <a:p>
          <a:endParaRPr lang="en-US"/>
        </a:p>
      </dgm:t>
    </dgm:pt>
    <dgm:pt modelId="{4E743B9D-9C9A-4CD0-AC09-7014BFD0781D}" type="sibTrans" cxnId="{0ADEF704-2390-4614-A243-AAE7ECE1016A}">
      <dgm:prSet/>
      <dgm:spPr/>
      <dgm:t>
        <a:bodyPr/>
        <a:lstStyle/>
        <a:p>
          <a:endParaRPr lang="en-US"/>
        </a:p>
      </dgm:t>
    </dgm:pt>
    <dgm:pt modelId="{B2E73D28-B608-4D2F-806C-DB37A0CF4E3A}" type="pres">
      <dgm:prSet presAssocID="{B65AB0F7-78F3-417A-A866-7F5CC335457C}" presName="linear" presStyleCnt="0">
        <dgm:presLayoutVars>
          <dgm:animLvl val="lvl"/>
          <dgm:resizeHandles val="exact"/>
        </dgm:presLayoutVars>
      </dgm:prSet>
      <dgm:spPr/>
    </dgm:pt>
    <dgm:pt modelId="{9023E01A-2480-416C-B6AF-1A0E3B34738A}" type="pres">
      <dgm:prSet presAssocID="{2C537C51-649A-4C77-B3BE-64A2227E9C3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5EDCBED-2EE2-4FF7-A02E-EA835A1A08BC}" type="pres">
      <dgm:prSet presAssocID="{FDB960E1-13D3-4775-9777-EE8AD700E653}" presName="spacer" presStyleCnt="0"/>
      <dgm:spPr/>
    </dgm:pt>
    <dgm:pt modelId="{35C8C4D6-C7E1-4272-9747-36803C280550}" type="pres">
      <dgm:prSet presAssocID="{D3068DF3-BB57-4958-A632-573EA57746C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0AB6EC7-FEC8-4F5A-8500-166C098F5C76}" type="pres">
      <dgm:prSet presAssocID="{3D7BDC2E-0FB2-48DA-B59E-31BA673C28CE}" presName="spacer" presStyleCnt="0"/>
      <dgm:spPr/>
    </dgm:pt>
    <dgm:pt modelId="{B31D31E6-8594-45CD-AA4B-5C78C2431EF7}" type="pres">
      <dgm:prSet presAssocID="{C1088CEF-698F-4845-B835-36167D517BE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212744C-A40B-428B-8F54-D6DECBF162CC}" type="pres">
      <dgm:prSet presAssocID="{8089311D-5B68-4C30-B2F2-FF1B5FF17A6A}" presName="spacer" presStyleCnt="0"/>
      <dgm:spPr/>
    </dgm:pt>
    <dgm:pt modelId="{36502157-FAE1-48F5-993C-94CD7B7774EA}" type="pres">
      <dgm:prSet presAssocID="{01C6E4A1-385C-4979-8C3F-AE53ED6A94E4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0ADEF704-2390-4614-A243-AAE7ECE1016A}" srcId="{B65AB0F7-78F3-417A-A866-7F5CC335457C}" destId="{01C6E4A1-385C-4979-8C3F-AE53ED6A94E4}" srcOrd="3" destOrd="0" parTransId="{6CA1880C-213C-4E9F-BF40-960AE8569FF9}" sibTransId="{4E743B9D-9C9A-4CD0-AC09-7014BFD0781D}"/>
    <dgm:cxn modelId="{B0BE3D05-EC8D-4265-952D-BD8DF999E79B}" srcId="{B65AB0F7-78F3-417A-A866-7F5CC335457C}" destId="{D3068DF3-BB57-4958-A632-573EA57746CC}" srcOrd="1" destOrd="0" parTransId="{12E717C3-6022-44DE-8B35-D6CABD551CE2}" sibTransId="{3D7BDC2E-0FB2-48DA-B59E-31BA673C28CE}"/>
    <dgm:cxn modelId="{376B3421-E9FA-47B6-A5AE-3AEC60B89356}" type="presOf" srcId="{01C6E4A1-385C-4979-8C3F-AE53ED6A94E4}" destId="{36502157-FAE1-48F5-993C-94CD7B7774EA}" srcOrd="0" destOrd="0" presId="urn:microsoft.com/office/officeart/2005/8/layout/vList2"/>
    <dgm:cxn modelId="{8000C762-E00B-42A3-9302-A8995514DA7D}" srcId="{B65AB0F7-78F3-417A-A866-7F5CC335457C}" destId="{C1088CEF-698F-4845-B835-36167D517BE8}" srcOrd="2" destOrd="0" parTransId="{93D60433-8A6C-4D00-817F-5B1ABF176887}" sibTransId="{8089311D-5B68-4C30-B2F2-FF1B5FF17A6A}"/>
    <dgm:cxn modelId="{3B412947-1C2B-4740-9481-D6494CE67CA1}" srcId="{B65AB0F7-78F3-417A-A866-7F5CC335457C}" destId="{2C537C51-649A-4C77-B3BE-64A2227E9C39}" srcOrd="0" destOrd="0" parTransId="{73C09820-A294-4E6E-8179-B5C776720C4C}" sibTransId="{FDB960E1-13D3-4775-9777-EE8AD700E653}"/>
    <dgm:cxn modelId="{175D6775-9335-420F-998C-99AF6A0F0E2C}" type="presOf" srcId="{D3068DF3-BB57-4958-A632-573EA57746CC}" destId="{35C8C4D6-C7E1-4272-9747-36803C280550}" srcOrd="0" destOrd="0" presId="urn:microsoft.com/office/officeart/2005/8/layout/vList2"/>
    <dgm:cxn modelId="{740FBA84-D1FF-4B10-A66F-882B0C60A812}" type="presOf" srcId="{B65AB0F7-78F3-417A-A866-7F5CC335457C}" destId="{B2E73D28-B608-4D2F-806C-DB37A0CF4E3A}" srcOrd="0" destOrd="0" presId="urn:microsoft.com/office/officeart/2005/8/layout/vList2"/>
    <dgm:cxn modelId="{50BD4EC8-E581-440E-8323-32B3D8FAD08D}" type="presOf" srcId="{C1088CEF-698F-4845-B835-36167D517BE8}" destId="{B31D31E6-8594-45CD-AA4B-5C78C2431EF7}" srcOrd="0" destOrd="0" presId="urn:microsoft.com/office/officeart/2005/8/layout/vList2"/>
    <dgm:cxn modelId="{8327FAC8-6831-4FFA-A832-63C90465B539}" type="presOf" srcId="{2C537C51-649A-4C77-B3BE-64A2227E9C39}" destId="{9023E01A-2480-416C-B6AF-1A0E3B34738A}" srcOrd="0" destOrd="0" presId="urn:microsoft.com/office/officeart/2005/8/layout/vList2"/>
    <dgm:cxn modelId="{DBD91A87-65F3-4A51-AF13-F7088EBC7E40}" type="presParOf" srcId="{B2E73D28-B608-4D2F-806C-DB37A0CF4E3A}" destId="{9023E01A-2480-416C-B6AF-1A0E3B34738A}" srcOrd="0" destOrd="0" presId="urn:microsoft.com/office/officeart/2005/8/layout/vList2"/>
    <dgm:cxn modelId="{6BEEA409-7616-4163-9F9E-DA753625529D}" type="presParOf" srcId="{B2E73D28-B608-4D2F-806C-DB37A0CF4E3A}" destId="{C5EDCBED-2EE2-4FF7-A02E-EA835A1A08BC}" srcOrd="1" destOrd="0" presId="urn:microsoft.com/office/officeart/2005/8/layout/vList2"/>
    <dgm:cxn modelId="{DACEB4E6-C942-4DEB-B49D-C5DAB5E98CAA}" type="presParOf" srcId="{B2E73D28-B608-4D2F-806C-DB37A0CF4E3A}" destId="{35C8C4D6-C7E1-4272-9747-36803C280550}" srcOrd="2" destOrd="0" presId="urn:microsoft.com/office/officeart/2005/8/layout/vList2"/>
    <dgm:cxn modelId="{63AD70F2-B569-4D23-9686-911F8E176E4C}" type="presParOf" srcId="{B2E73D28-B608-4D2F-806C-DB37A0CF4E3A}" destId="{B0AB6EC7-FEC8-4F5A-8500-166C098F5C76}" srcOrd="3" destOrd="0" presId="urn:microsoft.com/office/officeart/2005/8/layout/vList2"/>
    <dgm:cxn modelId="{0F149153-DA9E-4ECF-8C55-FBEA315D9C9B}" type="presParOf" srcId="{B2E73D28-B608-4D2F-806C-DB37A0CF4E3A}" destId="{B31D31E6-8594-45CD-AA4B-5C78C2431EF7}" srcOrd="4" destOrd="0" presId="urn:microsoft.com/office/officeart/2005/8/layout/vList2"/>
    <dgm:cxn modelId="{92A36753-C1E5-403A-A16C-2FF14CAB83CE}" type="presParOf" srcId="{B2E73D28-B608-4D2F-806C-DB37A0CF4E3A}" destId="{4212744C-A40B-428B-8F54-D6DECBF162CC}" srcOrd="5" destOrd="0" presId="urn:microsoft.com/office/officeart/2005/8/layout/vList2"/>
    <dgm:cxn modelId="{038F8868-76BB-4293-8AD5-E455D75206DB}" type="presParOf" srcId="{B2E73D28-B608-4D2F-806C-DB37A0CF4E3A}" destId="{36502157-FAE1-48F5-993C-94CD7B7774EA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E72FB96-5A9C-46AA-A090-908C89E219D2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C512933-AEB0-454E-A695-4B4A5B94C74A}">
      <dgm:prSet/>
      <dgm:spPr/>
      <dgm:t>
        <a:bodyPr/>
        <a:lstStyle/>
        <a:p>
          <a:r>
            <a:rPr lang="en-GB"/>
            <a:t>Implement Transformer Network</a:t>
          </a:r>
          <a:endParaRPr lang="en-US"/>
        </a:p>
      </dgm:t>
    </dgm:pt>
    <dgm:pt modelId="{427D47CD-9A53-4DB7-BECE-662A0E136286}" type="parTrans" cxnId="{373245FF-E43D-4A16-9917-FF9E7F093B15}">
      <dgm:prSet/>
      <dgm:spPr/>
      <dgm:t>
        <a:bodyPr/>
        <a:lstStyle/>
        <a:p>
          <a:endParaRPr lang="en-US"/>
        </a:p>
      </dgm:t>
    </dgm:pt>
    <dgm:pt modelId="{32DFCFC7-6205-41DF-A89A-2B988142B162}" type="sibTrans" cxnId="{373245FF-E43D-4A16-9917-FF9E7F093B15}">
      <dgm:prSet/>
      <dgm:spPr/>
      <dgm:t>
        <a:bodyPr/>
        <a:lstStyle/>
        <a:p>
          <a:endParaRPr lang="en-US"/>
        </a:p>
      </dgm:t>
    </dgm:pt>
    <dgm:pt modelId="{05273540-1FE0-47FF-A3EF-3680C458D1FD}">
      <dgm:prSet/>
      <dgm:spPr/>
      <dgm:t>
        <a:bodyPr/>
        <a:lstStyle/>
        <a:p>
          <a:r>
            <a:rPr lang="en-GB"/>
            <a:t>Explore Sequence-to-Sequence Translation</a:t>
          </a:r>
          <a:endParaRPr lang="en-US"/>
        </a:p>
      </dgm:t>
    </dgm:pt>
    <dgm:pt modelId="{0B3A9591-9910-4B40-86B1-5C533DA8D0A2}" type="parTrans" cxnId="{585D46B8-DE89-4F45-BBEF-DAFF70EA1019}">
      <dgm:prSet/>
      <dgm:spPr/>
      <dgm:t>
        <a:bodyPr/>
        <a:lstStyle/>
        <a:p>
          <a:endParaRPr lang="en-US"/>
        </a:p>
      </dgm:t>
    </dgm:pt>
    <dgm:pt modelId="{CB4060FC-E314-4FB4-ABB7-7BA8DD9AAA5C}" type="sibTrans" cxnId="{585D46B8-DE89-4F45-BBEF-DAFF70EA1019}">
      <dgm:prSet/>
      <dgm:spPr/>
      <dgm:t>
        <a:bodyPr/>
        <a:lstStyle/>
        <a:p>
          <a:endParaRPr lang="en-US"/>
        </a:p>
      </dgm:t>
    </dgm:pt>
    <dgm:pt modelId="{ED8A16E1-3363-4285-A654-885F3B4AB260}">
      <dgm:prSet/>
      <dgm:spPr/>
      <dgm:t>
        <a:bodyPr/>
        <a:lstStyle/>
        <a:p>
          <a:r>
            <a:rPr lang="en-GB"/>
            <a:t>Leverage Attention Mechanisms</a:t>
          </a:r>
          <a:endParaRPr lang="en-US"/>
        </a:p>
      </dgm:t>
    </dgm:pt>
    <dgm:pt modelId="{0117E8D6-205E-481A-A7B1-585EBE0B8375}" type="parTrans" cxnId="{CAC18257-041A-49D5-921E-D0CF15435663}">
      <dgm:prSet/>
      <dgm:spPr/>
      <dgm:t>
        <a:bodyPr/>
        <a:lstStyle/>
        <a:p>
          <a:endParaRPr lang="en-US"/>
        </a:p>
      </dgm:t>
    </dgm:pt>
    <dgm:pt modelId="{57C06463-9CE4-4D1A-B035-E21336733829}" type="sibTrans" cxnId="{CAC18257-041A-49D5-921E-D0CF15435663}">
      <dgm:prSet/>
      <dgm:spPr/>
      <dgm:t>
        <a:bodyPr/>
        <a:lstStyle/>
        <a:p>
          <a:endParaRPr lang="en-US"/>
        </a:p>
      </dgm:t>
    </dgm:pt>
    <dgm:pt modelId="{DE687175-EBCF-4CDA-9B73-6BE5FAEF6A37}">
      <dgm:prSet/>
      <dgm:spPr/>
      <dgm:t>
        <a:bodyPr/>
        <a:lstStyle/>
        <a:p>
          <a:r>
            <a:rPr lang="en-US"/>
            <a:t>Enhance Understanding of Language Processing</a:t>
          </a:r>
        </a:p>
      </dgm:t>
    </dgm:pt>
    <dgm:pt modelId="{07EB0C21-81FA-4632-91BD-36277074D8BF}" type="parTrans" cxnId="{251797DE-7FC6-4A62-A393-4A3207FB2F23}">
      <dgm:prSet/>
      <dgm:spPr/>
      <dgm:t>
        <a:bodyPr/>
        <a:lstStyle/>
        <a:p>
          <a:endParaRPr lang="en-US"/>
        </a:p>
      </dgm:t>
    </dgm:pt>
    <dgm:pt modelId="{422CC03A-08B1-4D93-9BEA-ABD94259E816}" type="sibTrans" cxnId="{251797DE-7FC6-4A62-A393-4A3207FB2F23}">
      <dgm:prSet/>
      <dgm:spPr/>
      <dgm:t>
        <a:bodyPr/>
        <a:lstStyle/>
        <a:p>
          <a:endParaRPr lang="en-US"/>
        </a:p>
      </dgm:t>
    </dgm:pt>
    <dgm:pt modelId="{24108C55-AB11-43D0-BB9A-42F866F8F431}" type="pres">
      <dgm:prSet presAssocID="{0E72FB96-5A9C-46AA-A090-908C89E219D2}" presName="matrix" presStyleCnt="0">
        <dgm:presLayoutVars>
          <dgm:chMax val="1"/>
          <dgm:dir/>
          <dgm:resizeHandles val="exact"/>
        </dgm:presLayoutVars>
      </dgm:prSet>
      <dgm:spPr/>
    </dgm:pt>
    <dgm:pt modelId="{4DFC84AE-C87F-4DD9-AB49-A59BAFD92AF9}" type="pres">
      <dgm:prSet presAssocID="{0E72FB96-5A9C-46AA-A090-908C89E219D2}" presName="diamond" presStyleLbl="bgShp" presStyleIdx="0" presStyleCnt="1"/>
      <dgm:spPr/>
    </dgm:pt>
    <dgm:pt modelId="{6FB17D5A-A6A6-427D-BCEB-50E6ADDCBADB}" type="pres">
      <dgm:prSet presAssocID="{0E72FB96-5A9C-46AA-A090-908C89E219D2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FCA8B3E2-2CBF-4B06-A03C-FC533925C871}" type="pres">
      <dgm:prSet presAssocID="{0E72FB96-5A9C-46AA-A090-908C89E219D2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85034471-1A3E-4A2A-91B1-43DF2748C450}" type="pres">
      <dgm:prSet presAssocID="{0E72FB96-5A9C-46AA-A090-908C89E219D2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117DCAC1-4E39-4445-9B21-0FF1D752F765}" type="pres">
      <dgm:prSet presAssocID="{0E72FB96-5A9C-46AA-A090-908C89E219D2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AA942C01-162D-48D1-BFCE-0551228695E6}" type="presOf" srcId="{05273540-1FE0-47FF-A3EF-3680C458D1FD}" destId="{FCA8B3E2-2CBF-4B06-A03C-FC533925C871}" srcOrd="0" destOrd="0" presId="urn:microsoft.com/office/officeart/2005/8/layout/matrix3"/>
    <dgm:cxn modelId="{F2983F03-2BD0-4DC5-861D-53DF6FBE3A8C}" type="presOf" srcId="{0E72FB96-5A9C-46AA-A090-908C89E219D2}" destId="{24108C55-AB11-43D0-BB9A-42F866F8F431}" srcOrd="0" destOrd="0" presId="urn:microsoft.com/office/officeart/2005/8/layout/matrix3"/>
    <dgm:cxn modelId="{9738D007-97DD-4E9D-B03D-1FD5CDA40187}" type="presOf" srcId="{DC512933-AEB0-454E-A695-4B4A5B94C74A}" destId="{6FB17D5A-A6A6-427D-BCEB-50E6ADDCBADB}" srcOrd="0" destOrd="0" presId="urn:microsoft.com/office/officeart/2005/8/layout/matrix3"/>
    <dgm:cxn modelId="{CAC18257-041A-49D5-921E-D0CF15435663}" srcId="{0E72FB96-5A9C-46AA-A090-908C89E219D2}" destId="{ED8A16E1-3363-4285-A654-885F3B4AB260}" srcOrd="2" destOrd="0" parTransId="{0117E8D6-205E-481A-A7B1-585EBE0B8375}" sibTransId="{57C06463-9CE4-4D1A-B035-E21336733829}"/>
    <dgm:cxn modelId="{8C354DAB-B044-4CF9-9C40-D3BBAC5C8580}" type="presOf" srcId="{ED8A16E1-3363-4285-A654-885F3B4AB260}" destId="{85034471-1A3E-4A2A-91B1-43DF2748C450}" srcOrd="0" destOrd="0" presId="urn:microsoft.com/office/officeart/2005/8/layout/matrix3"/>
    <dgm:cxn modelId="{585D46B8-DE89-4F45-BBEF-DAFF70EA1019}" srcId="{0E72FB96-5A9C-46AA-A090-908C89E219D2}" destId="{05273540-1FE0-47FF-A3EF-3680C458D1FD}" srcOrd="1" destOrd="0" parTransId="{0B3A9591-9910-4B40-86B1-5C533DA8D0A2}" sibTransId="{CB4060FC-E314-4FB4-ABB7-7BA8DD9AAA5C}"/>
    <dgm:cxn modelId="{251797DE-7FC6-4A62-A393-4A3207FB2F23}" srcId="{0E72FB96-5A9C-46AA-A090-908C89E219D2}" destId="{DE687175-EBCF-4CDA-9B73-6BE5FAEF6A37}" srcOrd="3" destOrd="0" parTransId="{07EB0C21-81FA-4632-91BD-36277074D8BF}" sibTransId="{422CC03A-08B1-4D93-9BEA-ABD94259E816}"/>
    <dgm:cxn modelId="{1B568DF0-5CE8-475F-A9EF-E00072AB8CB3}" type="presOf" srcId="{DE687175-EBCF-4CDA-9B73-6BE5FAEF6A37}" destId="{117DCAC1-4E39-4445-9B21-0FF1D752F765}" srcOrd="0" destOrd="0" presId="urn:microsoft.com/office/officeart/2005/8/layout/matrix3"/>
    <dgm:cxn modelId="{373245FF-E43D-4A16-9917-FF9E7F093B15}" srcId="{0E72FB96-5A9C-46AA-A090-908C89E219D2}" destId="{DC512933-AEB0-454E-A695-4B4A5B94C74A}" srcOrd="0" destOrd="0" parTransId="{427D47CD-9A53-4DB7-BECE-662A0E136286}" sibTransId="{32DFCFC7-6205-41DF-A89A-2B988142B162}"/>
    <dgm:cxn modelId="{E4570630-B388-4288-A885-30DC6260D2D4}" type="presParOf" srcId="{24108C55-AB11-43D0-BB9A-42F866F8F431}" destId="{4DFC84AE-C87F-4DD9-AB49-A59BAFD92AF9}" srcOrd="0" destOrd="0" presId="urn:microsoft.com/office/officeart/2005/8/layout/matrix3"/>
    <dgm:cxn modelId="{DC25CB8C-4D76-42B9-9553-311C4CD1C60D}" type="presParOf" srcId="{24108C55-AB11-43D0-BB9A-42F866F8F431}" destId="{6FB17D5A-A6A6-427D-BCEB-50E6ADDCBADB}" srcOrd="1" destOrd="0" presId="urn:microsoft.com/office/officeart/2005/8/layout/matrix3"/>
    <dgm:cxn modelId="{BEF856A9-531C-4397-ABDC-E122D6BBCCF9}" type="presParOf" srcId="{24108C55-AB11-43D0-BB9A-42F866F8F431}" destId="{FCA8B3E2-2CBF-4B06-A03C-FC533925C871}" srcOrd="2" destOrd="0" presId="urn:microsoft.com/office/officeart/2005/8/layout/matrix3"/>
    <dgm:cxn modelId="{D91B3B09-15C9-41E0-8A5D-DDB9A2DF51B3}" type="presParOf" srcId="{24108C55-AB11-43D0-BB9A-42F866F8F431}" destId="{85034471-1A3E-4A2A-91B1-43DF2748C450}" srcOrd="3" destOrd="0" presId="urn:microsoft.com/office/officeart/2005/8/layout/matrix3"/>
    <dgm:cxn modelId="{D5F9FDBD-5379-41BD-987F-7C852A98F6C4}" type="presParOf" srcId="{24108C55-AB11-43D0-BB9A-42F866F8F431}" destId="{117DCAC1-4E39-4445-9B21-0FF1D752F76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24D5214-3A04-4E49-84C0-0BF2AB275C4C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5904EAA4-F10F-4FD9-8941-3083A83DD8A2}">
      <dgm:prSet phldrT="[Text]" phldr="0" custT="1"/>
      <dgm:spPr>
        <a:solidFill>
          <a:srgbClr val="EC8670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129540" tIns="129540" rIns="129540" bIns="129540" numCol="1" spcCol="1270" anchor="ctr" anchorCtr="0"/>
        <a:lstStyle/>
        <a:p>
          <a:pPr rtl="0"/>
          <a:r>
            <a:rPr lang="en-GB" sz="3400" kern="1200" dirty="0">
              <a:solidFill>
                <a:srgbClr val="FFFFFF"/>
              </a:solidFill>
              <a:latin typeface="Elephant"/>
              <a:ea typeface="+mn-ea"/>
              <a:cs typeface="+mn-cs"/>
            </a:rPr>
            <a:t>Data</a:t>
          </a:r>
          <a:r>
            <a:rPr lang="en-GB" sz="3400" kern="1200" dirty="0">
              <a:solidFill>
                <a:srgbClr val="000000"/>
              </a:solidFill>
            </a:rPr>
            <a:t> </a:t>
          </a:r>
          <a:r>
            <a:rPr lang="en-GB" sz="3400" kern="1200" dirty="0">
              <a:solidFill>
                <a:srgbClr val="FFFFFF"/>
              </a:solidFill>
              <a:latin typeface="Elephant"/>
              <a:ea typeface="+mn-ea"/>
              <a:cs typeface="+mn-cs"/>
            </a:rPr>
            <a:t>Preparation</a:t>
          </a:r>
        </a:p>
      </dgm:t>
    </dgm:pt>
    <dgm:pt modelId="{FDA78814-8626-4255-AEDC-C11D372F60F4}" type="parTrans" cxnId="{9A6B1758-B06D-44AD-BB72-4FE3B7ACD465}">
      <dgm:prSet/>
      <dgm:spPr/>
      <dgm:t>
        <a:bodyPr/>
        <a:lstStyle/>
        <a:p>
          <a:endParaRPr lang="en-GB"/>
        </a:p>
      </dgm:t>
    </dgm:pt>
    <dgm:pt modelId="{EF4E1210-BB03-4D7E-AA14-D6DC0BF3BB35}" type="sibTrans" cxnId="{9A6B1758-B06D-44AD-BB72-4FE3B7ACD465}">
      <dgm:prSet/>
      <dgm:spPr/>
      <dgm:t>
        <a:bodyPr/>
        <a:lstStyle/>
        <a:p>
          <a:endParaRPr lang="en-GB"/>
        </a:p>
      </dgm:t>
    </dgm:pt>
    <dgm:pt modelId="{741D69B1-5BAC-4AF2-9649-D45A5102B897}">
      <dgm:prSet phldrT="[Text]"/>
      <dgm:spPr>
        <a:solidFill>
          <a:srgbClr val="EC8670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129540" tIns="129540" rIns="129540" bIns="129540" numCol="1" spcCol="1270" anchor="ctr" anchorCtr="0"/>
        <a:lstStyle/>
        <a:p>
          <a:r>
            <a:rPr lang="en-GB" sz="2700" kern="1200" dirty="0"/>
            <a:t>Used Positional Encoding</a:t>
          </a:r>
        </a:p>
      </dgm:t>
    </dgm:pt>
    <dgm:pt modelId="{1DF2D429-A118-4954-B9D1-87539AE6AB99}" type="parTrans" cxnId="{15C59C3E-FB42-4F0D-B6BD-9BF7CCBBCDD1}">
      <dgm:prSet/>
      <dgm:spPr/>
      <dgm:t>
        <a:bodyPr/>
        <a:lstStyle/>
        <a:p>
          <a:endParaRPr lang="en-GB"/>
        </a:p>
      </dgm:t>
    </dgm:pt>
    <dgm:pt modelId="{DE90C7D9-915F-466F-836D-DBECD116E01E}" type="sibTrans" cxnId="{15C59C3E-FB42-4F0D-B6BD-9BF7CCBBCDD1}">
      <dgm:prSet/>
      <dgm:spPr/>
      <dgm:t>
        <a:bodyPr/>
        <a:lstStyle/>
        <a:p>
          <a:endParaRPr lang="en-GB"/>
        </a:p>
      </dgm:t>
    </dgm:pt>
    <dgm:pt modelId="{B68F24E4-3C7F-4E84-B3A0-3A66F8F6FA32}">
      <dgm:prSet phldrT="[Text]" phldr="0"/>
      <dgm:spPr/>
      <dgm:t>
        <a:bodyPr/>
        <a:lstStyle/>
        <a:p>
          <a:pPr rtl="0"/>
          <a:r>
            <a:rPr lang="en-GB" dirty="0">
              <a:latin typeface="Elephant"/>
            </a:rPr>
            <a:t> Model Architecture</a:t>
          </a:r>
          <a:endParaRPr lang="en-GB" dirty="0"/>
        </a:p>
      </dgm:t>
    </dgm:pt>
    <dgm:pt modelId="{0EC71FF5-F434-44CE-AAAF-71704E3AFF28}" type="parTrans" cxnId="{232F8E97-45B3-43FB-9223-505B338CA1F4}">
      <dgm:prSet/>
      <dgm:spPr/>
      <dgm:t>
        <a:bodyPr/>
        <a:lstStyle/>
        <a:p>
          <a:endParaRPr lang="en-GB"/>
        </a:p>
      </dgm:t>
    </dgm:pt>
    <dgm:pt modelId="{9895033D-FDB3-441F-877A-DC8B2E9E66CA}" type="sibTrans" cxnId="{232F8E97-45B3-43FB-9223-505B338CA1F4}">
      <dgm:prSet/>
      <dgm:spPr/>
      <dgm:t>
        <a:bodyPr/>
        <a:lstStyle/>
        <a:p>
          <a:endParaRPr lang="en-GB"/>
        </a:p>
      </dgm:t>
    </dgm:pt>
    <dgm:pt modelId="{34E3E3A1-4A3C-450C-8F51-4ABEB3FD438E}">
      <dgm:prSet phldrT="[Text]"/>
      <dgm:spPr/>
      <dgm:t>
        <a:bodyPr/>
        <a:lstStyle/>
        <a:p>
          <a:r>
            <a:rPr lang="en-GB" dirty="0"/>
            <a:t>Encoder</a:t>
          </a:r>
        </a:p>
      </dgm:t>
    </dgm:pt>
    <dgm:pt modelId="{782C296E-C8AE-46CB-B27F-BD32DD4906BA}" type="parTrans" cxnId="{4FA1AEB8-2554-4E4D-ABBF-0ACC3A9BB30D}">
      <dgm:prSet/>
      <dgm:spPr/>
      <dgm:t>
        <a:bodyPr/>
        <a:lstStyle/>
        <a:p>
          <a:endParaRPr lang="en-GB"/>
        </a:p>
      </dgm:t>
    </dgm:pt>
    <dgm:pt modelId="{CFDF1B00-EDF9-4C6A-8117-C55E17C39CAB}" type="sibTrans" cxnId="{4FA1AEB8-2554-4E4D-ABBF-0ACC3A9BB30D}">
      <dgm:prSet/>
      <dgm:spPr/>
      <dgm:t>
        <a:bodyPr/>
        <a:lstStyle/>
        <a:p>
          <a:endParaRPr lang="en-GB"/>
        </a:p>
      </dgm:t>
    </dgm:pt>
    <dgm:pt modelId="{54CD26EB-0670-458E-A5AA-2D3299603E11}">
      <dgm:prSet phldrT="[Text]"/>
      <dgm:spPr>
        <a:solidFill>
          <a:srgbClr val="EC8670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129540" tIns="129540" rIns="129540" bIns="129540" numCol="1" spcCol="1270" anchor="ctr" anchorCtr="0"/>
        <a:lstStyle/>
        <a:p>
          <a:r>
            <a:rPr lang="en-GB" sz="2700" kern="1200" dirty="0"/>
            <a:t>Tokenizer</a:t>
          </a:r>
        </a:p>
      </dgm:t>
    </dgm:pt>
    <dgm:pt modelId="{BC7D13D5-5D6D-45D3-9691-6F07AC6A87A5}" type="parTrans" cxnId="{6424E420-AC03-4067-81E7-C4D947BB97C5}">
      <dgm:prSet/>
      <dgm:spPr/>
      <dgm:t>
        <a:bodyPr/>
        <a:lstStyle/>
        <a:p>
          <a:endParaRPr lang="en-US"/>
        </a:p>
      </dgm:t>
    </dgm:pt>
    <dgm:pt modelId="{D70CD0E1-21DF-4264-A85B-D828DAAFB97E}" type="sibTrans" cxnId="{6424E420-AC03-4067-81E7-C4D947BB97C5}">
      <dgm:prSet/>
      <dgm:spPr/>
      <dgm:t>
        <a:bodyPr/>
        <a:lstStyle/>
        <a:p>
          <a:endParaRPr lang="en-US"/>
        </a:p>
      </dgm:t>
    </dgm:pt>
    <dgm:pt modelId="{8EF691A1-A9F0-46D6-AB3B-CCDDD62B5250}">
      <dgm:prSet phldrT="[Text]"/>
      <dgm:spPr/>
      <dgm:t>
        <a:bodyPr/>
        <a:lstStyle/>
        <a:p>
          <a:r>
            <a:rPr lang="en-GB" dirty="0"/>
            <a:t>Decoder</a:t>
          </a:r>
        </a:p>
      </dgm:t>
    </dgm:pt>
    <dgm:pt modelId="{5761ACFF-3A08-450D-976B-7517A6CD49AC}" type="parTrans" cxnId="{5A09B5CA-C648-4487-842D-DB03737274B7}">
      <dgm:prSet/>
      <dgm:spPr/>
      <dgm:t>
        <a:bodyPr/>
        <a:lstStyle/>
        <a:p>
          <a:endParaRPr lang="en-US"/>
        </a:p>
      </dgm:t>
    </dgm:pt>
    <dgm:pt modelId="{75F0E0E2-81AB-46AB-8666-12D4C152E8A5}" type="sibTrans" cxnId="{5A09B5CA-C648-4487-842D-DB03737274B7}">
      <dgm:prSet/>
      <dgm:spPr/>
      <dgm:t>
        <a:bodyPr/>
        <a:lstStyle/>
        <a:p>
          <a:endParaRPr lang="en-US"/>
        </a:p>
      </dgm:t>
    </dgm:pt>
    <dgm:pt modelId="{9C7116DB-5A27-4CBD-8206-C62EC478F538}" type="pres">
      <dgm:prSet presAssocID="{B24D5214-3A04-4E49-84C0-0BF2AB275C4C}" presName="outerComposite" presStyleCnt="0">
        <dgm:presLayoutVars>
          <dgm:chMax val="5"/>
          <dgm:dir/>
          <dgm:resizeHandles val="exact"/>
        </dgm:presLayoutVars>
      </dgm:prSet>
      <dgm:spPr/>
    </dgm:pt>
    <dgm:pt modelId="{3A3496EB-556B-4AF6-8DF5-9A748EA5A626}" type="pres">
      <dgm:prSet presAssocID="{B24D5214-3A04-4E49-84C0-0BF2AB275C4C}" presName="dummyMaxCanvas" presStyleCnt="0">
        <dgm:presLayoutVars/>
      </dgm:prSet>
      <dgm:spPr/>
    </dgm:pt>
    <dgm:pt modelId="{35366959-9F68-45A4-AB6F-55979A3EDD87}" type="pres">
      <dgm:prSet presAssocID="{B24D5214-3A04-4E49-84C0-0BF2AB275C4C}" presName="TwoNodes_1" presStyleLbl="node1" presStyleIdx="0" presStyleCnt="2">
        <dgm:presLayoutVars>
          <dgm:bulletEnabled val="1"/>
        </dgm:presLayoutVars>
      </dgm:prSet>
      <dgm:spPr>
        <a:xfrm>
          <a:off x="0" y="0"/>
          <a:ext cx="6970871" cy="2494597"/>
        </a:xfrm>
        <a:prstGeom prst="roundRect">
          <a:avLst>
            <a:gd name="adj" fmla="val 10000"/>
          </a:avLst>
        </a:prstGeom>
      </dgm:spPr>
    </dgm:pt>
    <dgm:pt modelId="{089DBB6D-2A67-4AE8-B18D-06A6B44E308E}" type="pres">
      <dgm:prSet presAssocID="{B24D5214-3A04-4E49-84C0-0BF2AB275C4C}" presName="TwoNodes_2" presStyleLbl="node1" presStyleIdx="1" presStyleCnt="2">
        <dgm:presLayoutVars>
          <dgm:bulletEnabled val="1"/>
        </dgm:presLayoutVars>
      </dgm:prSet>
      <dgm:spPr/>
    </dgm:pt>
    <dgm:pt modelId="{DD613740-3091-4809-871C-CAF18F0B2D1D}" type="pres">
      <dgm:prSet presAssocID="{B24D5214-3A04-4E49-84C0-0BF2AB275C4C}" presName="TwoConn_1-2" presStyleLbl="fgAccFollowNode1" presStyleIdx="0" presStyleCnt="1">
        <dgm:presLayoutVars>
          <dgm:bulletEnabled val="1"/>
        </dgm:presLayoutVars>
      </dgm:prSet>
      <dgm:spPr/>
    </dgm:pt>
    <dgm:pt modelId="{B8AAC0B3-5259-41B4-99E0-427F9DF7FAEB}" type="pres">
      <dgm:prSet presAssocID="{B24D5214-3A04-4E49-84C0-0BF2AB275C4C}" presName="TwoNodes_1_text" presStyleLbl="node1" presStyleIdx="1" presStyleCnt="2">
        <dgm:presLayoutVars>
          <dgm:bulletEnabled val="1"/>
        </dgm:presLayoutVars>
      </dgm:prSet>
      <dgm:spPr/>
    </dgm:pt>
    <dgm:pt modelId="{8E0B1E73-D722-40D6-9180-42C2B8ADF405}" type="pres">
      <dgm:prSet presAssocID="{B24D5214-3A04-4E49-84C0-0BF2AB275C4C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6424E420-AC03-4067-81E7-C4D947BB97C5}" srcId="{5904EAA4-F10F-4FD9-8941-3083A83DD8A2}" destId="{54CD26EB-0670-458E-A5AA-2D3299603E11}" srcOrd="1" destOrd="0" parTransId="{BC7D13D5-5D6D-45D3-9691-6F07AC6A87A5}" sibTransId="{D70CD0E1-21DF-4264-A85B-D828DAAFB97E}"/>
    <dgm:cxn modelId="{006BDA21-EBAA-46B6-AC52-2F69F90284C7}" type="presOf" srcId="{8EF691A1-A9F0-46D6-AB3B-CCDDD62B5250}" destId="{089DBB6D-2A67-4AE8-B18D-06A6B44E308E}" srcOrd="0" destOrd="2" presId="urn:microsoft.com/office/officeart/2005/8/layout/vProcess5"/>
    <dgm:cxn modelId="{8D1EFE2E-16F0-4CF3-A04A-D45946E5DC54}" type="presOf" srcId="{B68F24E4-3C7F-4E84-B3A0-3A66F8F6FA32}" destId="{8E0B1E73-D722-40D6-9180-42C2B8ADF405}" srcOrd="1" destOrd="0" presId="urn:microsoft.com/office/officeart/2005/8/layout/vProcess5"/>
    <dgm:cxn modelId="{15C59C3E-FB42-4F0D-B6BD-9BF7CCBBCDD1}" srcId="{5904EAA4-F10F-4FD9-8941-3083A83DD8A2}" destId="{741D69B1-5BAC-4AF2-9649-D45A5102B897}" srcOrd="0" destOrd="0" parTransId="{1DF2D429-A118-4954-B9D1-87539AE6AB99}" sibTransId="{DE90C7D9-915F-466F-836D-DBECD116E01E}"/>
    <dgm:cxn modelId="{69AC953F-60F9-4518-A1DE-B92510474435}" type="presOf" srcId="{34E3E3A1-4A3C-450C-8F51-4ABEB3FD438E}" destId="{8E0B1E73-D722-40D6-9180-42C2B8ADF405}" srcOrd="1" destOrd="1" presId="urn:microsoft.com/office/officeart/2005/8/layout/vProcess5"/>
    <dgm:cxn modelId="{58248256-0B57-4370-BF7E-937C3B4BF8CE}" type="presOf" srcId="{5904EAA4-F10F-4FD9-8941-3083A83DD8A2}" destId="{35366959-9F68-45A4-AB6F-55979A3EDD87}" srcOrd="0" destOrd="0" presId="urn:microsoft.com/office/officeart/2005/8/layout/vProcess5"/>
    <dgm:cxn modelId="{9A6B1758-B06D-44AD-BB72-4FE3B7ACD465}" srcId="{B24D5214-3A04-4E49-84C0-0BF2AB275C4C}" destId="{5904EAA4-F10F-4FD9-8941-3083A83DD8A2}" srcOrd="0" destOrd="0" parTransId="{FDA78814-8626-4255-AEDC-C11D372F60F4}" sibTransId="{EF4E1210-BB03-4D7E-AA14-D6DC0BF3BB35}"/>
    <dgm:cxn modelId="{5DEF8480-3073-4380-9A27-B45F595127C1}" type="presOf" srcId="{54CD26EB-0670-458E-A5AA-2D3299603E11}" destId="{B8AAC0B3-5259-41B4-99E0-427F9DF7FAEB}" srcOrd="1" destOrd="2" presId="urn:microsoft.com/office/officeart/2005/8/layout/vProcess5"/>
    <dgm:cxn modelId="{83B93C88-9F1D-4C8F-8198-88FB5B45EFBF}" type="presOf" srcId="{5904EAA4-F10F-4FD9-8941-3083A83DD8A2}" destId="{B8AAC0B3-5259-41B4-99E0-427F9DF7FAEB}" srcOrd="1" destOrd="0" presId="urn:microsoft.com/office/officeart/2005/8/layout/vProcess5"/>
    <dgm:cxn modelId="{0A5E0391-2F09-49A4-A62F-1EA5DF9ACA0F}" type="presOf" srcId="{B68F24E4-3C7F-4E84-B3A0-3A66F8F6FA32}" destId="{089DBB6D-2A67-4AE8-B18D-06A6B44E308E}" srcOrd="0" destOrd="0" presId="urn:microsoft.com/office/officeart/2005/8/layout/vProcess5"/>
    <dgm:cxn modelId="{232F8E97-45B3-43FB-9223-505B338CA1F4}" srcId="{B24D5214-3A04-4E49-84C0-0BF2AB275C4C}" destId="{B68F24E4-3C7F-4E84-B3A0-3A66F8F6FA32}" srcOrd="1" destOrd="0" parTransId="{0EC71FF5-F434-44CE-AAAF-71704E3AFF28}" sibTransId="{9895033D-FDB3-441F-877A-DC8B2E9E66CA}"/>
    <dgm:cxn modelId="{7E69839C-6ACC-43FD-B78C-4B8CD5C7B7DC}" type="presOf" srcId="{54CD26EB-0670-458E-A5AA-2D3299603E11}" destId="{35366959-9F68-45A4-AB6F-55979A3EDD87}" srcOrd="0" destOrd="2" presId="urn:microsoft.com/office/officeart/2005/8/layout/vProcess5"/>
    <dgm:cxn modelId="{D988DDAC-BAFA-4AAE-A01E-5056E3D2E16C}" type="presOf" srcId="{741D69B1-5BAC-4AF2-9649-D45A5102B897}" destId="{B8AAC0B3-5259-41B4-99E0-427F9DF7FAEB}" srcOrd="1" destOrd="1" presId="urn:microsoft.com/office/officeart/2005/8/layout/vProcess5"/>
    <dgm:cxn modelId="{4FA1AEB8-2554-4E4D-ABBF-0ACC3A9BB30D}" srcId="{B68F24E4-3C7F-4E84-B3A0-3A66F8F6FA32}" destId="{34E3E3A1-4A3C-450C-8F51-4ABEB3FD438E}" srcOrd="0" destOrd="0" parTransId="{782C296E-C8AE-46CB-B27F-BD32DD4906BA}" sibTransId="{CFDF1B00-EDF9-4C6A-8117-C55E17C39CAB}"/>
    <dgm:cxn modelId="{FCD49FC0-667F-4A5F-B918-E64CE3690321}" type="presOf" srcId="{B24D5214-3A04-4E49-84C0-0BF2AB275C4C}" destId="{9C7116DB-5A27-4CBD-8206-C62EC478F538}" srcOrd="0" destOrd="0" presId="urn:microsoft.com/office/officeart/2005/8/layout/vProcess5"/>
    <dgm:cxn modelId="{6E56C0C1-3E7C-4AF9-9F54-C76D7651AC7E}" type="presOf" srcId="{34E3E3A1-4A3C-450C-8F51-4ABEB3FD438E}" destId="{089DBB6D-2A67-4AE8-B18D-06A6B44E308E}" srcOrd="0" destOrd="1" presId="urn:microsoft.com/office/officeart/2005/8/layout/vProcess5"/>
    <dgm:cxn modelId="{56C42AC5-C6C7-407F-BFAA-E982A57D5E36}" type="presOf" srcId="{8EF691A1-A9F0-46D6-AB3B-CCDDD62B5250}" destId="{8E0B1E73-D722-40D6-9180-42C2B8ADF405}" srcOrd="1" destOrd="2" presId="urn:microsoft.com/office/officeart/2005/8/layout/vProcess5"/>
    <dgm:cxn modelId="{5A09B5CA-C648-4487-842D-DB03737274B7}" srcId="{B68F24E4-3C7F-4E84-B3A0-3A66F8F6FA32}" destId="{8EF691A1-A9F0-46D6-AB3B-CCDDD62B5250}" srcOrd="1" destOrd="0" parTransId="{5761ACFF-3A08-450D-976B-7517A6CD49AC}" sibTransId="{75F0E0E2-81AB-46AB-8666-12D4C152E8A5}"/>
    <dgm:cxn modelId="{AFEFC5E3-E149-4FAD-A55B-8D60912307DE}" type="presOf" srcId="{741D69B1-5BAC-4AF2-9649-D45A5102B897}" destId="{35366959-9F68-45A4-AB6F-55979A3EDD87}" srcOrd="0" destOrd="1" presId="urn:microsoft.com/office/officeart/2005/8/layout/vProcess5"/>
    <dgm:cxn modelId="{8B6672FC-BD2F-44C3-AE6F-E5A5EB4A0A0C}" type="presOf" srcId="{EF4E1210-BB03-4D7E-AA14-D6DC0BF3BB35}" destId="{DD613740-3091-4809-871C-CAF18F0B2D1D}" srcOrd="0" destOrd="0" presId="urn:microsoft.com/office/officeart/2005/8/layout/vProcess5"/>
    <dgm:cxn modelId="{426A0EF7-7A89-4755-85F0-383626136EAD}" type="presParOf" srcId="{9C7116DB-5A27-4CBD-8206-C62EC478F538}" destId="{3A3496EB-556B-4AF6-8DF5-9A748EA5A626}" srcOrd="0" destOrd="0" presId="urn:microsoft.com/office/officeart/2005/8/layout/vProcess5"/>
    <dgm:cxn modelId="{CF285F80-A790-48A0-9871-8A941739E05A}" type="presParOf" srcId="{9C7116DB-5A27-4CBD-8206-C62EC478F538}" destId="{35366959-9F68-45A4-AB6F-55979A3EDD87}" srcOrd="1" destOrd="0" presId="urn:microsoft.com/office/officeart/2005/8/layout/vProcess5"/>
    <dgm:cxn modelId="{86EFAB9A-1DF8-41BE-9C9B-8AAB5236EF87}" type="presParOf" srcId="{9C7116DB-5A27-4CBD-8206-C62EC478F538}" destId="{089DBB6D-2A67-4AE8-B18D-06A6B44E308E}" srcOrd="2" destOrd="0" presId="urn:microsoft.com/office/officeart/2005/8/layout/vProcess5"/>
    <dgm:cxn modelId="{48585563-80F0-4D4C-A2F4-2C43A0BBF216}" type="presParOf" srcId="{9C7116DB-5A27-4CBD-8206-C62EC478F538}" destId="{DD613740-3091-4809-871C-CAF18F0B2D1D}" srcOrd="3" destOrd="0" presId="urn:microsoft.com/office/officeart/2005/8/layout/vProcess5"/>
    <dgm:cxn modelId="{6824ACBB-41BF-430B-8862-2C8B85CC27C9}" type="presParOf" srcId="{9C7116DB-5A27-4CBD-8206-C62EC478F538}" destId="{B8AAC0B3-5259-41B4-99E0-427F9DF7FAEB}" srcOrd="4" destOrd="0" presId="urn:microsoft.com/office/officeart/2005/8/layout/vProcess5"/>
    <dgm:cxn modelId="{B2EC4ED6-36E8-4DA3-ADE8-8D23E8EC91EC}" type="presParOf" srcId="{9C7116DB-5A27-4CBD-8206-C62EC478F538}" destId="{8E0B1E73-D722-40D6-9180-42C2B8ADF405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24D5214-3A04-4E49-84C0-0BF2AB275C4C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B68F24E4-3C7F-4E84-B3A0-3A66F8F6FA32}">
      <dgm:prSet phldrT="[Text]" phldr="0"/>
      <dgm:spPr/>
      <dgm:t>
        <a:bodyPr/>
        <a:lstStyle/>
        <a:p>
          <a:pPr rtl="0"/>
          <a:r>
            <a:rPr lang="en-GB" dirty="0">
              <a:latin typeface="Elephant"/>
            </a:rPr>
            <a:t> Training</a:t>
          </a:r>
          <a:endParaRPr lang="en-GB" dirty="0"/>
        </a:p>
      </dgm:t>
    </dgm:pt>
    <dgm:pt modelId="{0EC71FF5-F434-44CE-AAAF-71704E3AFF28}" type="parTrans" cxnId="{232F8E97-45B3-43FB-9223-505B338CA1F4}">
      <dgm:prSet/>
      <dgm:spPr/>
      <dgm:t>
        <a:bodyPr/>
        <a:lstStyle/>
        <a:p>
          <a:endParaRPr lang="en-GB"/>
        </a:p>
      </dgm:t>
    </dgm:pt>
    <dgm:pt modelId="{9895033D-FDB3-441F-877A-DC8B2E9E66CA}" type="sibTrans" cxnId="{232F8E97-45B3-43FB-9223-505B338CA1F4}">
      <dgm:prSet/>
      <dgm:spPr/>
      <dgm:t>
        <a:bodyPr/>
        <a:lstStyle/>
        <a:p>
          <a:endParaRPr lang="en-GB"/>
        </a:p>
      </dgm:t>
    </dgm:pt>
    <dgm:pt modelId="{DDF63F9D-C629-4121-AA9D-9C689ED6C953}">
      <dgm:prSet phldrT="[Text]" phldr="0"/>
      <dgm:spPr/>
      <dgm:t>
        <a:bodyPr/>
        <a:lstStyle/>
        <a:p>
          <a:r>
            <a:rPr lang="en-GB" dirty="0">
              <a:latin typeface="Elephant"/>
            </a:rPr>
            <a:t>Evaluation</a:t>
          </a:r>
          <a:endParaRPr lang="en-GB" dirty="0"/>
        </a:p>
      </dgm:t>
    </dgm:pt>
    <dgm:pt modelId="{3B366475-49A8-460F-8707-80F6ED74EE41}" type="parTrans" cxnId="{7271F212-C496-44A2-9DC4-CC99B51565C1}">
      <dgm:prSet/>
      <dgm:spPr/>
      <dgm:t>
        <a:bodyPr/>
        <a:lstStyle/>
        <a:p>
          <a:endParaRPr lang="en-GB"/>
        </a:p>
      </dgm:t>
    </dgm:pt>
    <dgm:pt modelId="{3A92E77C-8DD0-4B29-949D-B4B554D54F5E}" type="sibTrans" cxnId="{7271F212-C496-44A2-9DC4-CC99B51565C1}">
      <dgm:prSet/>
      <dgm:spPr/>
      <dgm:t>
        <a:bodyPr/>
        <a:lstStyle/>
        <a:p>
          <a:endParaRPr lang="en-GB"/>
        </a:p>
      </dgm:t>
    </dgm:pt>
    <dgm:pt modelId="{FE6387B1-3D77-4D64-B118-01CE3EA615DC}">
      <dgm:prSet phldr="0"/>
      <dgm:spPr/>
      <dgm:t>
        <a:bodyPr/>
        <a:lstStyle/>
        <a:p>
          <a:pPr rtl="0"/>
          <a:r>
            <a:rPr lang="en-GB" dirty="0">
              <a:latin typeface="Elephant"/>
            </a:rPr>
            <a:t>Optimization and Fine tuning</a:t>
          </a:r>
        </a:p>
      </dgm:t>
    </dgm:pt>
    <dgm:pt modelId="{D3360BB4-490C-4AE4-AD99-166E533DE4FA}" type="parTrans" cxnId="{9E3966A7-DFA5-40FF-A290-FF55B4053C68}">
      <dgm:prSet/>
      <dgm:spPr/>
      <dgm:t>
        <a:bodyPr/>
        <a:lstStyle/>
        <a:p>
          <a:endParaRPr lang="en-US"/>
        </a:p>
      </dgm:t>
    </dgm:pt>
    <dgm:pt modelId="{0130CE06-EF63-4E57-8D10-2B87D5335C32}" type="sibTrans" cxnId="{9E3966A7-DFA5-40FF-A290-FF55B4053C68}">
      <dgm:prSet/>
      <dgm:spPr/>
      <dgm:t>
        <a:bodyPr/>
        <a:lstStyle/>
        <a:p>
          <a:endParaRPr lang="en-US"/>
        </a:p>
      </dgm:t>
    </dgm:pt>
    <dgm:pt modelId="{656C76B9-B2BD-45A9-9F42-8D5B28101E5C}">
      <dgm:prSet phldr="0"/>
      <dgm:spPr/>
      <dgm:t>
        <a:bodyPr/>
        <a:lstStyle/>
        <a:p>
          <a:pPr rtl="0"/>
          <a:r>
            <a:rPr lang="en-GB" dirty="0">
              <a:latin typeface="Century Gothic" panose="020B0502020202020204" pitchFamily="34" charset="0"/>
            </a:rPr>
            <a:t>Run multiple times by changing the hyperparameter</a:t>
          </a:r>
        </a:p>
      </dgm:t>
    </dgm:pt>
    <dgm:pt modelId="{3535CCEC-85CA-4C12-85FA-7C731561BF8C}" type="parTrans" cxnId="{2C4F7B6A-8770-4E5D-BB95-97740720378A}">
      <dgm:prSet/>
      <dgm:spPr/>
      <dgm:t>
        <a:bodyPr/>
        <a:lstStyle/>
        <a:p>
          <a:endParaRPr lang="en-US"/>
        </a:p>
      </dgm:t>
    </dgm:pt>
    <dgm:pt modelId="{A595CEE1-277B-43A6-ADF8-A7F81F5F9899}" type="sibTrans" cxnId="{2C4F7B6A-8770-4E5D-BB95-97740720378A}">
      <dgm:prSet/>
      <dgm:spPr/>
      <dgm:t>
        <a:bodyPr/>
        <a:lstStyle/>
        <a:p>
          <a:endParaRPr lang="en-US"/>
        </a:p>
      </dgm:t>
    </dgm:pt>
    <dgm:pt modelId="{883AF71D-8791-46DC-9D2D-ADC38B2CC983}">
      <dgm:prSet phldrT="[Text]" phldr="0"/>
      <dgm:spPr/>
      <dgm:t>
        <a:bodyPr/>
        <a:lstStyle/>
        <a:p>
          <a:pPr rtl="0"/>
          <a:r>
            <a:rPr lang="en-GB" dirty="0"/>
            <a:t>Split dataset into 70% Training and 30% for testing</a:t>
          </a:r>
        </a:p>
      </dgm:t>
    </dgm:pt>
    <dgm:pt modelId="{33FDB2CF-5971-4B3E-AC6E-F1E8D771F8DE}" type="parTrans" cxnId="{D54BB201-9485-4805-B17A-88218A9844ED}">
      <dgm:prSet/>
      <dgm:spPr/>
      <dgm:t>
        <a:bodyPr/>
        <a:lstStyle/>
        <a:p>
          <a:endParaRPr lang="en-US"/>
        </a:p>
      </dgm:t>
    </dgm:pt>
    <dgm:pt modelId="{FD139136-08E7-48F1-8BC9-35344EB2D0BC}" type="sibTrans" cxnId="{D54BB201-9485-4805-B17A-88218A9844ED}">
      <dgm:prSet/>
      <dgm:spPr/>
      <dgm:t>
        <a:bodyPr/>
        <a:lstStyle/>
        <a:p>
          <a:endParaRPr lang="en-US"/>
        </a:p>
      </dgm:t>
    </dgm:pt>
    <dgm:pt modelId="{B7E3CB81-33D0-4F9E-B9CD-1BB157C3A144}">
      <dgm:prSet phldrT="[Text]" phldr="0"/>
      <dgm:spPr/>
      <dgm:t>
        <a:bodyPr/>
        <a:lstStyle/>
        <a:p>
          <a:r>
            <a:rPr lang="en-GB" dirty="0"/>
            <a:t>Observe Training and Testing loss</a:t>
          </a:r>
        </a:p>
      </dgm:t>
    </dgm:pt>
    <dgm:pt modelId="{47CA3889-A91D-4E7C-988A-6C90D049569F}" type="parTrans" cxnId="{65954B9D-BBAB-47FE-ACB3-45391B9FD79D}">
      <dgm:prSet/>
      <dgm:spPr/>
      <dgm:t>
        <a:bodyPr/>
        <a:lstStyle/>
        <a:p>
          <a:endParaRPr lang="en-US"/>
        </a:p>
      </dgm:t>
    </dgm:pt>
    <dgm:pt modelId="{80C5B1DE-21DF-4366-A020-24696219E453}" type="sibTrans" cxnId="{65954B9D-BBAB-47FE-ACB3-45391B9FD79D}">
      <dgm:prSet/>
      <dgm:spPr/>
      <dgm:t>
        <a:bodyPr/>
        <a:lstStyle/>
        <a:p>
          <a:endParaRPr lang="en-US"/>
        </a:p>
      </dgm:t>
    </dgm:pt>
    <dgm:pt modelId="{9C7116DB-5A27-4CBD-8206-C62EC478F538}" type="pres">
      <dgm:prSet presAssocID="{B24D5214-3A04-4E49-84C0-0BF2AB275C4C}" presName="outerComposite" presStyleCnt="0">
        <dgm:presLayoutVars>
          <dgm:chMax val="5"/>
          <dgm:dir/>
          <dgm:resizeHandles val="exact"/>
        </dgm:presLayoutVars>
      </dgm:prSet>
      <dgm:spPr/>
    </dgm:pt>
    <dgm:pt modelId="{3A3496EB-556B-4AF6-8DF5-9A748EA5A626}" type="pres">
      <dgm:prSet presAssocID="{B24D5214-3A04-4E49-84C0-0BF2AB275C4C}" presName="dummyMaxCanvas" presStyleCnt="0">
        <dgm:presLayoutVars/>
      </dgm:prSet>
      <dgm:spPr/>
    </dgm:pt>
    <dgm:pt modelId="{990FF440-A6E2-4E8B-BF2C-F7D49E4A27E8}" type="pres">
      <dgm:prSet presAssocID="{B24D5214-3A04-4E49-84C0-0BF2AB275C4C}" presName="ThreeNodes_1" presStyleLbl="node1" presStyleIdx="0" presStyleCnt="3">
        <dgm:presLayoutVars>
          <dgm:bulletEnabled val="1"/>
        </dgm:presLayoutVars>
      </dgm:prSet>
      <dgm:spPr/>
    </dgm:pt>
    <dgm:pt modelId="{CDEC47D4-0D39-4364-8FB2-3C75EBE9A0CB}" type="pres">
      <dgm:prSet presAssocID="{B24D5214-3A04-4E49-84C0-0BF2AB275C4C}" presName="ThreeNodes_2" presStyleLbl="node1" presStyleIdx="1" presStyleCnt="3">
        <dgm:presLayoutVars>
          <dgm:bulletEnabled val="1"/>
        </dgm:presLayoutVars>
      </dgm:prSet>
      <dgm:spPr/>
    </dgm:pt>
    <dgm:pt modelId="{EF557229-A502-47F4-ABE9-0C8367535C87}" type="pres">
      <dgm:prSet presAssocID="{B24D5214-3A04-4E49-84C0-0BF2AB275C4C}" presName="ThreeNodes_3" presStyleLbl="node1" presStyleIdx="2" presStyleCnt="3">
        <dgm:presLayoutVars>
          <dgm:bulletEnabled val="1"/>
        </dgm:presLayoutVars>
      </dgm:prSet>
      <dgm:spPr/>
    </dgm:pt>
    <dgm:pt modelId="{D4DFFBC1-1F18-478C-AF32-7DAC5BE94C6D}" type="pres">
      <dgm:prSet presAssocID="{B24D5214-3A04-4E49-84C0-0BF2AB275C4C}" presName="ThreeConn_1-2" presStyleLbl="fgAccFollowNode1" presStyleIdx="0" presStyleCnt="2">
        <dgm:presLayoutVars>
          <dgm:bulletEnabled val="1"/>
        </dgm:presLayoutVars>
      </dgm:prSet>
      <dgm:spPr/>
    </dgm:pt>
    <dgm:pt modelId="{0478183B-1DBE-458C-A013-E8209143FEE1}" type="pres">
      <dgm:prSet presAssocID="{B24D5214-3A04-4E49-84C0-0BF2AB275C4C}" presName="ThreeConn_2-3" presStyleLbl="fgAccFollowNode1" presStyleIdx="1" presStyleCnt="2">
        <dgm:presLayoutVars>
          <dgm:bulletEnabled val="1"/>
        </dgm:presLayoutVars>
      </dgm:prSet>
      <dgm:spPr/>
    </dgm:pt>
    <dgm:pt modelId="{C4B7918A-171F-4B17-ACE3-93E54252AC44}" type="pres">
      <dgm:prSet presAssocID="{B24D5214-3A04-4E49-84C0-0BF2AB275C4C}" presName="ThreeNodes_1_text" presStyleLbl="node1" presStyleIdx="2" presStyleCnt="3">
        <dgm:presLayoutVars>
          <dgm:bulletEnabled val="1"/>
        </dgm:presLayoutVars>
      </dgm:prSet>
      <dgm:spPr/>
    </dgm:pt>
    <dgm:pt modelId="{A2C52CE2-6E3D-4A60-923E-2EBB14FB1DEE}" type="pres">
      <dgm:prSet presAssocID="{B24D5214-3A04-4E49-84C0-0BF2AB275C4C}" presName="ThreeNodes_2_text" presStyleLbl="node1" presStyleIdx="2" presStyleCnt="3">
        <dgm:presLayoutVars>
          <dgm:bulletEnabled val="1"/>
        </dgm:presLayoutVars>
      </dgm:prSet>
      <dgm:spPr/>
    </dgm:pt>
    <dgm:pt modelId="{51E22EB1-E60D-406F-B391-3BA0C2930ACD}" type="pres">
      <dgm:prSet presAssocID="{B24D5214-3A04-4E49-84C0-0BF2AB275C4C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D54BB201-9485-4805-B17A-88218A9844ED}" srcId="{B68F24E4-3C7F-4E84-B3A0-3A66F8F6FA32}" destId="{883AF71D-8791-46DC-9D2D-ADC38B2CC983}" srcOrd="0" destOrd="0" parTransId="{33FDB2CF-5971-4B3E-AC6E-F1E8D771F8DE}" sibTransId="{FD139136-08E7-48F1-8BC9-35344EB2D0BC}"/>
    <dgm:cxn modelId="{7271F212-C496-44A2-9DC4-CC99B51565C1}" srcId="{B24D5214-3A04-4E49-84C0-0BF2AB275C4C}" destId="{DDF63F9D-C629-4121-AA9D-9C689ED6C953}" srcOrd="1" destOrd="0" parTransId="{3B366475-49A8-460F-8707-80F6ED74EE41}" sibTransId="{3A92E77C-8DD0-4B29-949D-B4B554D54F5E}"/>
    <dgm:cxn modelId="{4DAE7B26-6AB3-4CC8-8246-757336DB3C00}" type="presOf" srcId="{3A92E77C-8DD0-4B29-949D-B4B554D54F5E}" destId="{0478183B-1DBE-458C-A013-E8209143FEE1}" srcOrd="0" destOrd="0" presId="urn:microsoft.com/office/officeart/2005/8/layout/vProcess5"/>
    <dgm:cxn modelId="{692A4A62-71E3-43FE-8907-37C106140D1F}" type="presOf" srcId="{FE6387B1-3D77-4D64-B118-01CE3EA615DC}" destId="{51E22EB1-E60D-406F-B391-3BA0C2930ACD}" srcOrd="1" destOrd="0" presId="urn:microsoft.com/office/officeart/2005/8/layout/vProcess5"/>
    <dgm:cxn modelId="{FEA86769-D7D3-4AE9-A7C2-2ADC30E59CEB}" type="presOf" srcId="{B68F24E4-3C7F-4E84-B3A0-3A66F8F6FA32}" destId="{990FF440-A6E2-4E8B-BF2C-F7D49E4A27E8}" srcOrd="0" destOrd="0" presId="urn:microsoft.com/office/officeart/2005/8/layout/vProcess5"/>
    <dgm:cxn modelId="{2C4F7B6A-8770-4E5D-BB95-97740720378A}" srcId="{FE6387B1-3D77-4D64-B118-01CE3EA615DC}" destId="{656C76B9-B2BD-45A9-9F42-8D5B28101E5C}" srcOrd="0" destOrd="0" parTransId="{3535CCEC-85CA-4C12-85FA-7C731561BF8C}" sibTransId="{A595CEE1-277B-43A6-ADF8-A7F81F5F9899}"/>
    <dgm:cxn modelId="{B9C7CA71-B2A5-4D56-80C4-611ED10D6AC8}" type="presOf" srcId="{B7E3CB81-33D0-4F9E-B9CD-1BB157C3A144}" destId="{A2C52CE2-6E3D-4A60-923E-2EBB14FB1DEE}" srcOrd="1" destOrd="1" presId="urn:microsoft.com/office/officeart/2005/8/layout/vProcess5"/>
    <dgm:cxn modelId="{472C5B76-13D7-4A73-9F12-1D2D43D0C7E8}" type="presOf" srcId="{9895033D-FDB3-441F-877A-DC8B2E9E66CA}" destId="{D4DFFBC1-1F18-478C-AF32-7DAC5BE94C6D}" srcOrd="0" destOrd="0" presId="urn:microsoft.com/office/officeart/2005/8/layout/vProcess5"/>
    <dgm:cxn modelId="{C2CF6391-A920-49D7-90E4-28E6E5592499}" type="presOf" srcId="{DDF63F9D-C629-4121-AA9D-9C689ED6C953}" destId="{CDEC47D4-0D39-4364-8FB2-3C75EBE9A0CB}" srcOrd="0" destOrd="0" presId="urn:microsoft.com/office/officeart/2005/8/layout/vProcess5"/>
    <dgm:cxn modelId="{232F8E97-45B3-43FB-9223-505B338CA1F4}" srcId="{B24D5214-3A04-4E49-84C0-0BF2AB275C4C}" destId="{B68F24E4-3C7F-4E84-B3A0-3A66F8F6FA32}" srcOrd="0" destOrd="0" parTransId="{0EC71FF5-F434-44CE-AAAF-71704E3AFF28}" sibTransId="{9895033D-FDB3-441F-877A-DC8B2E9E66CA}"/>
    <dgm:cxn modelId="{65954B9D-BBAB-47FE-ACB3-45391B9FD79D}" srcId="{DDF63F9D-C629-4121-AA9D-9C689ED6C953}" destId="{B7E3CB81-33D0-4F9E-B9CD-1BB157C3A144}" srcOrd="0" destOrd="0" parTransId="{47CA3889-A91D-4E7C-988A-6C90D049569F}" sibTransId="{80C5B1DE-21DF-4366-A020-24696219E453}"/>
    <dgm:cxn modelId="{9E3966A7-DFA5-40FF-A290-FF55B4053C68}" srcId="{B24D5214-3A04-4E49-84C0-0BF2AB275C4C}" destId="{FE6387B1-3D77-4D64-B118-01CE3EA615DC}" srcOrd="2" destOrd="0" parTransId="{D3360BB4-490C-4AE4-AD99-166E533DE4FA}" sibTransId="{0130CE06-EF63-4E57-8D10-2B87D5335C32}"/>
    <dgm:cxn modelId="{6DCCF6AA-EB32-4CE7-923C-72D206B8EF17}" type="presOf" srcId="{DDF63F9D-C629-4121-AA9D-9C689ED6C953}" destId="{A2C52CE2-6E3D-4A60-923E-2EBB14FB1DEE}" srcOrd="1" destOrd="0" presId="urn:microsoft.com/office/officeart/2005/8/layout/vProcess5"/>
    <dgm:cxn modelId="{459D82B1-B52F-4D6E-AAF1-FE556E84F128}" type="presOf" srcId="{883AF71D-8791-46DC-9D2D-ADC38B2CC983}" destId="{990FF440-A6E2-4E8B-BF2C-F7D49E4A27E8}" srcOrd="0" destOrd="1" presId="urn:microsoft.com/office/officeart/2005/8/layout/vProcess5"/>
    <dgm:cxn modelId="{31C399B4-F2F1-4599-BBB5-DD3E206B8A40}" type="presOf" srcId="{656C76B9-B2BD-45A9-9F42-8D5B28101E5C}" destId="{EF557229-A502-47F4-ABE9-0C8367535C87}" srcOrd="0" destOrd="1" presId="urn:microsoft.com/office/officeart/2005/8/layout/vProcess5"/>
    <dgm:cxn modelId="{FCD49FC0-667F-4A5F-B918-E64CE3690321}" type="presOf" srcId="{B24D5214-3A04-4E49-84C0-0BF2AB275C4C}" destId="{9C7116DB-5A27-4CBD-8206-C62EC478F538}" srcOrd="0" destOrd="0" presId="urn:microsoft.com/office/officeart/2005/8/layout/vProcess5"/>
    <dgm:cxn modelId="{B98B1BCD-A1AB-4391-A431-EE3EE2D3218B}" type="presOf" srcId="{FE6387B1-3D77-4D64-B118-01CE3EA615DC}" destId="{EF557229-A502-47F4-ABE9-0C8367535C87}" srcOrd="0" destOrd="0" presId="urn:microsoft.com/office/officeart/2005/8/layout/vProcess5"/>
    <dgm:cxn modelId="{EF9BBDD7-2E4E-40DD-B34F-809D08C6ED44}" type="presOf" srcId="{B68F24E4-3C7F-4E84-B3A0-3A66F8F6FA32}" destId="{C4B7918A-171F-4B17-ACE3-93E54252AC44}" srcOrd="1" destOrd="0" presId="urn:microsoft.com/office/officeart/2005/8/layout/vProcess5"/>
    <dgm:cxn modelId="{1B6ADADC-402A-43D9-A5C1-53899700280D}" type="presOf" srcId="{B7E3CB81-33D0-4F9E-B9CD-1BB157C3A144}" destId="{CDEC47D4-0D39-4364-8FB2-3C75EBE9A0CB}" srcOrd="0" destOrd="1" presId="urn:microsoft.com/office/officeart/2005/8/layout/vProcess5"/>
    <dgm:cxn modelId="{A55D02F7-A7E8-42F6-A71E-D9A919C2A1C5}" type="presOf" srcId="{883AF71D-8791-46DC-9D2D-ADC38B2CC983}" destId="{C4B7918A-171F-4B17-ACE3-93E54252AC44}" srcOrd="1" destOrd="1" presId="urn:microsoft.com/office/officeart/2005/8/layout/vProcess5"/>
    <dgm:cxn modelId="{6D0949FB-2CD9-4E42-85AE-A69D3BC52942}" type="presOf" srcId="{656C76B9-B2BD-45A9-9F42-8D5B28101E5C}" destId="{51E22EB1-E60D-406F-B391-3BA0C2930ACD}" srcOrd="1" destOrd="1" presId="urn:microsoft.com/office/officeart/2005/8/layout/vProcess5"/>
    <dgm:cxn modelId="{9C9FEBB3-393D-4261-99BF-4681C78654CD}" type="presParOf" srcId="{9C7116DB-5A27-4CBD-8206-C62EC478F538}" destId="{3A3496EB-556B-4AF6-8DF5-9A748EA5A626}" srcOrd="0" destOrd="0" presId="urn:microsoft.com/office/officeart/2005/8/layout/vProcess5"/>
    <dgm:cxn modelId="{2E9BFDE5-9BA5-4CC8-8890-88E6EB5E72D4}" type="presParOf" srcId="{9C7116DB-5A27-4CBD-8206-C62EC478F538}" destId="{990FF440-A6E2-4E8B-BF2C-F7D49E4A27E8}" srcOrd="1" destOrd="0" presId="urn:microsoft.com/office/officeart/2005/8/layout/vProcess5"/>
    <dgm:cxn modelId="{47743939-27FD-4C90-A7F0-032D6EF469FD}" type="presParOf" srcId="{9C7116DB-5A27-4CBD-8206-C62EC478F538}" destId="{CDEC47D4-0D39-4364-8FB2-3C75EBE9A0CB}" srcOrd="2" destOrd="0" presId="urn:microsoft.com/office/officeart/2005/8/layout/vProcess5"/>
    <dgm:cxn modelId="{60062D98-8625-427B-BA0B-5A40845C8F0B}" type="presParOf" srcId="{9C7116DB-5A27-4CBD-8206-C62EC478F538}" destId="{EF557229-A502-47F4-ABE9-0C8367535C87}" srcOrd="3" destOrd="0" presId="urn:microsoft.com/office/officeart/2005/8/layout/vProcess5"/>
    <dgm:cxn modelId="{BEBD6283-68F1-45E4-A663-2712E6F64B6B}" type="presParOf" srcId="{9C7116DB-5A27-4CBD-8206-C62EC478F538}" destId="{D4DFFBC1-1F18-478C-AF32-7DAC5BE94C6D}" srcOrd="4" destOrd="0" presId="urn:microsoft.com/office/officeart/2005/8/layout/vProcess5"/>
    <dgm:cxn modelId="{A1D21A95-0A1E-4674-BEB0-793684545BAA}" type="presParOf" srcId="{9C7116DB-5A27-4CBD-8206-C62EC478F538}" destId="{0478183B-1DBE-458C-A013-E8209143FEE1}" srcOrd="5" destOrd="0" presId="urn:microsoft.com/office/officeart/2005/8/layout/vProcess5"/>
    <dgm:cxn modelId="{E181FF34-2C10-41E7-8B38-142A9178D020}" type="presParOf" srcId="{9C7116DB-5A27-4CBD-8206-C62EC478F538}" destId="{C4B7918A-171F-4B17-ACE3-93E54252AC44}" srcOrd="6" destOrd="0" presId="urn:microsoft.com/office/officeart/2005/8/layout/vProcess5"/>
    <dgm:cxn modelId="{1C503B68-EC9C-4477-90B0-35FBCE6F04BE}" type="presParOf" srcId="{9C7116DB-5A27-4CBD-8206-C62EC478F538}" destId="{A2C52CE2-6E3D-4A60-923E-2EBB14FB1DEE}" srcOrd="7" destOrd="0" presId="urn:microsoft.com/office/officeart/2005/8/layout/vProcess5"/>
    <dgm:cxn modelId="{C5BAAD37-B5DC-4076-8C48-DC1B7151C820}" type="presParOf" srcId="{9C7116DB-5A27-4CBD-8206-C62EC478F538}" destId="{51E22EB1-E60D-406F-B391-3BA0C2930ACD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E082011-12A3-4410-A27B-0E784E82868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92B37A3-18BB-4B7A-AC07-13912B261916}">
      <dgm:prSet/>
      <dgm:spPr/>
      <dgm:t>
        <a:bodyPr/>
        <a:lstStyle/>
        <a:p>
          <a:r>
            <a:rPr lang="en-GB" dirty="0"/>
            <a:t>Used a dataset from Kaggle</a:t>
          </a:r>
          <a:r>
            <a:rPr lang="en-GB" baseline="30000" dirty="0"/>
            <a:t>2</a:t>
          </a:r>
          <a:r>
            <a:rPr lang="en-GB" dirty="0"/>
            <a:t>.</a:t>
          </a:r>
          <a:endParaRPr lang="en-US" dirty="0"/>
        </a:p>
      </dgm:t>
    </dgm:pt>
    <dgm:pt modelId="{1EE2AA47-C676-4B6E-855B-20E50DE7117A}" type="parTrans" cxnId="{258DA75F-54C6-4BE4-A490-D1195A54F1BC}">
      <dgm:prSet/>
      <dgm:spPr/>
      <dgm:t>
        <a:bodyPr/>
        <a:lstStyle/>
        <a:p>
          <a:endParaRPr lang="en-US"/>
        </a:p>
      </dgm:t>
    </dgm:pt>
    <dgm:pt modelId="{EC8ABD4A-A1FF-4AC8-9553-3A7CC60DDA74}" type="sibTrans" cxnId="{258DA75F-54C6-4BE4-A490-D1195A54F1BC}">
      <dgm:prSet/>
      <dgm:spPr/>
      <dgm:t>
        <a:bodyPr/>
        <a:lstStyle/>
        <a:p>
          <a:endParaRPr lang="en-US"/>
        </a:p>
      </dgm:t>
    </dgm:pt>
    <dgm:pt modelId="{AF20DD88-6290-4539-BD66-FA191F071ADB}">
      <dgm:prSet/>
      <dgm:spPr/>
      <dgm:t>
        <a:bodyPr/>
        <a:lstStyle/>
        <a:p>
          <a:r>
            <a:rPr lang="en-US" dirty="0"/>
            <a:t>The dataset contains more than 130000 records.</a:t>
          </a:r>
        </a:p>
      </dgm:t>
    </dgm:pt>
    <dgm:pt modelId="{61B16812-D984-47F2-82E0-4D4EB70A861E}" type="parTrans" cxnId="{A26AA620-4D11-4864-BECD-9005093437D0}">
      <dgm:prSet/>
      <dgm:spPr/>
      <dgm:t>
        <a:bodyPr/>
        <a:lstStyle/>
        <a:p>
          <a:endParaRPr lang="en-US"/>
        </a:p>
      </dgm:t>
    </dgm:pt>
    <dgm:pt modelId="{EDBBC4CA-A892-4BB0-98E0-A9F1DDDB9885}" type="sibTrans" cxnId="{A26AA620-4D11-4864-BECD-9005093437D0}">
      <dgm:prSet/>
      <dgm:spPr/>
      <dgm:t>
        <a:bodyPr/>
        <a:lstStyle/>
        <a:p>
          <a:endParaRPr lang="en-US"/>
        </a:p>
      </dgm:t>
    </dgm:pt>
    <dgm:pt modelId="{122D389A-A3E8-4938-8A4F-C579955295BC}">
      <dgm:prSet/>
      <dgm:spPr/>
      <dgm:t>
        <a:bodyPr/>
        <a:lstStyle/>
        <a:p>
          <a:r>
            <a:rPr lang="en-US" dirty="0"/>
            <a:t>The dataset is prepared using the corpus and scrapping the web.</a:t>
          </a:r>
        </a:p>
      </dgm:t>
    </dgm:pt>
    <dgm:pt modelId="{D18123C7-83F5-40CF-8701-BF6CE8CA7B8E}" type="parTrans" cxnId="{7985D6A6-B642-4481-8702-DDDB21E6DC05}">
      <dgm:prSet/>
      <dgm:spPr/>
      <dgm:t>
        <a:bodyPr/>
        <a:lstStyle/>
        <a:p>
          <a:endParaRPr lang="en-US"/>
        </a:p>
      </dgm:t>
    </dgm:pt>
    <dgm:pt modelId="{ED16FD9E-7274-4931-9BD6-5CD2A5BD6F08}" type="sibTrans" cxnId="{7985D6A6-B642-4481-8702-DDDB21E6DC05}">
      <dgm:prSet/>
      <dgm:spPr/>
      <dgm:t>
        <a:bodyPr/>
        <a:lstStyle/>
        <a:p>
          <a:endParaRPr lang="en-US"/>
        </a:p>
      </dgm:t>
    </dgm:pt>
    <dgm:pt modelId="{40654685-6643-4EAD-8C55-96601A70A197}">
      <dgm:prSet/>
      <dgm:spPr/>
      <dgm:t>
        <a:bodyPr/>
        <a:lstStyle/>
        <a:p>
          <a:r>
            <a:rPr lang="en-US"/>
            <a:t>The shape of dataset is:</a:t>
          </a:r>
        </a:p>
      </dgm:t>
    </dgm:pt>
    <dgm:pt modelId="{4F6C13D3-30F0-4DBD-84E4-CAFD0C370516}" type="parTrans" cxnId="{50D904DE-554D-442A-89F9-78C30C65E0DA}">
      <dgm:prSet/>
      <dgm:spPr/>
      <dgm:t>
        <a:bodyPr/>
        <a:lstStyle/>
        <a:p>
          <a:endParaRPr lang="en-US"/>
        </a:p>
      </dgm:t>
    </dgm:pt>
    <dgm:pt modelId="{24849285-C80F-446A-8FEF-E3F5649E81FD}" type="sibTrans" cxnId="{50D904DE-554D-442A-89F9-78C30C65E0DA}">
      <dgm:prSet/>
      <dgm:spPr/>
      <dgm:t>
        <a:bodyPr/>
        <a:lstStyle/>
        <a:p>
          <a:endParaRPr lang="en-US"/>
        </a:p>
      </dgm:t>
    </dgm:pt>
    <dgm:pt modelId="{2640C0E3-6CE7-4CD8-A441-7799BB2FE6E8}">
      <dgm:prSet/>
      <dgm:spPr/>
      <dgm:t>
        <a:bodyPr/>
        <a:lstStyle/>
        <a:p>
          <a:r>
            <a:rPr lang="en-US"/>
            <a:t>130476 Row</a:t>
          </a:r>
        </a:p>
      </dgm:t>
    </dgm:pt>
    <dgm:pt modelId="{7F3E905E-5477-4F7A-9F1F-7884792B5311}" type="parTrans" cxnId="{C8658D7D-A7E3-47C2-9B6F-EDC4C272AEB3}">
      <dgm:prSet/>
      <dgm:spPr/>
      <dgm:t>
        <a:bodyPr/>
        <a:lstStyle/>
        <a:p>
          <a:endParaRPr lang="en-US"/>
        </a:p>
      </dgm:t>
    </dgm:pt>
    <dgm:pt modelId="{D7DC37F9-4C75-4237-A2BB-0BE69FC2F356}" type="sibTrans" cxnId="{C8658D7D-A7E3-47C2-9B6F-EDC4C272AEB3}">
      <dgm:prSet/>
      <dgm:spPr/>
      <dgm:t>
        <a:bodyPr/>
        <a:lstStyle/>
        <a:p>
          <a:endParaRPr lang="en-US"/>
        </a:p>
      </dgm:t>
    </dgm:pt>
    <dgm:pt modelId="{5E275728-5E94-4D68-8A92-3C99B5306DBD}">
      <dgm:prSet/>
      <dgm:spPr/>
      <dgm:t>
        <a:bodyPr/>
        <a:lstStyle/>
        <a:p>
          <a:r>
            <a:rPr lang="en-US"/>
            <a:t>2 Column</a:t>
          </a:r>
        </a:p>
      </dgm:t>
    </dgm:pt>
    <dgm:pt modelId="{D8A368D7-C6C1-46B2-AA09-FF7F1A6FB6A3}" type="parTrans" cxnId="{96D41F52-08C9-4645-B63A-AB345C78E9D9}">
      <dgm:prSet/>
      <dgm:spPr/>
      <dgm:t>
        <a:bodyPr/>
        <a:lstStyle/>
        <a:p>
          <a:endParaRPr lang="en-US"/>
        </a:p>
      </dgm:t>
    </dgm:pt>
    <dgm:pt modelId="{C489F3BE-4C92-49B1-ADE8-15F542890D38}" type="sibTrans" cxnId="{96D41F52-08C9-4645-B63A-AB345C78E9D9}">
      <dgm:prSet/>
      <dgm:spPr/>
      <dgm:t>
        <a:bodyPr/>
        <a:lstStyle/>
        <a:p>
          <a:endParaRPr lang="en-US"/>
        </a:p>
      </dgm:t>
    </dgm:pt>
    <dgm:pt modelId="{75621ED6-2F04-40F3-BBD3-BAD85BF36787}">
      <dgm:prSet/>
      <dgm:spPr/>
      <dgm:t>
        <a:bodyPr/>
        <a:lstStyle/>
        <a:p>
          <a:r>
            <a:rPr lang="en-US" dirty="0"/>
            <a:t>Used only 100000 records.</a:t>
          </a:r>
        </a:p>
      </dgm:t>
    </dgm:pt>
    <dgm:pt modelId="{091FE34E-41A5-48BB-94B7-5693CB8B3C79}" type="parTrans" cxnId="{CA9BF8F4-2194-45D0-9985-0D85F2EBB889}">
      <dgm:prSet/>
      <dgm:spPr/>
      <dgm:t>
        <a:bodyPr/>
        <a:lstStyle/>
        <a:p>
          <a:endParaRPr lang="en-US"/>
        </a:p>
      </dgm:t>
    </dgm:pt>
    <dgm:pt modelId="{10893D94-39BB-4DDD-9EEA-A7054B9B05AC}" type="sibTrans" cxnId="{CA9BF8F4-2194-45D0-9985-0D85F2EBB889}">
      <dgm:prSet/>
      <dgm:spPr/>
      <dgm:t>
        <a:bodyPr/>
        <a:lstStyle/>
        <a:p>
          <a:endParaRPr lang="en-US"/>
        </a:p>
      </dgm:t>
    </dgm:pt>
    <dgm:pt modelId="{BB640D7C-91D4-44DF-9659-9C5C8066447F}">
      <dgm:prSet/>
      <dgm:spPr/>
      <dgm:t>
        <a:bodyPr/>
        <a:lstStyle/>
        <a:p>
          <a:r>
            <a:rPr lang="en-US" dirty="0"/>
            <a:t>English to Hindi Text</a:t>
          </a:r>
        </a:p>
      </dgm:t>
    </dgm:pt>
    <dgm:pt modelId="{9D8C71F0-E609-4994-A3E1-0F06A54FAB1B}" type="parTrans" cxnId="{A805856D-03F0-42B7-988C-3D1E0EE11703}">
      <dgm:prSet/>
      <dgm:spPr/>
      <dgm:t>
        <a:bodyPr/>
        <a:lstStyle/>
        <a:p>
          <a:endParaRPr lang="en-US"/>
        </a:p>
      </dgm:t>
    </dgm:pt>
    <dgm:pt modelId="{8716A650-0D3F-4931-8F72-FC7ABEF00AB4}" type="sibTrans" cxnId="{A805856D-03F0-42B7-988C-3D1E0EE11703}">
      <dgm:prSet/>
      <dgm:spPr/>
      <dgm:t>
        <a:bodyPr/>
        <a:lstStyle/>
        <a:p>
          <a:endParaRPr lang="en-US"/>
        </a:p>
      </dgm:t>
    </dgm:pt>
    <dgm:pt modelId="{A5187D8C-B566-40DA-9C5E-5B8720E07866}" type="pres">
      <dgm:prSet presAssocID="{2E082011-12A3-4410-A27B-0E784E828686}" presName="linear" presStyleCnt="0">
        <dgm:presLayoutVars>
          <dgm:dir/>
          <dgm:animLvl val="lvl"/>
          <dgm:resizeHandles val="exact"/>
        </dgm:presLayoutVars>
      </dgm:prSet>
      <dgm:spPr/>
    </dgm:pt>
    <dgm:pt modelId="{4A2C2B24-65C7-4427-9832-B5049B3B3F7B}" type="pres">
      <dgm:prSet presAssocID="{B92B37A3-18BB-4B7A-AC07-13912B261916}" presName="parentLin" presStyleCnt="0"/>
      <dgm:spPr/>
    </dgm:pt>
    <dgm:pt modelId="{87B20F0A-698A-4049-B005-C90550F21586}" type="pres">
      <dgm:prSet presAssocID="{B92B37A3-18BB-4B7A-AC07-13912B261916}" presName="parentLeftMargin" presStyleLbl="node1" presStyleIdx="0" presStyleCnt="4"/>
      <dgm:spPr/>
    </dgm:pt>
    <dgm:pt modelId="{0BDF32DD-EC47-4056-A818-6C259247CCA7}" type="pres">
      <dgm:prSet presAssocID="{B92B37A3-18BB-4B7A-AC07-13912B26191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2847311-C526-4F94-8FAC-270F8D092E0F}" type="pres">
      <dgm:prSet presAssocID="{B92B37A3-18BB-4B7A-AC07-13912B261916}" presName="negativeSpace" presStyleCnt="0"/>
      <dgm:spPr/>
    </dgm:pt>
    <dgm:pt modelId="{9F15C207-2555-44D0-B979-BCD801D25631}" type="pres">
      <dgm:prSet presAssocID="{B92B37A3-18BB-4B7A-AC07-13912B261916}" presName="childText" presStyleLbl="conFgAcc1" presStyleIdx="0" presStyleCnt="4">
        <dgm:presLayoutVars>
          <dgm:bulletEnabled val="1"/>
        </dgm:presLayoutVars>
      </dgm:prSet>
      <dgm:spPr/>
    </dgm:pt>
    <dgm:pt modelId="{5EB4FF9F-66B9-42D0-A8A5-7953FFD5792F}" type="pres">
      <dgm:prSet presAssocID="{EC8ABD4A-A1FF-4AC8-9553-3A7CC60DDA74}" presName="spaceBetweenRectangles" presStyleCnt="0"/>
      <dgm:spPr/>
    </dgm:pt>
    <dgm:pt modelId="{B405B0DA-03F0-48BD-BE70-6177734C9904}" type="pres">
      <dgm:prSet presAssocID="{AF20DD88-6290-4539-BD66-FA191F071ADB}" presName="parentLin" presStyleCnt="0"/>
      <dgm:spPr/>
    </dgm:pt>
    <dgm:pt modelId="{E35E6BC9-B9A2-447B-AA21-12100464AF5A}" type="pres">
      <dgm:prSet presAssocID="{AF20DD88-6290-4539-BD66-FA191F071ADB}" presName="parentLeftMargin" presStyleLbl="node1" presStyleIdx="0" presStyleCnt="4"/>
      <dgm:spPr/>
    </dgm:pt>
    <dgm:pt modelId="{DE808633-0A24-4A89-80E4-821C25049056}" type="pres">
      <dgm:prSet presAssocID="{AF20DD88-6290-4539-BD66-FA191F071AD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C660B50-2708-4407-B1C3-271A52B169A1}" type="pres">
      <dgm:prSet presAssocID="{AF20DD88-6290-4539-BD66-FA191F071ADB}" presName="negativeSpace" presStyleCnt="0"/>
      <dgm:spPr/>
    </dgm:pt>
    <dgm:pt modelId="{8745B5C9-B4D4-4974-B781-5D2A174D80D4}" type="pres">
      <dgm:prSet presAssocID="{AF20DD88-6290-4539-BD66-FA191F071ADB}" presName="childText" presStyleLbl="conFgAcc1" presStyleIdx="1" presStyleCnt="4">
        <dgm:presLayoutVars>
          <dgm:bulletEnabled val="1"/>
        </dgm:presLayoutVars>
      </dgm:prSet>
      <dgm:spPr/>
    </dgm:pt>
    <dgm:pt modelId="{17C7C607-D23C-4B0B-9F9D-57519E3218AF}" type="pres">
      <dgm:prSet presAssocID="{EDBBC4CA-A892-4BB0-98E0-A9F1DDDB9885}" presName="spaceBetweenRectangles" presStyleCnt="0"/>
      <dgm:spPr/>
    </dgm:pt>
    <dgm:pt modelId="{B3915963-4528-4782-BCCA-C39CF6A2A3B1}" type="pres">
      <dgm:prSet presAssocID="{122D389A-A3E8-4938-8A4F-C579955295BC}" presName="parentLin" presStyleCnt="0"/>
      <dgm:spPr/>
    </dgm:pt>
    <dgm:pt modelId="{264D4BE1-F19B-4022-BF69-49E4BE4EF9D9}" type="pres">
      <dgm:prSet presAssocID="{122D389A-A3E8-4938-8A4F-C579955295BC}" presName="parentLeftMargin" presStyleLbl="node1" presStyleIdx="1" presStyleCnt="4"/>
      <dgm:spPr/>
    </dgm:pt>
    <dgm:pt modelId="{000572CE-4676-4BE4-A749-CD477C6E5735}" type="pres">
      <dgm:prSet presAssocID="{122D389A-A3E8-4938-8A4F-C579955295B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B5C86DF-1A6F-46DF-9EB8-36CBF3A3421E}" type="pres">
      <dgm:prSet presAssocID="{122D389A-A3E8-4938-8A4F-C579955295BC}" presName="negativeSpace" presStyleCnt="0"/>
      <dgm:spPr/>
    </dgm:pt>
    <dgm:pt modelId="{C4ACEC12-B590-4156-8C97-8F6A63665E51}" type="pres">
      <dgm:prSet presAssocID="{122D389A-A3E8-4938-8A4F-C579955295BC}" presName="childText" presStyleLbl="conFgAcc1" presStyleIdx="2" presStyleCnt="4">
        <dgm:presLayoutVars>
          <dgm:bulletEnabled val="1"/>
        </dgm:presLayoutVars>
      </dgm:prSet>
      <dgm:spPr/>
    </dgm:pt>
    <dgm:pt modelId="{02AB0390-6286-4483-AA68-437E4A30ABF6}" type="pres">
      <dgm:prSet presAssocID="{ED16FD9E-7274-4931-9BD6-5CD2A5BD6F08}" presName="spaceBetweenRectangles" presStyleCnt="0"/>
      <dgm:spPr/>
    </dgm:pt>
    <dgm:pt modelId="{5262D6EB-9E75-4EF0-83BC-D88904338CF8}" type="pres">
      <dgm:prSet presAssocID="{40654685-6643-4EAD-8C55-96601A70A197}" presName="parentLin" presStyleCnt="0"/>
      <dgm:spPr/>
    </dgm:pt>
    <dgm:pt modelId="{C5B515B0-7590-4A42-9387-A57472D889FA}" type="pres">
      <dgm:prSet presAssocID="{40654685-6643-4EAD-8C55-96601A70A197}" presName="parentLeftMargin" presStyleLbl="node1" presStyleIdx="2" presStyleCnt="4"/>
      <dgm:spPr/>
    </dgm:pt>
    <dgm:pt modelId="{AAE65D67-0FAD-4BBE-AC5E-CA200548905C}" type="pres">
      <dgm:prSet presAssocID="{40654685-6643-4EAD-8C55-96601A70A197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3F91BE0C-E7DE-46B2-B1B3-71CD4BCF3643}" type="pres">
      <dgm:prSet presAssocID="{40654685-6643-4EAD-8C55-96601A70A197}" presName="negativeSpace" presStyleCnt="0"/>
      <dgm:spPr/>
    </dgm:pt>
    <dgm:pt modelId="{2E326A46-40B3-49E3-97B4-976D78E5FAE1}" type="pres">
      <dgm:prSet presAssocID="{40654685-6643-4EAD-8C55-96601A70A197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E8010B0D-AD8F-4499-AE74-7EA21B0EE1ED}" type="presOf" srcId="{AF20DD88-6290-4539-BD66-FA191F071ADB}" destId="{E35E6BC9-B9A2-447B-AA21-12100464AF5A}" srcOrd="0" destOrd="0" presId="urn:microsoft.com/office/officeart/2005/8/layout/list1"/>
    <dgm:cxn modelId="{A26AA620-4D11-4864-BECD-9005093437D0}" srcId="{2E082011-12A3-4410-A27B-0E784E828686}" destId="{AF20DD88-6290-4539-BD66-FA191F071ADB}" srcOrd="1" destOrd="0" parTransId="{61B16812-D984-47F2-82E0-4D4EB70A861E}" sibTransId="{EDBBC4CA-A892-4BB0-98E0-A9F1DDDB9885}"/>
    <dgm:cxn modelId="{B8467930-43BE-431D-ADA5-1EDDBA30FABB}" type="presOf" srcId="{2640C0E3-6CE7-4CD8-A441-7799BB2FE6E8}" destId="{2E326A46-40B3-49E3-97B4-976D78E5FAE1}" srcOrd="0" destOrd="0" presId="urn:microsoft.com/office/officeart/2005/8/layout/list1"/>
    <dgm:cxn modelId="{C22A6838-465E-4C70-B910-37B201423094}" type="presOf" srcId="{75621ED6-2F04-40F3-BBD3-BAD85BF36787}" destId="{8745B5C9-B4D4-4974-B781-5D2A174D80D4}" srcOrd="0" destOrd="0" presId="urn:microsoft.com/office/officeart/2005/8/layout/list1"/>
    <dgm:cxn modelId="{258DA75F-54C6-4BE4-A490-D1195A54F1BC}" srcId="{2E082011-12A3-4410-A27B-0E784E828686}" destId="{B92B37A3-18BB-4B7A-AC07-13912B261916}" srcOrd="0" destOrd="0" parTransId="{1EE2AA47-C676-4B6E-855B-20E50DE7117A}" sibTransId="{EC8ABD4A-A1FF-4AC8-9553-3A7CC60DDA74}"/>
    <dgm:cxn modelId="{CCA2746B-28D2-4863-8ECE-B25875BB4588}" type="presOf" srcId="{40654685-6643-4EAD-8C55-96601A70A197}" destId="{C5B515B0-7590-4A42-9387-A57472D889FA}" srcOrd="0" destOrd="0" presId="urn:microsoft.com/office/officeart/2005/8/layout/list1"/>
    <dgm:cxn modelId="{A805856D-03F0-42B7-988C-3D1E0EE11703}" srcId="{B92B37A3-18BB-4B7A-AC07-13912B261916}" destId="{BB640D7C-91D4-44DF-9659-9C5C8066447F}" srcOrd="0" destOrd="0" parTransId="{9D8C71F0-E609-4994-A3E1-0F06A54FAB1B}" sibTransId="{8716A650-0D3F-4931-8F72-FC7ABEF00AB4}"/>
    <dgm:cxn modelId="{96D41F52-08C9-4645-B63A-AB345C78E9D9}" srcId="{40654685-6643-4EAD-8C55-96601A70A197}" destId="{5E275728-5E94-4D68-8A92-3C99B5306DBD}" srcOrd="1" destOrd="0" parTransId="{D8A368D7-C6C1-46B2-AA09-FF7F1A6FB6A3}" sibTransId="{C489F3BE-4C92-49B1-ADE8-15F542890D38}"/>
    <dgm:cxn modelId="{50CD3878-CDE1-4A05-96FC-A985B7B4DC27}" type="presOf" srcId="{B92B37A3-18BB-4B7A-AC07-13912B261916}" destId="{0BDF32DD-EC47-4056-A818-6C259247CCA7}" srcOrd="1" destOrd="0" presId="urn:microsoft.com/office/officeart/2005/8/layout/list1"/>
    <dgm:cxn modelId="{C8658D7D-A7E3-47C2-9B6F-EDC4C272AEB3}" srcId="{40654685-6643-4EAD-8C55-96601A70A197}" destId="{2640C0E3-6CE7-4CD8-A441-7799BB2FE6E8}" srcOrd="0" destOrd="0" parTransId="{7F3E905E-5477-4F7A-9F1F-7884792B5311}" sibTransId="{D7DC37F9-4C75-4237-A2BB-0BE69FC2F356}"/>
    <dgm:cxn modelId="{C69E3589-5CE7-4098-8681-7663755AEE71}" type="presOf" srcId="{122D389A-A3E8-4938-8A4F-C579955295BC}" destId="{264D4BE1-F19B-4022-BF69-49E4BE4EF9D9}" srcOrd="0" destOrd="0" presId="urn:microsoft.com/office/officeart/2005/8/layout/list1"/>
    <dgm:cxn modelId="{92F712A5-B9FD-43A0-9A67-574795A91BD0}" type="presOf" srcId="{AF20DD88-6290-4539-BD66-FA191F071ADB}" destId="{DE808633-0A24-4A89-80E4-821C25049056}" srcOrd="1" destOrd="0" presId="urn:microsoft.com/office/officeart/2005/8/layout/list1"/>
    <dgm:cxn modelId="{7985D6A6-B642-4481-8702-DDDB21E6DC05}" srcId="{2E082011-12A3-4410-A27B-0E784E828686}" destId="{122D389A-A3E8-4938-8A4F-C579955295BC}" srcOrd="2" destOrd="0" parTransId="{D18123C7-83F5-40CF-8701-BF6CE8CA7B8E}" sibTransId="{ED16FD9E-7274-4931-9BD6-5CD2A5BD6F08}"/>
    <dgm:cxn modelId="{6A49FEAA-D439-4F9E-A307-154FE1FAD926}" type="presOf" srcId="{40654685-6643-4EAD-8C55-96601A70A197}" destId="{AAE65D67-0FAD-4BBE-AC5E-CA200548905C}" srcOrd="1" destOrd="0" presId="urn:microsoft.com/office/officeart/2005/8/layout/list1"/>
    <dgm:cxn modelId="{F1FD0FB4-BAB3-499A-A7B6-B3D1590682D0}" type="presOf" srcId="{BB640D7C-91D4-44DF-9659-9C5C8066447F}" destId="{9F15C207-2555-44D0-B979-BCD801D25631}" srcOrd="0" destOrd="0" presId="urn:microsoft.com/office/officeart/2005/8/layout/list1"/>
    <dgm:cxn modelId="{BBF2E5D1-0519-4E00-90C8-CF57E5570678}" type="presOf" srcId="{2E082011-12A3-4410-A27B-0E784E828686}" destId="{A5187D8C-B566-40DA-9C5E-5B8720E07866}" srcOrd="0" destOrd="0" presId="urn:microsoft.com/office/officeart/2005/8/layout/list1"/>
    <dgm:cxn modelId="{50D904DE-554D-442A-89F9-78C30C65E0DA}" srcId="{2E082011-12A3-4410-A27B-0E784E828686}" destId="{40654685-6643-4EAD-8C55-96601A70A197}" srcOrd="3" destOrd="0" parTransId="{4F6C13D3-30F0-4DBD-84E4-CAFD0C370516}" sibTransId="{24849285-C80F-446A-8FEF-E3F5649E81FD}"/>
    <dgm:cxn modelId="{E16128DE-2F42-4659-93DE-217F1333D43B}" type="presOf" srcId="{B92B37A3-18BB-4B7A-AC07-13912B261916}" destId="{87B20F0A-698A-4049-B005-C90550F21586}" srcOrd="0" destOrd="0" presId="urn:microsoft.com/office/officeart/2005/8/layout/list1"/>
    <dgm:cxn modelId="{C186FFEE-8DA1-4BF4-8592-626AB1649642}" type="presOf" srcId="{122D389A-A3E8-4938-8A4F-C579955295BC}" destId="{000572CE-4676-4BE4-A749-CD477C6E5735}" srcOrd="1" destOrd="0" presId="urn:microsoft.com/office/officeart/2005/8/layout/list1"/>
    <dgm:cxn modelId="{CBA1E8F2-3ECE-4B43-8416-5705E2743D40}" type="presOf" srcId="{5E275728-5E94-4D68-8A92-3C99B5306DBD}" destId="{2E326A46-40B3-49E3-97B4-976D78E5FAE1}" srcOrd="0" destOrd="1" presId="urn:microsoft.com/office/officeart/2005/8/layout/list1"/>
    <dgm:cxn modelId="{CA9BF8F4-2194-45D0-9985-0D85F2EBB889}" srcId="{AF20DD88-6290-4539-BD66-FA191F071ADB}" destId="{75621ED6-2F04-40F3-BBD3-BAD85BF36787}" srcOrd="0" destOrd="0" parTransId="{091FE34E-41A5-48BB-94B7-5693CB8B3C79}" sibTransId="{10893D94-39BB-4DDD-9EEA-A7054B9B05AC}"/>
    <dgm:cxn modelId="{1E9329DA-2275-460A-BDC9-C7367A1CF96D}" type="presParOf" srcId="{A5187D8C-B566-40DA-9C5E-5B8720E07866}" destId="{4A2C2B24-65C7-4427-9832-B5049B3B3F7B}" srcOrd="0" destOrd="0" presId="urn:microsoft.com/office/officeart/2005/8/layout/list1"/>
    <dgm:cxn modelId="{5D3FE6FD-E298-4B3C-93AD-1B5BB29EEC20}" type="presParOf" srcId="{4A2C2B24-65C7-4427-9832-B5049B3B3F7B}" destId="{87B20F0A-698A-4049-B005-C90550F21586}" srcOrd="0" destOrd="0" presId="urn:microsoft.com/office/officeart/2005/8/layout/list1"/>
    <dgm:cxn modelId="{4F396870-A118-4E61-9E34-A0A2CAC8E826}" type="presParOf" srcId="{4A2C2B24-65C7-4427-9832-B5049B3B3F7B}" destId="{0BDF32DD-EC47-4056-A818-6C259247CCA7}" srcOrd="1" destOrd="0" presId="urn:microsoft.com/office/officeart/2005/8/layout/list1"/>
    <dgm:cxn modelId="{980B5BE1-73C0-49C3-A99E-04F26F37EE24}" type="presParOf" srcId="{A5187D8C-B566-40DA-9C5E-5B8720E07866}" destId="{D2847311-C526-4F94-8FAC-270F8D092E0F}" srcOrd="1" destOrd="0" presId="urn:microsoft.com/office/officeart/2005/8/layout/list1"/>
    <dgm:cxn modelId="{A1367B9B-7C69-484B-8D2E-3F0836F0BF85}" type="presParOf" srcId="{A5187D8C-B566-40DA-9C5E-5B8720E07866}" destId="{9F15C207-2555-44D0-B979-BCD801D25631}" srcOrd="2" destOrd="0" presId="urn:microsoft.com/office/officeart/2005/8/layout/list1"/>
    <dgm:cxn modelId="{E6CB5085-93E3-4872-980A-D3778E19A0C3}" type="presParOf" srcId="{A5187D8C-B566-40DA-9C5E-5B8720E07866}" destId="{5EB4FF9F-66B9-42D0-A8A5-7953FFD5792F}" srcOrd="3" destOrd="0" presId="urn:microsoft.com/office/officeart/2005/8/layout/list1"/>
    <dgm:cxn modelId="{38B1B8E2-DB0D-42A8-8E95-08119F427DC5}" type="presParOf" srcId="{A5187D8C-B566-40DA-9C5E-5B8720E07866}" destId="{B405B0DA-03F0-48BD-BE70-6177734C9904}" srcOrd="4" destOrd="0" presId="urn:microsoft.com/office/officeart/2005/8/layout/list1"/>
    <dgm:cxn modelId="{37A277C6-D6D7-468A-9C30-0CEFC0200F0F}" type="presParOf" srcId="{B405B0DA-03F0-48BD-BE70-6177734C9904}" destId="{E35E6BC9-B9A2-447B-AA21-12100464AF5A}" srcOrd="0" destOrd="0" presId="urn:microsoft.com/office/officeart/2005/8/layout/list1"/>
    <dgm:cxn modelId="{E5AB6BCE-309B-4140-A3BE-19C1B84122BA}" type="presParOf" srcId="{B405B0DA-03F0-48BD-BE70-6177734C9904}" destId="{DE808633-0A24-4A89-80E4-821C25049056}" srcOrd="1" destOrd="0" presId="urn:microsoft.com/office/officeart/2005/8/layout/list1"/>
    <dgm:cxn modelId="{36BBB9D3-6126-4C66-8878-6A74085EC1FB}" type="presParOf" srcId="{A5187D8C-B566-40DA-9C5E-5B8720E07866}" destId="{8C660B50-2708-4407-B1C3-271A52B169A1}" srcOrd="5" destOrd="0" presId="urn:microsoft.com/office/officeart/2005/8/layout/list1"/>
    <dgm:cxn modelId="{927BA162-907B-4084-A83F-16BA67A04E87}" type="presParOf" srcId="{A5187D8C-B566-40DA-9C5E-5B8720E07866}" destId="{8745B5C9-B4D4-4974-B781-5D2A174D80D4}" srcOrd="6" destOrd="0" presId="urn:microsoft.com/office/officeart/2005/8/layout/list1"/>
    <dgm:cxn modelId="{7825A975-9A0E-4D74-87C0-2497C419F33E}" type="presParOf" srcId="{A5187D8C-B566-40DA-9C5E-5B8720E07866}" destId="{17C7C607-D23C-4B0B-9F9D-57519E3218AF}" srcOrd="7" destOrd="0" presId="urn:microsoft.com/office/officeart/2005/8/layout/list1"/>
    <dgm:cxn modelId="{EFB0F0B0-3611-4B7F-857F-0B9D74D59516}" type="presParOf" srcId="{A5187D8C-B566-40DA-9C5E-5B8720E07866}" destId="{B3915963-4528-4782-BCCA-C39CF6A2A3B1}" srcOrd="8" destOrd="0" presId="urn:microsoft.com/office/officeart/2005/8/layout/list1"/>
    <dgm:cxn modelId="{08000F73-C366-48D2-904D-053FBDDDFBC3}" type="presParOf" srcId="{B3915963-4528-4782-BCCA-C39CF6A2A3B1}" destId="{264D4BE1-F19B-4022-BF69-49E4BE4EF9D9}" srcOrd="0" destOrd="0" presId="urn:microsoft.com/office/officeart/2005/8/layout/list1"/>
    <dgm:cxn modelId="{FF261C0A-3982-4768-8C2E-3E148FC0CA17}" type="presParOf" srcId="{B3915963-4528-4782-BCCA-C39CF6A2A3B1}" destId="{000572CE-4676-4BE4-A749-CD477C6E5735}" srcOrd="1" destOrd="0" presId="urn:microsoft.com/office/officeart/2005/8/layout/list1"/>
    <dgm:cxn modelId="{A298881F-740B-44A9-AB31-10310704D173}" type="presParOf" srcId="{A5187D8C-B566-40DA-9C5E-5B8720E07866}" destId="{7B5C86DF-1A6F-46DF-9EB8-36CBF3A3421E}" srcOrd="9" destOrd="0" presId="urn:microsoft.com/office/officeart/2005/8/layout/list1"/>
    <dgm:cxn modelId="{32206E4D-52AB-4462-BA0E-3E59EF032E4A}" type="presParOf" srcId="{A5187D8C-B566-40DA-9C5E-5B8720E07866}" destId="{C4ACEC12-B590-4156-8C97-8F6A63665E51}" srcOrd="10" destOrd="0" presId="urn:microsoft.com/office/officeart/2005/8/layout/list1"/>
    <dgm:cxn modelId="{59C28EB8-F85A-42B8-A761-5DA2EC9A3B21}" type="presParOf" srcId="{A5187D8C-B566-40DA-9C5E-5B8720E07866}" destId="{02AB0390-6286-4483-AA68-437E4A30ABF6}" srcOrd="11" destOrd="0" presId="urn:microsoft.com/office/officeart/2005/8/layout/list1"/>
    <dgm:cxn modelId="{19711633-D12E-48CA-A437-414D0F6E4444}" type="presParOf" srcId="{A5187D8C-B566-40DA-9C5E-5B8720E07866}" destId="{5262D6EB-9E75-4EF0-83BC-D88904338CF8}" srcOrd="12" destOrd="0" presId="urn:microsoft.com/office/officeart/2005/8/layout/list1"/>
    <dgm:cxn modelId="{DF283F15-3D5C-41F0-952C-E45EC411BB50}" type="presParOf" srcId="{5262D6EB-9E75-4EF0-83BC-D88904338CF8}" destId="{C5B515B0-7590-4A42-9387-A57472D889FA}" srcOrd="0" destOrd="0" presId="urn:microsoft.com/office/officeart/2005/8/layout/list1"/>
    <dgm:cxn modelId="{2C263F28-11B6-4B74-B01C-D643A141B631}" type="presParOf" srcId="{5262D6EB-9E75-4EF0-83BC-D88904338CF8}" destId="{AAE65D67-0FAD-4BBE-AC5E-CA200548905C}" srcOrd="1" destOrd="0" presId="urn:microsoft.com/office/officeart/2005/8/layout/list1"/>
    <dgm:cxn modelId="{108356CA-A809-4C51-AD77-9A7EF58EDD43}" type="presParOf" srcId="{A5187D8C-B566-40DA-9C5E-5B8720E07866}" destId="{3F91BE0C-E7DE-46B2-B1B3-71CD4BCF3643}" srcOrd="13" destOrd="0" presId="urn:microsoft.com/office/officeart/2005/8/layout/list1"/>
    <dgm:cxn modelId="{70F8D754-0095-4CCB-9192-4556285AD262}" type="presParOf" srcId="{A5187D8C-B566-40DA-9C5E-5B8720E07866}" destId="{2E326A46-40B3-49E3-97B4-976D78E5FAE1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8555CD2-9A2F-4094-AAB8-E122342EC86E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5DBAC7D-5F86-4B26-8EC9-CADC41A8837E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Embedding Layer</a:t>
          </a:r>
          <a:endParaRPr lang="en-US"/>
        </a:p>
      </dgm:t>
    </dgm:pt>
    <dgm:pt modelId="{A949261A-0504-4ABC-AADC-B198C772878F}" type="parTrans" cxnId="{5794B1DD-36BF-4F21-8288-D41433F03F34}">
      <dgm:prSet/>
      <dgm:spPr/>
      <dgm:t>
        <a:bodyPr/>
        <a:lstStyle/>
        <a:p>
          <a:endParaRPr lang="en-US"/>
        </a:p>
      </dgm:t>
    </dgm:pt>
    <dgm:pt modelId="{007B7AAA-F610-48E1-B854-1D74B512FDE4}" type="sibTrans" cxnId="{5794B1DD-36BF-4F21-8288-D41433F03F34}">
      <dgm:prSet/>
      <dgm:spPr/>
      <dgm:t>
        <a:bodyPr/>
        <a:lstStyle/>
        <a:p>
          <a:endParaRPr lang="en-US"/>
        </a:p>
      </dgm:t>
    </dgm:pt>
    <dgm:pt modelId="{01C1B266-97D2-4501-8C10-8B7282B01B17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Encoder and Decoder Stacks</a:t>
          </a:r>
          <a:endParaRPr lang="en-US"/>
        </a:p>
      </dgm:t>
    </dgm:pt>
    <dgm:pt modelId="{E1CF8444-2114-42BB-B9DF-EA99BE0E4DC5}" type="parTrans" cxnId="{BAB69699-C9ED-4533-A78D-A1BBC6F48B5F}">
      <dgm:prSet/>
      <dgm:spPr/>
      <dgm:t>
        <a:bodyPr/>
        <a:lstStyle/>
        <a:p>
          <a:endParaRPr lang="en-US"/>
        </a:p>
      </dgm:t>
    </dgm:pt>
    <dgm:pt modelId="{B6C48CB9-61FC-47F6-A7A4-6ADB4E81F9D5}" type="sibTrans" cxnId="{BAB69699-C9ED-4533-A78D-A1BBC6F48B5F}">
      <dgm:prSet/>
      <dgm:spPr/>
      <dgm:t>
        <a:bodyPr/>
        <a:lstStyle/>
        <a:p>
          <a:endParaRPr lang="en-US"/>
        </a:p>
      </dgm:t>
    </dgm:pt>
    <dgm:pt modelId="{9DFE8750-98F0-44BB-93F9-6A82D936F324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Attention Mechanism</a:t>
          </a:r>
          <a:endParaRPr lang="en-US"/>
        </a:p>
      </dgm:t>
    </dgm:pt>
    <dgm:pt modelId="{FA101058-6293-4AB1-9047-71EA76C23885}" type="parTrans" cxnId="{C97F8907-3A34-4F65-A373-05C089C3D692}">
      <dgm:prSet/>
      <dgm:spPr/>
      <dgm:t>
        <a:bodyPr/>
        <a:lstStyle/>
        <a:p>
          <a:endParaRPr lang="en-US"/>
        </a:p>
      </dgm:t>
    </dgm:pt>
    <dgm:pt modelId="{BE9E93EB-A203-4CB9-A6C0-B3A04E7288DF}" type="sibTrans" cxnId="{C97F8907-3A34-4F65-A373-05C089C3D692}">
      <dgm:prSet/>
      <dgm:spPr/>
      <dgm:t>
        <a:bodyPr/>
        <a:lstStyle/>
        <a:p>
          <a:endParaRPr lang="en-US"/>
        </a:p>
      </dgm:t>
    </dgm:pt>
    <dgm:pt modelId="{7F87F5A2-49C2-4310-AC54-C1EC737CCC57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Positional Encoding</a:t>
          </a:r>
          <a:endParaRPr lang="en-US"/>
        </a:p>
      </dgm:t>
    </dgm:pt>
    <dgm:pt modelId="{AC45B1AE-F89F-44F5-B4A0-24F781276AA4}" type="parTrans" cxnId="{D2181955-2876-4A1C-93C6-48C3223C8311}">
      <dgm:prSet/>
      <dgm:spPr/>
      <dgm:t>
        <a:bodyPr/>
        <a:lstStyle/>
        <a:p>
          <a:endParaRPr lang="en-US"/>
        </a:p>
      </dgm:t>
    </dgm:pt>
    <dgm:pt modelId="{F4BFFB8F-DBBC-4733-B5A3-1CC4F82168DB}" type="sibTrans" cxnId="{D2181955-2876-4A1C-93C6-48C3223C8311}">
      <dgm:prSet/>
      <dgm:spPr/>
      <dgm:t>
        <a:bodyPr/>
        <a:lstStyle/>
        <a:p>
          <a:endParaRPr lang="en-US"/>
        </a:p>
      </dgm:t>
    </dgm:pt>
    <dgm:pt modelId="{D006EFDA-5144-4478-BDB1-31E3AEA27E7B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Feed-Forward Neural Networks</a:t>
          </a:r>
          <a:endParaRPr lang="en-US"/>
        </a:p>
      </dgm:t>
    </dgm:pt>
    <dgm:pt modelId="{BAC12100-0B29-4588-8425-06D9B0709965}" type="parTrans" cxnId="{CA72BF52-CFC4-40A7-9F12-6FC009974A5C}">
      <dgm:prSet/>
      <dgm:spPr/>
      <dgm:t>
        <a:bodyPr/>
        <a:lstStyle/>
        <a:p>
          <a:endParaRPr lang="en-US"/>
        </a:p>
      </dgm:t>
    </dgm:pt>
    <dgm:pt modelId="{4D4419AF-252D-40C1-848A-D725CA027804}" type="sibTrans" cxnId="{CA72BF52-CFC4-40A7-9F12-6FC009974A5C}">
      <dgm:prSet/>
      <dgm:spPr/>
      <dgm:t>
        <a:bodyPr/>
        <a:lstStyle/>
        <a:p>
          <a:endParaRPr lang="en-US"/>
        </a:p>
      </dgm:t>
    </dgm:pt>
    <dgm:pt modelId="{3CA9078A-47B7-42A7-82FC-FB9418B6231B}" type="pres">
      <dgm:prSet presAssocID="{58555CD2-9A2F-4094-AAB8-E122342EC86E}" presName="root" presStyleCnt="0">
        <dgm:presLayoutVars>
          <dgm:dir/>
          <dgm:resizeHandles val="exact"/>
        </dgm:presLayoutVars>
      </dgm:prSet>
      <dgm:spPr/>
    </dgm:pt>
    <dgm:pt modelId="{DC2BF201-C4A9-4293-909D-88F6DCF57257}" type="pres">
      <dgm:prSet presAssocID="{25DBAC7D-5F86-4B26-8EC9-CADC41A8837E}" presName="compNode" presStyleCnt="0"/>
      <dgm:spPr/>
    </dgm:pt>
    <dgm:pt modelId="{33B6C7AA-55F0-46EF-8329-67090E989F02}" type="pres">
      <dgm:prSet presAssocID="{25DBAC7D-5F86-4B26-8EC9-CADC41A8837E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7737A9E5-BE62-408B-8F95-0139D334F112}" type="pres">
      <dgm:prSet presAssocID="{25DBAC7D-5F86-4B26-8EC9-CADC41A8837E}" presName="spaceRect" presStyleCnt="0"/>
      <dgm:spPr/>
    </dgm:pt>
    <dgm:pt modelId="{4EFEECD9-306D-419F-86CC-2C7C57916F8B}" type="pres">
      <dgm:prSet presAssocID="{25DBAC7D-5F86-4B26-8EC9-CADC41A8837E}" presName="textRect" presStyleLbl="revTx" presStyleIdx="0" presStyleCnt="5">
        <dgm:presLayoutVars>
          <dgm:chMax val="1"/>
          <dgm:chPref val="1"/>
        </dgm:presLayoutVars>
      </dgm:prSet>
      <dgm:spPr/>
    </dgm:pt>
    <dgm:pt modelId="{691FCF5E-ED63-49BC-A395-3384A087891B}" type="pres">
      <dgm:prSet presAssocID="{007B7AAA-F610-48E1-B854-1D74B512FDE4}" presName="sibTrans" presStyleCnt="0"/>
      <dgm:spPr/>
    </dgm:pt>
    <dgm:pt modelId="{5604CB94-EEFB-4C3E-A8E7-7B9DE23C0768}" type="pres">
      <dgm:prSet presAssocID="{01C1B266-97D2-4501-8C10-8B7282B01B17}" presName="compNode" presStyleCnt="0"/>
      <dgm:spPr/>
    </dgm:pt>
    <dgm:pt modelId="{3B03DA82-D97D-465A-8754-204405E3B566}" type="pres">
      <dgm:prSet presAssocID="{01C1B266-97D2-4501-8C10-8B7282B01B17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code"/>
        </a:ext>
      </dgm:extLst>
    </dgm:pt>
    <dgm:pt modelId="{C976E470-A721-4C3C-B85E-3739AB38B1F0}" type="pres">
      <dgm:prSet presAssocID="{01C1B266-97D2-4501-8C10-8B7282B01B17}" presName="spaceRect" presStyleCnt="0"/>
      <dgm:spPr/>
    </dgm:pt>
    <dgm:pt modelId="{FF055A9A-378F-41C5-889B-2A9A9F025DAB}" type="pres">
      <dgm:prSet presAssocID="{01C1B266-97D2-4501-8C10-8B7282B01B17}" presName="textRect" presStyleLbl="revTx" presStyleIdx="1" presStyleCnt="5">
        <dgm:presLayoutVars>
          <dgm:chMax val="1"/>
          <dgm:chPref val="1"/>
        </dgm:presLayoutVars>
      </dgm:prSet>
      <dgm:spPr/>
    </dgm:pt>
    <dgm:pt modelId="{25BD99CF-AA09-44F3-B8FD-D389DD5DC1F8}" type="pres">
      <dgm:prSet presAssocID="{B6C48CB9-61FC-47F6-A7A4-6ADB4E81F9D5}" presName="sibTrans" presStyleCnt="0"/>
      <dgm:spPr/>
    </dgm:pt>
    <dgm:pt modelId="{AC6246D0-EB44-4800-950C-4A9EBB8DF40A}" type="pres">
      <dgm:prSet presAssocID="{9DFE8750-98F0-44BB-93F9-6A82D936F324}" presName="compNode" presStyleCnt="0"/>
      <dgm:spPr/>
    </dgm:pt>
    <dgm:pt modelId="{BF7B5624-DE36-47F8-A367-6C538FCFA3FF}" type="pres">
      <dgm:prSet presAssocID="{9DFE8750-98F0-44BB-93F9-6A82D936F324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2106A734-C5F8-475A-934D-30CA1F0217EE}" type="pres">
      <dgm:prSet presAssocID="{9DFE8750-98F0-44BB-93F9-6A82D936F324}" presName="spaceRect" presStyleCnt="0"/>
      <dgm:spPr/>
    </dgm:pt>
    <dgm:pt modelId="{FFE0CC16-EEB4-4A15-8665-8DCDF4A06862}" type="pres">
      <dgm:prSet presAssocID="{9DFE8750-98F0-44BB-93F9-6A82D936F324}" presName="textRect" presStyleLbl="revTx" presStyleIdx="2" presStyleCnt="5">
        <dgm:presLayoutVars>
          <dgm:chMax val="1"/>
          <dgm:chPref val="1"/>
        </dgm:presLayoutVars>
      </dgm:prSet>
      <dgm:spPr/>
    </dgm:pt>
    <dgm:pt modelId="{07AFB97D-1CE8-4154-A5EF-CF4DC7A0E2B2}" type="pres">
      <dgm:prSet presAssocID="{BE9E93EB-A203-4CB9-A6C0-B3A04E7288DF}" presName="sibTrans" presStyleCnt="0"/>
      <dgm:spPr/>
    </dgm:pt>
    <dgm:pt modelId="{EBE0E9CF-370F-4B26-BDA2-FFC6F419BB56}" type="pres">
      <dgm:prSet presAssocID="{7F87F5A2-49C2-4310-AC54-C1EC737CCC57}" presName="compNode" presStyleCnt="0"/>
      <dgm:spPr/>
    </dgm:pt>
    <dgm:pt modelId="{46FFDDF0-9E17-49FA-8EF6-85135A080458}" type="pres">
      <dgm:prSet presAssocID="{7F87F5A2-49C2-4310-AC54-C1EC737CCC57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ne Arrow: Straight"/>
        </a:ext>
      </dgm:extLst>
    </dgm:pt>
    <dgm:pt modelId="{A6122A68-8BA6-4DE9-B19A-EA0370F86C55}" type="pres">
      <dgm:prSet presAssocID="{7F87F5A2-49C2-4310-AC54-C1EC737CCC57}" presName="spaceRect" presStyleCnt="0"/>
      <dgm:spPr/>
    </dgm:pt>
    <dgm:pt modelId="{524C8359-4E77-4661-B580-26FB246B10EF}" type="pres">
      <dgm:prSet presAssocID="{7F87F5A2-49C2-4310-AC54-C1EC737CCC57}" presName="textRect" presStyleLbl="revTx" presStyleIdx="3" presStyleCnt="5">
        <dgm:presLayoutVars>
          <dgm:chMax val="1"/>
          <dgm:chPref val="1"/>
        </dgm:presLayoutVars>
      </dgm:prSet>
      <dgm:spPr/>
    </dgm:pt>
    <dgm:pt modelId="{BC949134-08B8-4047-8A0B-B62A56E15611}" type="pres">
      <dgm:prSet presAssocID="{F4BFFB8F-DBBC-4733-B5A3-1CC4F82168DB}" presName="sibTrans" presStyleCnt="0"/>
      <dgm:spPr/>
    </dgm:pt>
    <dgm:pt modelId="{82E1648B-96FD-416F-BDF9-730FF392046B}" type="pres">
      <dgm:prSet presAssocID="{D006EFDA-5144-4478-BDB1-31E3AEA27E7B}" presName="compNode" presStyleCnt="0"/>
      <dgm:spPr/>
    </dgm:pt>
    <dgm:pt modelId="{2A4D254D-DAE0-4438-8FB4-A61ABFDF3150}" type="pres">
      <dgm:prSet presAssocID="{D006EFDA-5144-4478-BDB1-31E3AEA27E7B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B0B720CC-1EFD-4EED-A2D8-7F934C001F3C}" type="pres">
      <dgm:prSet presAssocID="{D006EFDA-5144-4478-BDB1-31E3AEA27E7B}" presName="spaceRect" presStyleCnt="0"/>
      <dgm:spPr/>
    </dgm:pt>
    <dgm:pt modelId="{E15A3A5A-E1E4-4C6B-B44A-3E01AD86992C}" type="pres">
      <dgm:prSet presAssocID="{D006EFDA-5144-4478-BDB1-31E3AEA27E7B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C97F8907-3A34-4F65-A373-05C089C3D692}" srcId="{58555CD2-9A2F-4094-AAB8-E122342EC86E}" destId="{9DFE8750-98F0-44BB-93F9-6A82D936F324}" srcOrd="2" destOrd="0" parTransId="{FA101058-6293-4AB1-9047-71EA76C23885}" sibTransId="{BE9E93EB-A203-4CB9-A6C0-B3A04E7288DF}"/>
    <dgm:cxn modelId="{E60C990E-E10F-4EF7-988A-4267127E231A}" type="presOf" srcId="{25DBAC7D-5F86-4B26-8EC9-CADC41A8837E}" destId="{4EFEECD9-306D-419F-86CC-2C7C57916F8B}" srcOrd="0" destOrd="0" presId="urn:microsoft.com/office/officeart/2018/2/layout/IconLabelList"/>
    <dgm:cxn modelId="{CCA46C18-42AE-4330-AEA2-1078C1D6B1CC}" type="presOf" srcId="{9DFE8750-98F0-44BB-93F9-6A82D936F324}" destId="{FFE0CC16-EEB4-4A15-8665-8DCDF4A06862}" srcOrd="0" destOrd="0" presId="urn:microsoft.com/office/officeart/2018/2/layout/IconLabelList"/>
    <dgm:cxn modelId="{CA72BF52-CFC4-40A7-9F12-6FC009974A5C}" srcId="{58555CD2-9A2F-4094-AAB8-E122342EC86E}" destId="{D006EFDA-5144-4478-BDB1-31E3AEA27E7B}" srcOrd="4" destOrd="0" parTransId="{BAC12100-0B29-4588-8425-06D9B0709965}" sibTransId="{4D4419AF-252D-40C1-848A-D725CA027804}"/>
    <dgm:cxn modelId="{D2181955-2876-4A1C-93C6-48C3223C8311}" srcId="{58555CD2-9A2F-4094-AAB8-E122342EC86E}" destId="{7F87F5A2-49C2-4310-AC54-C1EC737CCC57}" srcOrd="3" destOrd="0" parTransId="{AC45B1AE-F89F-44F5-B4A0-24F781276AA4}" sibTransId="{F4BFFB8F-DBBC-4733-B5A3-1CC4F82168DB}"/>
    <dgm:cxn modelId="{08797182-83B7-4F45-8D78-42CF9AEDF415}" type="presOf" srcId="{58555CD2-9A2F-4094-AAB8-E122342EC86E}" destId="{3CA9078A-47B7-42A7-82FC-FB9418B6231B}" srcOrd="0" destOrd="0" presId="urn:microsoft.com/office/officeart/2018/2/layout/IconLabelList"/>
    <dgm:cxn modelId="{EA46AD84-40AF-4820-A230-93EF9E5964D4}" type="presOf" srcId="{01C1B266-97D2-4501-8C10-8B7282B01B17}" destId="{FF055A9A-378F-41C5-889B-2A9A9F025DAB}" srcOrd="0" destOrd="0" presId="urn:microsoft.com/office/officeart/2018/2/layout/IconLabelList"/>
    <dgm:cxn modelId="{BAB69699-C9ED-4533-A78D-A1BBC6F48B5F}" srcId="{58555CD2-9A2F-4094-AAB8-E122342EC86E}" destId="{01C1B266-97D2-4501-8C10-8B7282B01B17}" srcOrd="1" destOrd="0" parTransId="{E1CF8444-2114-42BB-B9DF-EA99BE0E4DC5}" sibTransId="{B6C48CB9-61FC-47F6-A7A4-6ADB4E81F9D5}"/>
    <dgm:cxn modelId="{C12390A6-80F1-4C25-9825-F160DACB772D}" type="presOf" srcId="{7F87F5A2-49C2-4310-AC54-C1EC737CCC57}" destId="{524C8359-4E77-4661-B580-26FB246B10EF}" srcOrd="0" destOrd="0" presId="urn:microsoft.com/office/officeart/2018/2/layout/IconLabelList"/>
    <dgm:cxn modelId="{3590E1AA-6017-42D5-9B86-7921D72A6E76}" type="presOf" srcId="{D006EFDA-5144-4478-BDB1-31E3AEA27E7B}" destId="{E15A3A5A-E1E4-4C6B-B44A-3E01AD86992C}" srcOrd="0" destOrd="0" presId="urn:microsoft.com/office/officeart/2018/2/layout/IconLabelList"/>
    <dgm:cxn modelId="{5794B1DD-36BF-4F21-8288-D41433F03F34}" srcId="{58555CD2-9A2F-4094-AAB8-E122342EC86E}" destId="{25DBAC7D-5F86-4B26-8EC9-CADC41A8837E}" srcOrd="0" destOrd="0" parTransId="{A949261A-0504-4ABC-AADC-B198C772878F}" sibTransId="{007B7AAA-F610-48E1-B854-1D74B512FDE4}"/>
    <dgm:cxn modelId="{B57B5D12-70BC-4C98-8238-6CE42DA626C4}" type="presParOf" srcId="{3CA9078A-47B7-42A7-82FC-FB9418B6231B}" destId="{DC2BF201-C4A9-4293-909D-88F6DCF57257}" srcOrd="0" destOrd="0" presId="urn:microsoft.com/office/officeart/2018/2/layout/IconLabelList"/>
    <dgm:cxn modelId="{CA36257D-5A16-4E8B-8374-D7E7321AF183}" type="presParOf" srcId="{DC2BF201-C4A9-4293-909D-88F6DCF57257}" destId="{33B6C7AA-55F0-46EF-8329-67090E989F02}" srcOrd="0" destOrd="0" presId="urn:microsoft.com/office/officeart/2018/2/layout/IconLabelList"/>
    <dgm:cxn modelId="{81D75B45-214E-4155-98B8-53E9E6A7D7C8}" type="presParOf" srcId="{DC2BF201-C4A9-4293-909D-88F6DCF57257}" destId="{7737A9E5-BE62-408B-8F95-0139D334F112}" srcOrd="1" destOrd="0" presId="urn:microsoft.com/office/officeart/2018/2/layout/IconLabelList"/>
    <dgm:cxn modelId="{61114D0A-078F-4F35-A349-6426215F4FFD}" type="presParOf" srcId="{DC2BF201-C4A9-4293-909D-88F6DCF57257}" destId="{4EFEECD9-306D-419F-86CC-2C7C57916F8B}" srcOrd="2" destOrd="0" presId="urn:microsoft.com/office/officeart/2018/2/layout/IconLabelList"/>
    <dgm:cxn modelId="{03A8C3AE-0B61-4D6E-8CB7-28EF39603156}" type="presParOf" srcId="{3CA9078A-47B7-42A7-82FC-FB9418B6231B}" destId="{691FCF5E-ED63-49BC-A395-3384A087891B}" srcOrd="1" destOrd="0" presId="urn:microsoft.com/office/officeart/2018/2/layout/IconLabelList"/>
    <dgm:cxn modelId="{147D2B95-8820-4956-B501-80DA7702C040}" type="presParOf" srcId="{3CA9078A-47B7-42A7-82FC-FB9418B6231B}" destId="{5604CB94-EEFB-4C3E-A8E7-7B9DE23C0768}" srcOrd="2" destOrd="0" presId="urn:microsoft.com/office/officeart/2018/2/layout/IconLabelList"/>
    <dgm:cxn modelId="{A0060567-73FD-4BFD-9373-7E809B8B4F93}" type="presParOf" srcId="{5604CB94-EEFB-4C3E-A8E7-7B9DE23C0768}" destId="{3B03DA82-D97D-465A-8754-204405E3B566}" srcOrd="0" destOrd="0" presId="urn:microsoft.com/office/officeart/2018/2/layout/IconLabelList"/>
    <dgm:cxn modelId="{7FE3BC07-331B-465D-816B-78B912E0B2B9}" type="presParOf" srcId="{5604CB94-EEFB-4C3E-A8E7-7B9DE23C0768}" destId="{C976E470-A721-4C3C-B85E-3739AB38B1F0}" srcOrd="1" destOrd="0" presId="urn:microsoft.com/office/officeart/2018/2/layout/IconLabelList"/>
    <dgm:cxn modelId="{1CF51930-64B2-4D32-960A-23D8B7D8252D}" type="presParOf" srcId="{5604CB94-EEFB-4C3E-A8E7-7B9DE23C0768}" destId="{FF055A9A-378F-41C5-889B-2A9A9F025DAB}" srcOrd="2" destOrd="0" presId="urn:microsoft.com/office/officeart/2018/2/layout/IconLabelList"/>
    <dgm:cxn modelId="{46062F61-800A-4257-B39D-741BD41F1DAC}" type="presParOf" srcId="{3CA9078A-47B7-42A7-82FC-FB9418B6231B}" destId="{25BD99CF-AA09-44F3-B8FD-D389DD5DC1F8}" srcOrd="3" destOrd="0" presId="urn:microsoft.com/office/officeart/2018/2/layout/IconLabelList"/>
    <dgm:cxn modelId="{770FEB00-156C-44AE-A086-F95AC605B89E}" type="presParOf" srcId="{3CA9078A-47B7-42A7-82FC-FB9418B6231B}" destId="{AC6246D0-EB44-4800-950C-4A9EBB8DF40A}" srcOrd="4" destOrd="0" presId="urn:microsoft.com/office/officeart/2018/2/layout/IconLabelList"/>
    <dgm:cxn modelId="{AFB86E33-BA95-469E-A77D-23A4125BD333}" type="presParOf" srcId="{AC6246D0-EB44-4800-950C-4A9EBB8DF40A}" destId="{BF7B5624-DE36-47F8-A367-6C538FCFA3FF}" srcOrd="0" destOrd="0" presId="urn:microsoft.com/office/officeart/2018/2/layout/IconLabelList"/>
    <dgm:cxn modelId="{F6170A60-BC0F-4439-8C0B-A29B24A79639}" type="presParOf" srcId="{AC6246D0-EB44-4800-950C-4A9EBB8DF40A}" destId="{2106A734-C5F8-475A-934D-30CA1F0217EE}" srcOrd="1" destOrd="0" presId="urn:microsoft.com/office/officeart/2018/2/layout/IconLabelList"/>
    <dgm:cxn modelId="{65A0AB89-4B6E-4898-9B7D-C606490A21AA}" type="presParOf" srcId="{AC6246D0-EB44-4800-950C-4A9EBB8DF40A}" destId="{FFE0CC16-EEB4-4A15-8665-8DCDF4A06862}" srcOrd="2" destOrd="0" presId="urn:microsoft.com/office/officeart/2018/2/layout/IconLabelList"/>
    <dgm:cxn modelId="{2A298BAC-F9E7-4145-BF45-06ABB723FBFF}" type="presParOf" srcId="{3CA9078A-47B7-42A7-82FC-FB9418B6231B}" destId="{07AFB97D-1CE8-4154-A5EF-CF4DC7A0E2B2}" srcOrd="5" destOrd="0" presId="urn:microsoft.com/office/officeart/2018/2/layout/IconLabelList"/>
    <dgm:cxn modelId="{55A0C94F-F508-47B9-AF31-A2B210877266}" type="presParOf" srcId="{3CA9078A-47B7-42A7-82FC-FB9418B6231B}" destId="{EBE0E9CF-370F-4B26-BDA2-FFC6F419BB56}" srcOrd="6" destOrd="0" presId="urn:microsoft.com/office/officeart/2018/2/layout/IconLabelList"/>
    <dgm:cxn modelId="{1893CD07-3C37-405A-9BBD-626F09CE26C7}" type="presParOf" srcId="{EBE0E9CF-370F-4B26-BDA2-FFC6F419BB56}" destId="{46FFDDF0-9E17-49FA-8EF6-85135A080458}" srcOrd="0" destOrd="0" presId="urn:microsoft.com/office/officeart/2018/2/layout/IconLabelList"/>
    <dgm:cxn modelId="{44572554-9AB1-40A7-A52E-A0E5D43327CA}" type="presParOf" srcId="{EBE0E9CF-370F-4B26-BDA2-FFC6F419BB56}" destId="{A6122A68-8BA6-4DE9-B19A-EA0370F86C55}" srcOrd="1" destOrd="0" presId="urn:microsoft.com/office/officeart/2018/2/layout/IconLabelList"/>
    <dgm:cxn modelId="{BE52E346-7126-4D73-845D-69AD0A41BA6B}" type="presParOf" srcId="{EBE0E9CF-370F-4B26-BDA2-FFC6F419BB56}" destId="{524C8359-4E77-4661-B580-26FB246B10EF}" srcOrd="2" destOrd="0" presId="urn:microsoft.com/office/officeart/2018/2/layout/IconLabelList"/>
    <dgm:cxn modelId="{D5439F08-85E0-44BA-883A-7C4C2230F66B}" type="presParOf" srcId="{3CA9078A-47B7-42A7-82FC-FB9418B6231B}" destId="{BC949134-08B8-4047-8A0B-B62A56E15611}" srcOrd="7" destOrd="0" presId="urn:microsoft.com/office/officeart/2018/2/layout/IconLabelList"/>
    <dgm:cxn modelId="{42085AC4-C2E5-4339-B8EF-8F78B43CD5D2}" type="presParOf" srcId="{3CA9078A-47B7-42A7-82FC-FB9418B6231B}" destId="{82E1648B-96FD-416F-BDF9-730FF392046B}" srcOrd="8" destOrd="0" presId="urn:microsoft.com/office/officeart/2018/2/layout/IconLabelList"/>
    <dgm:cxn modelId="{9EAC90D8-DFE8-4EAE-B5BE-0C857933DFC3}" type="presParOf" srcId="{82E1648B-96FD-416F-BDF9-730FF392046B}" destId="{2A4D254D-DAE0-4438-8FB4-A61ABFDF3150}" srcOrd="0" destOrd="0" presId="urn:microsoft.com/office/officeart/2018/2/layout/IconLabelList"/>
    <dgm:cxn modelId="{C3BBC581-BAC5-47B4-9808-85F06B4699BB}" type="presParOf" srcId="{82E1648B-96FD-416F-BDF9-730FF392046B}" destId="{B0B720CC-1EFD-4EED-A2D8-7F934C001F3C}" srcOrd="1" destOrd="0" presId="urn:microsoft.com/office/officeart/2018/2/layout/IconLabelList"/>
    <dgm:cxn modelId="{09506C0E-5144-4498-B2C1-3A16396F73E3}" type="presParOf" srcId="{82E1648B-96FD-416F-BDF9-730FF392046B}" destId="{E15A3A5A-E1E4-4C6B-B44A-3E01AD86992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40B9E39-5E9C-4CEE-B3C6-B8F6CB530BC4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3068622-A690-47B5-99B8-E142812D8FFC}">
      <dgm:prSet phldrT="[Text]"/>
      <dgm:spPr/>
      <dgm:t>
        <a:bodyPr/>
        <a:lstStyle/>
        <a:p>
          <a:r>
            <a:rPr lang="en-US"/>
            <a:t>Main Component</a:t>
          </a:r>
        </a:p>
      </dgm:t>
    </dgm:pt>
    <dgm:pt modelId="{D7C905E8-AD40-4E36-9916-042053AD30CD}" type="parTrans" cxnId="{40A35B4A-DED3-42D2-95CD-9C6E55613493}">
      <dgm:prSet/>
      <dgm:spPr/>
      <dgm:t>
        <a:bodyPr/>
        <a:lstStyle/>
        <a:p>
          <a:endParaRPr lang="en-US"/>
        </a:p>
      </dgm:t>
    </dgm:pt>
    <dgm:pt modelId="{0A1E63CF-41F6-4193-A5F6-B17384D2A612}" type="sibTrans" cxnId="{40A35B4A-DED3-42D2-95CD-9C6E55613493}">
      <dgm:prSet/>
      <dgm:spPr/>
      <dgm:t>
        <a:bodyPr/>
        <a:lstStyle/>
        <a:p>
          <a:endParaRPr lang="en-US"/>
        </a:p>
      </dgm:t>
    </dgm:pt>
    <dgm:pt modelId="{D931110C-66F0-4C40-AD4C-16752B6EE940}">
      <dgm:prSet phldrT="[Text]" custT="1"/>
      <dgm:spPr/>
      <dgm:t>
        <a:bodyPr/>
        <a:lstStyle/>
        <a:p>
          <a:r>
            <a:rPr lang="en-GB" sz="2400" b="0">
              <a:ea typeface="+mn-lt"/>
              <a:cs typeface="+mn-lt"/>
            </a:rPr>
            <a:t>Self-Attention Mechanism</a:t>
          </a:r>
          <a:endParaRPr lang="en-US" sz="2400" b="0"/>
        </a:p>
      </dgm:t>
    </dgm:pt>
    <dgm:pt modelId="{294AB535-0459-4211-8E9C-86518731371C}" type="parTrans" cxnId="{ABCF30D9-C067-4075-8E02-932D72C00609}">
      <dgm:prSet/>
      <dgm:spPr/>
      <dgm:t>
        <a:bodyPr/>
        <a:lstStyle/>
        <a:p>
          <a:endParaRPr lang="en-US"/>
        </a:p>
      </dgm:t>
    </dgm:pt>
    <dgm:pt modelId="{E550EC2E-263E-4A75-9796-11B14BB8A7C1}" type="sibTrans" cxnId="{ABCF30D9-C067-4075-8E02-932D72C00609}">
      <dgm:prSet/>
      <dgm:spPr/>
      <dgm:t>
        <a:bodyPr/>
        <a:lstStyle/>
        <a:p>
          <a:endParaRPr lang="en-US"/>
        </a:p>
      </dgm:t>
    </dgm:pt>
    <dgm:pt modelId="{4A39747D-7742-4D54-BA0E-5A1F41E31661}">
      <dgm:prSet phldrT="[Text]" custT="1"/>
      <dgm:spPr/>
      <dgm:t>
        <a:bodyPr/>
        <a:lstStyle/>
        <a:p>
          <a:r>
            <a:rPr lang="en-GB" sz="2400" b="0">
              <a:ea typeface="+mn-lt"/>
              <a:cs typeface="+mn-lt"/>
            </a:rPr>
            <a:t>Multi-Head Attention</a:t>
          </a:r>
          <a:endParaRPr lang="en-US" sz="2400" b="0"/>
        </a:p>
      </dgm:t>
    </dgm:pt>
    <dgm:pt modelId="{8F229C45-99F1-412A-A16E-3123DB30E180}" type="parTrans" cxnId="{FB485C95-8486-4485-AE1D-1387BAD14952}">
      <dgm:prSet/>
      <dgm:spPr/>
      <dgm:t>
        <a:bodyPr/>
        <a:lstStyle/>
        <a:p>
          <a:endParaRPr lang="en-US"/>
        </a:p>
      </dgm:t>
    </dgm:pt>
    <dgm:pt modelId="{1DEB4D61-B38C-4F59-81C6-D115C71699E8}" type="sibTrans" cxnId="{FB485C95-8486-4485-AE1D-1387BAD14952}">
      <dgm:prSet/>
      <dgm:spPr/>
      <dgm:t>
        <a:bodyPr/>
        <a:lstStyle/>
        <a:p>
          <a:endParaRPr lang="en-US"/>
        </a:p>
      </dgm:t>
    </dgm:pt>
    <dgm:pt modelId="{E24D8ADD-45FF-42D3-AFBA-D7C795DEC79C}">
      <dgm:prSet phldrT="[Text]" custT="1"/>
      <dgm:spPr/>
      <dgm:t>
        <a:bodyPr/>
        <a:lstStyle/>
        <a:p>
          <a:r>
            <a:rPr lang="en-GB" sz="2400" b="0">
              <a:ea typeface="+mn-lt"/>
              <a:cs typeface="+mn-lt"/>
            </a:rPr>
            <a:t>Encoder and Decoder Stacks</a:t>
          </a:r>
          <a:endParaRPr lang="en-US" sz="2400" b="0"/>
        </a:p>
      </dgm:t>
    </dgm:pt>
    <dgm:pt modelId="{784B7B81-5AD9-4755-B229-625E4AA74BD4}" type="parTrans" cxnId="{2058A9D6-5B19-4C4A-BE64-792EEBF1ECBC}">
      <dgm:prSet/>
      <dgm:spPr/>
      <dgm:t>
        <a:bodyPr/>
        <a:lstStyle/>
        <a:p>
          <a:endParaRPr lang="en-US"/>
        </a:p>
      </dgm:t>
    </dgm:pt>
    <dgm:pt modelId="{7F1D28CD-D7DE-48D7-9F0C-969C738CC6D8}" type="sibTrans" cxnId="{2058A9D6-5B19-4C4A-BE64-792EEBF1ECBC}">
      <dgm:prSet/>
      <dgm:spPr/>
      <dgm:t>
        <a:bodyPr/>
        <a:lstStyle/>
        <a:p>
          <a:endParaRPr lang="en-US"/>
        </a:p>
      </dgm:t>
    </dgm:pt>
    <dgm:pt modelId="{B51B12ED-08B9-4D1A-9DDA-EB44723ACB57}" type="pres">
      <dgm:prSet presAssocID="{B40B9E39-5E9C-4CEE-B3C6-B8F6CB530BC4}" presName="linear" presStyleCnt="0">
        <dgm:presLayoutVars>
          <dgm:dir/>
          <dgm:animLvl val="lvl"/>
          <dgm:resizeHandles val="exact"/>
        </dgm:presLayoutVars>
      </dgm:prSet>
      <dgm:spPr/>
    </dgm:pt>
    <dgm:pt modelId="{6A6DD929-1F2E-43E4-9AA0-4EF966EEB745}" type="pres">
      <dgm:prSet presAssocID="{43068622-A690-47B5-99B8-E142812D8FFC}" presName="parentLin" presStyleCnt="0"/>
      <dgm:spPr/>
    </dgm:pt>
    <dgm:pt modelId="{9633814A-0641-4908-A385-8F358F8E9F38}" type="pres">
      <dgm:prSet presAssocID="{43068622-A690-47B5-99B8-E142812D8FFC}" presName="parentLeftMargin" presStyleLbl="node1" presStyleIdx="0" presStyleCnt="1"/>
      <dgm:spPr/>
    </dgm:pt>
    <dgm:pt modelId="{2C05D5F8-3052-42FA-9CEA-E32316B5D48D}" type="pres">
      <dgm:prSet presAssocID="{43068622-A690-47B5-99B8-E142812D8FFC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D9C084FA-E362-4300-AB95-EB1EF09EAB07}" type="pres">
      <dgm:prSet presAssocID="{43068622-A690-47B5-99B8-E142812D8FFC}" presName="negativeSpace" presStyleCnt="0"/>
      <dgm:spPr/>
    </dgm:pt>
    <dgm:pt modelId="{E54AC9A7-1C05-4E3C-AD3B-8A5D21AF986C}" type="pres">
      <dgm:prSet presAssocID="{43068622-A690-47B5-99B8-E142812D8FFC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7AF31B04-C0CF-4ABE-A11C-8A95895B8BA0}" type="presOf" srcId="{43068622-A690-47B5-99B8-E142812D8FFC}" destId="{9633814A-0641-4908-A385-8F358F8E9F38}" srcOrd="0" destOrd="0" presId="urn:microsoft.com/office/officeart/2005/8/layout/list1"/>
    <dgm:cxn modelId="{D961AE11-461C-43CB-8845-8D777983E79B}" type="presOf" srcId="{E24D8ADD-45FF-42D3-AFBA-D7C795DEC79C}" destId="{E54AC9A7-1C05-4E3C-AD3B-8A5D21AF986C}" srcOrd="0" destOrd="2" presId="urn:microsoft.com/office/officeart/2005/8/layout/list1"/>
    <dgm:cxn modelId="{194BD920-5EA5-43BB-B1BF-1DC64ED5EA27}" type="presOf" srcId="{43068622-A690-47B5-99B8-E142812D8FFC}" destId="{2C05D5F8-3052-42FA-9CEA-E32316B5D48D}" srcOrd="1" destOrd="0" presId="urn:microsoft.com/office/officeart/2005/8/layout/list1"/>
    <dgm:cxn modelId="{40A35B4A-DED3-42D2-95CD-9C6E55613493}" srcId="{B40B9E39-5E9C-4CEE-B3C6-B8F6CB530BC4}" destId="{43068622-A690-47B5-99B8-E142812D8FFC}" srcOrd="0" destOrd="0" parTransId="{D7C905E8-AD40-4E36-9916-042053AD30CD}" sibTransId="{0A1E63CF-41F6-4193-A5F6-B17384D2A612}"/>
    <dgm:cxn modelId="{FB485C95-8486-4485-AE1D-1387BAD14952}" srcId="{43068622-A690-47B5-99B8-E142812D8FFC}" destId="{4A39747D-7742-4D54-BA0E-5A1F41E31661}" srcOrd="1" destOrd="0" parTransId="{8F229C45-99F1-412A-A16E-3123DB30E180}" sibTransId="{1DEB4D61-B38C-4F59-81C6-D115C71699E8}"/>
    <dgm:cxn modelId="{2508AFA0-0627-4C57-89B4-DDDFF054D787}" type="presOf" srcId="{4A39747D-7742-4D54-BA0E-5A1F41E31661}" destId="{E54AC9A7-1C05-4E3C-AD3B-8A5D21AF986C}" srcOrd="0" destOrd="1" presId="urn:microsoft.com/office/officeart/2005/8/layout/list1"/>
    <dgm:cxn modelId="{E47744B7-2734-47C5-B6EB-8E5D65CC88C0}" type="presOf" srcId="{D931110C-66F0-4C40-AD4C-16752B6EE940}" destId="{E54AC9A7-1C05-4E3C-AD3B-8A5D21AF986C}" srcOrd="0" destOrd="0" presId="urn:microsoft.com/office/officeart/2005/8/layout/list1"/>
    <dgm:cxn modelId="{25EA55BA-D7CF-46BB-84D1-3C2224017C56}" type="presOf" srcId="{B40B9E39-5E9C-4CEE-B3C6-B8F6CB530BC4}" destId="{B51B12ED-08B9-4D1A-9DDA-EB44723ACB57}" srcOrd="0" destOrd="0" presId="urn:microsoft.com/office/officeart/2005/8/layout/list1"/>
    <dgm:cxn modelId="{2058A9D6-5B19-4C4A-BE64-792EEBF1ECBC}" srcId="{43068622-A690-47B5-99B8-E142812D8FFC}" destId="{E24D8ADD-45FF-42D3-AFBA-D7C795DEC79C}" srcOrd="2" destOrd="0" parTransId="{784B7B81-5AD9-4755-B229-625E4AA74BD4}" sibTransId="{7F1D28CD-D7DE-48D7-9F0C-969C738CC6D8}"/>
    <dgm:cxn modelId="{ABCF30D9-C067-4075-8E02-932D72C00609}" srcId="{43068622-A690-47B5-99B8-E142812D8FFC}" destId="{D931110C-66F0-4C40-AD4C-16752B6EE940}" srcOrd="0" destOrd="0" parTransId="{294AB535-0459-4211-8E9C-86518731371C}" sibTransId="{E550EC2E-263E-4A75-9796-11B14BB8A7C1}"/>
    <dgm:cxn modelId="{D64B2EC4-2400-4D37-86E5-0D3667808171}" type="presParOf" srcId="{B51B12ED-08B9-4D1A-9DDA-EB44723ACB57}" destId="{6A6DD929-1F2E-43E4-9AA0-4EF966EEB745}" srcOrd="0" destOrd="0" presId="urn:microsoft.com/office/officeart/2005/8/layout/list1"/>
    <dgm:cxn modelId="{0EDB3207-3A71-458C-8C85-45C26BF4C3FE}" type="presParOf" srcId="{6A6DD929-1F2E-43E4-9AA0-4EF966EEB745}" destId="{9633814A-0641-4908-A385-8F358F8E9F38}" srcOrd="0" destOrd="0" presId="urn:microsoft.com/office/officeart/2005/8/layout/list1"/>
    <dgm:cxn modelId="{9F8B46DF-8B34-4263-99E2-05316D645B3A}" type="presParOf" srcId="{6A6DD929-1F2E-43E4-9AA0-4EF966EEB745}" destId="{2C05D5F8-3052-42FA-9CEA-E32316B5D48D}" srcOrd="1" destOrd="0" presId="urn:microsoft.com/office/officeart/2005/8/layout/list1"/>
    <dgm:cxn modelId="{C6E24756-152C-4031-992A-1F714BD1B431}" type="presParOf" srcId="{B51B12ED-08B9-4D1A-9DDA-EB44723ACB57}" destId="{D9C084FA-E362-4300-AB95-EB1EF09EAB07}" srcOrd="1" destOrd="0" presId="urn:microsoft.com/office/officeart/2005/8/layout/list1"/>
    <dgm:cxn modelId="{20572122-7263-4097-915F-4C82FACB561E}" type="presParOf" srcId="{B51B12ED-08B9-4D1A-9DDA-EB44723ACB57}" destId="{E54AC9A7-1C05-4E3C-AD3B-8A5D21AF986C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282A0E-7BA4-4902-97AB-36F4450A5FA3}">
      <dsp:nvSpPr>
        <dsp:cNvPr id="0" name=""/>
        <dsp:cNvSpPr/>
      </dsp:nvSpPr>
      <dsp:spPr>
        <a:xfrm>
          <a:off x="0" y="651"/>
          <a:ext cx="6651253" cy="54743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DE2B7A-112E-49DD-881E-D80586F6131A}">
      <dsp:nvSpPr>
        <dsp:cNvPr id="0" name=""/>
        <dsp:cNvSpPr/>
      </dsp:nvSpPr>
      <dsp:spPr>
        <a:xfrm>
          <a:off x="165598" y="123823"/>
          <a:ext cx="301087" cy="3010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6548B6-5FFC-4785-B00D-CAB9B64E6210}">
      <dsp:nvSpPr>
        <dsp:cNvPr id="0" name=""/>
        <dsp:cNvSpPr/>
      </dsp:nvSpPr>
      <dsp:spPr>
        <a:xfrm>
          <a:off x="632283" y="651"/>
          <a:ext cx="6018969" cy="5474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937" tIns="57937" rIns="57937" bIns="5793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Introduction</a:t>
          </a:r>
          <a:endParaRPr lang="en-US" sz="1600" kern="1200"/>
        </a:p>
      </dsp:txBody>
      <dsp:txXfrm>
        <a:off x="632283" y="651"/>
        <a:ext cx="6018969" cy="547431"/>
      </dsp:txXfrm>
    </dsp:sp>
    <dsp:sp modelId="{FB161F67-8D9F-4D07-832C-ABF02F6F0B13}">
      <dsp:nvSpPr>
        <dsp:cNvPr id="0" name=""/>
        <dsp:cNvSpPr/>
      </dsp:nvSpPr>
      <dsp:spPr>
        <a:xfrm>
          <a:off x="0" y="684941"/>
          <a:ext cx="6651253" cy="54743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4EB99A-EA5D-4706-BD49-99394C10238B}">
      <dsp:nvSpPr>
        <dsp:cNvPr id="0" name=""/>
        <dsp:cNvSpPr/>
      </dsp:nvSpPr>
      <dsp:spPr>
        <a:xfrm>
          <a:off x="165598" y="808113"/>
          <a:ext cx="301087" cy="3010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9942D0-432D-418B-9FAA-1455DAD96958}">
      <dsp:nvSpPr>
        <dsp:cNvPr id="0" name=""/>
        <dsp:cNvSpPr/>
      </dsp:nvSpPr>
      <dsp:spPr>
        <a:xfrm>
          <a:off x="632283" y="684941"/>
          <a:ext cx="6018969" cy="5474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937" tIns="57937" rIns="57937" bIns="5793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Motivation</a:t>
          </a:r>
          <a:endParaRPr lang="en-US" sz="1600" kern="1200"/>
        </a:p>
      </dsp:txBody>
      <dsp:txXfrm>
        <a:off x="632283" y="684941"/>
        <a:ext cx="6018969" cy="547431"/>
      </dsp:txXfrm>
    </dsp:sp>
    <dsp:sp modelId="{8A10AA98-81BC-49DB-8CB4-A78594535DD7}">
      <dsp:nvSpPr>
        <dsp:cNvPr id="0" name=""/>
        <dsp:cNvSpPr/>
      </dsp:nvSpPr>
      <dsp:spPr>
        <a:xfrm>
          <a:off x="0" y="1369231"/>
          <a:ext cx="6651253" cy="54743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8FF8C4-C30A-4F59-8ADA-3D9E0D120515}">
      <dsp:nvSpPr>
        <dsp:cNvPr id="0" name=""/>
        <dsp:cNvSpPr/>
      </dsp:nvSpPr>
      <dsp:spPr>
        <a:xfrm>
          <a:off x="165598" y="1492403"/>
          <a:ext cx="301087" cy="3010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AAE646-7E9D-4F21-AF23-E0BE8BBB2084}">
      <dsp:nvSpPr>
        <dsp:cNvPr id="0" name=""/>
        <dsp:cNvSpPr/>
      </dsp:nvSpPr>
      <dsp:spPr>
        <a:xfrm>
          <a:off x="632283" y="1369231"/>
          <a:ext cx="6018969" cy="5474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937" tIns="57937" rIns="57937" bIns="5793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Objective</a:t>
          </a:r>
          <a:endParaRPr lang="en-US" sz="1600" kern="1200"/>
        </a:p>
      </dsp:txBody>
      <dsp:txXfrm>
        <a:off x="632283" y="1369231"/>
        <a:ext cx="6018969" cy="547431"/>
      </dsp:txXfrm>
    </dsp:sp>
    <dsp:sp modelId="{0863D14D-AD85-48FF-9B6D-4C615D929510}">
      <dsp:nvSpPr>
        <dsp:cNvPr id="0" name=""/>
        <dsp:cNvSpPr/>
      </dsp:nvSpPr>
      <dsp:spPr>
        <a:xfrm>
          <a:off x="0" y="2053521"/>
          <a:ext cx="6651253" cy="54743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400A27-B408-4D16-9B75-0AFB662EE6D2}">
      <dsp:nvSpPr>
        <dsp:cNvPr id="0" name=""/>
        <dsp:cNvSpPr/>
      </dsp:nvSpPr>
      <dsp:spPr>
        <a:xfrm>
          <a:off x="165598" y="2176693"/>
          <a:ext cx="301087" cy="30108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20DE53-835B-4AFE-82D9-0A1B1F988B14}">
      <dsp:nvSpPr>
        <dsp:cNvPr id="0" name=""/>
        <dsp:cNvSpPr/>
      </dsp:nvSpPr>
      <dsp:spPr>
        <a:xfrm>
          <a:off x="632283" y="2053521"/>
          <a:ext cx="6018969" cy="5474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937" tIns="57937" rIns="57937" bIns="5793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Methodology</a:t>
          </a:r>
          <a:endParaRPr lang="en-US" sz="1600" kern="1200"/>
        </a:p>
      </dsp:txBody>
      <dsp:txXfrm>
        <a:off x="632283" y="2053521"/>
        <a:ext cx="6018969" cy="547431"/>
      </dsp:txXfrm>
    </dsp:sp>
    <dsp:sp modelId="{2D8721A3-5356-4264-96E5-C3D78E5585DC}">
      <dsp:nvSpPr>
        <dsp:cNvPr id="0" name=""/>
        <dsp:cNvSpPr/>
      </dsp:nvSpPr>
      <dsp:spPr>
        <a:xfrm>
          <a:off x="0" y="2737810"/>
          <a:ext cx="6651253" cy="54743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1DECA3-99BE-4B2C-B182-08E56D2B2879}">
      <dsp:nvSpPr>
        <dsp:cNvPr id="0" name=""/>
        <dsp:cNvSpPr/>
      </dsp:nvSpPr>
      <dsp:spPr>
        <a:xfrm>
          <a:off x="165598" y="2860983"/>
          <a:ext cx="301087" cy="30108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3A70C3-CE72-4DDE-987D-B00AD9AE1D23}">
      <dsp:nvSpPr>
        <dsp:cNvPr id="0" name=""/>
        <dsp:cNvSpPr/>
      </dsp:nvSpPr>
      <dsp:spPr>
        <a:xfrm>
          <a:off x="632283" y="2737810"/>
          <a:ext cx="6018969" cy="5474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937" tIns="57937" rIns="57937" bIns="5793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Dataset &amp; Transformer Architecture</a:t>
          </a:r>
          <a:endParaRPr lang="en-US" sz="1600" kern="1200" dirty="0"/>
        </a:p>
      </dsp:txBody>
      <dsp:txXfrm>
        <a:off x="632283" y="2737810"/>
        <a:ext cx="6018969" cy="547431"/>
      </dsp:txXfrm>
    </dsp:sp>
    <dsp:sp modelId="{BE893920-E98E-4CE6-8501-D7E16D682AE5}">
      <dsp:nvSpPr>
        <dsp:cNvPr id="0" name=""/>
        <dsp:cNvSpPr/>
      </dsp:nvSpPr>
      <dsp:spPr>
        <a:xfrm>
          <a:off x="0" y="3422100"/>
          <a:ext cx="6651253" cy="54743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659678-DD95-44C4-93A3-23E2286CD20C}">
      <dsp:nvSpPr>
        <dsp:cNvPr id="0" name=""/>
        <dsp:cNvSpPr/>
      </dsp:nvSpPr>
      <dsp:spPr>
        <a:xfrm>
          <a:off x="165598" y="3545272"/>
          <a:ext cx="301087" cy="30108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103391-9B4C-4A10-BB86-EB3484A1F759}">
      <dsp:nvSpPr>
        <dsp:cNvPr id="0" name=""/>
        <dsp:cNvSpPr/>
      </dsp:nvSpPr>
      <dsp:spPr>
        <a:xfrm>
          <a:off x="632283" y="3422100"/>
          <a:ext cx="6018969" cy="5474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937" tIns="57937" rIns="57937" bIns="5793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Result</a:t>
          </a:r>
        </a:p>
      </dsp:txBody>
      <dsp:txXfrm>
        <a:off x="632283" y="3422100"/>
        <a:ext cx="6018969" cy="547431"/>
      </dsp:txXfrm>
    </dsp:sp>
    <dsp:sp modelId="{210F89B8-7170-4ED9-A0B1-F2B14A084652}">
      <dsp:nvSpPr>
        <dsp:cNvPr id="0" name=""/>
        <dsp:cNvSpPr/>
      </dsp:nvSpPr>
      <dsp:spPr>
        <a:xfrm>
          <a:off x="0" y="4106390"/>
          <a:ext cx="6651253" cy="54743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A9A77B-47EC-4EF3-929C-F604A8AE60DA}">
      <dsp:nvSpPr>
        <dsp:cNvPr id="0" name=""/>
        <dsp:cNvSpPr/>
      </dsp:nvSpPr>
      <dsp:spPr>
        <a:xfrm>
          <a:off x="165598" y="4229562"/>
          <a:ext cx="301087" cy="301087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FEC430-FE98-4E22-A1B2-A74A083178DF}">
      <dsp:nvSpPr>
        <dsp:cNvPr id="0" name=""/>
        <dsp:cNvSpPr/>
      </dsp:nvSpPr>
      <dsp:spPr>
        <a:xfrm>
          <a:off x="632283" y="4106390"/>
          <a:ext cx="6018969" cy="5474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937" tIns="57937" rIns="57937" bIns="5793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Conclusion</a:t>
          </a:r>
          <a:endParaRPr lang="en-US" sz="1600" kern="1200" dirty="0"/>
        </a:p>
      </dsp:txBody>
      <dsp:txXfrm>
        <a:off x="632283" y="4106390"/>
        <a:ext cx="6018969" cy="547431"/>
      </dsp:txXfrm>
    </dsp:sp>
    <dsp:sp modelId="{FC603557-CAC6-4F7F-BB34-F2A2CE874366}">
      <dsp:nvSpPr>
        <dsp:cNvPr id="0" name=""/>
        <dsp:cNvSpPr/>
      </dsp:nvSpPr>
      <dsp:spPr>
        <a:xfrm>
          <a:off x="0" y="4790680"/>
          <a:ext cx="6651253" cy="54743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DBAD3B-11C5-43A3-B211-96DCAE74FF4F}">
      <dsp:nvSpPr>
        <dsp:cNvPr id="0" name=""/>
        <dsp:cNvSpPr/>
      </dsp:nvSpPr>
      <dsp:spPr>
        <a:xfrm>
          <a:off x="165598" y="4913852"/>
          <a:ext cx="301087" cy="301087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4F4CED-DF4E-4C57-B50A-4E533CC52A27}">
      <dsp:nvSpPr>
        <dsp:cNvPr id="0" name=""/>
        <dsp:cNvSpPr/>
      </dsp:nvSpPr>
      <dsp:spPr>
        <a:xfrm>
          <a:off x="632283" y="4790680"/>
          <a:ext cx="6018969" cy="5474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937" tIns="57937" rIns="57937" bIns="5793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References</a:t>
          </a:r>
          <a:endParaRPr lang="en-US" sz="1600" kern="1200" dirty="0"/>
        </a:p>
      </dsp:txBody>
      <dsp:txXfrm>
        <a:off x="632283" y="4790680"/>
        <a:ext cx="6018969" cy="547431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4AC9A7-1C05-4E3C-AD3B-8A5D21AF986C}">
      <dsp:nvSpPr>
        <dsp:cNvPr id="0" name=""/>
        <dsp:cNvSpPr/>
      </dsp:nvSpPr>
      <dsp:spPr>
        <a:xfrm>
          <a:off x="0" y="1443856"/>
          <a:ext cx="6244087" cy="1653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4611" tIns="728980" rIns="484611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400" b="0" kern="1200">
              <a:ea typeface="+mn-lt"/>
              <a:cs typeface="+mn-lt"/>
            </a:rPr>
            <a:t>Positional Encoding</a:t>
          </a:r>
          <a:endParaRPr lang="en-US" sz="2400" b="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400" b="0" kern="1200">
              <a:ea typeface="+mn-lt"/>
              <a:cs typeface="+mn-lt"/>
            </a:rPr>
            <a:t>Feed-Forward Neural Networks</a:t>
          </a:r>
          <a:endParaRPr lang="en-US" sz="2400" b="0" kern="1200"/>
        </a:p>
      </dsp:txBody>
      <dsp:txXfrm>
        <a:off x="0" y="1443856"/>
        <a:ext cx="6244087" cy="1653750"/>
      </dsp:txXfrm>
    </dsp:sp>
    <dsp:sp modelId="{2C05D5F8-3052-42FA-9CEA-E32316B5D48D}">
      <dsp:nvSpPr>
        <dsp:cNvPr id="0" name=""/>
        <dsp:cNvSpPr/>
      </dsp:nvSpPr>
      <dsp:spPr>
        <a:xfrm>
          <a:off x="312204" y="927255"/>
          <a:ext cx="4370860" cy="1033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208" tIns="0" rIns="165208" bIns="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Main Component</a:t>
          </a:r>
        </a:p>
      </dsp:txBody>
      <dsp:txXfrm>
        <a:off x="362641" y="977692"/>
        <a:ext cx="4269986" cy="93232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F1AAE6-6C3A-4687-8814-D4367D252B99}">
      <dsp:nvSpPr>
        <dsp:cNvPr id="0" name=""/>
        <dsp:cNvSpPr/>
      </dsp:nvSpPr>
      <dsp:spPr>
        <a:xfrm>
          <a:off x="1963800" y="22089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DB412B-273F-43CA-874A-FB7D8782DA23}">
      <dsp:nvSpPr>
        <dsp:cNvPr id="0" name=""/>
        <dsp:cNvSpPr/>
      </dsp:nvSpPr>
      <dsp:spPr>
        <a:xfrm>
          <a:off x="559800" y="1711105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3500" kern="1200"/>
            <a:t>Experimental Setup:</a:t>
          </a:r>
          <a:endParaRPr lang="en-US" sz="3500" kern="1200"/>
        </a:p>
      </dsp:txBody>
      <dsp:txXfrm>
        <a:off x="559800" y="1711105"/>
        <a:ext cx="4320000" cy="648000"/>
      </dsp:txXfrm>
    </dsp:sp>
    <dsp:sp modelId="{42EB3F64-BD49-4D82-88B3-3681853C47F1}">
      <dsp:nvSpPr>
        <dsp:cNvPr id="0" name=""/>
        <dsp:cNvSpPr/>
      </dsp:nvSpPr>
      <dsp:spPr>
        <a:xfrm>
          <a:off x="559800" y="2441438"/>
          <a:ext cx="4320000" cy="16973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>
              <a:solidFill>
                <a:srgbClr val="000000"/>
              </a:solidFill>
              <a:latin typeface="Arial"/>
              <a:cs typeface="Arial"/>
            </a:rPr>
            <a:t>Cross Entropy Loss</a:t>
          </a:r>
          <a:endParaRPr lang="en-US" sz="1700" kern="1200">
            <a:solidFill>
              <a:srgbClr val="000000"/>
            </a:solidFill>
            <a:latin typeface="Arial"/>
            <a:cs typeface="Arial"/>
          </a:endParaRP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>
              <a:solidFill>
                <a:srgbClr val="000000"/>
              </a:solidFill>
            </a:rPr>
            <a:t>Adam optimizer</a:t>
          </a:r>
          <a:endParaRPr lang="en-GB" sz="1700" kern="1200">
            <a:latin typeface="Arial"/>
            <a:cs typeface="Arial"/>
          </a:endParaRP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0" kern="1200">
              <a:solidFill>
                <a:srgbClr val="000000"/>
              </a:solidFill>
            </a:rPr>
            <a:t>AutoTokenizer from the pretrained "Helsinki-NLP/opus-mt-en-hi"</a:t>
          </a:r>
        </a:p>
        <a:p>
          <a:pPr marL="0" lvl="0" indent="0" algn="ctr" defTabSz="7556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700" b="0" kern="1200">
              <a:solidFill>
                <a:srgbClr val="000000"/>
              </a:solidFill>
            </a:rPr>
            <a:t>P100 GPU</a:t>
          </a:r>
          <a:endParaRPr lang="en-GB" sz="1700" b="0" kern="1200">
            <a:latin typeface="Elephant"/>
          </a:endParaRPr>
        </a:p>
      </dsp:txBody>
      <dsp:txXfrm>
        <a:off x="559800" y="2441438"/>
        <a:ext cx="4320000" cy="1697309"/>
      </dsp:txXfrm>
    </dsp:sp>
    <dsp:sp modelId="{9E54460E-BF2D-4ACD-814E-2E7214590BE1}">
      <dsp:nvSpPr>
        <dsp:cNvPr id="0" name=""/>
        <dsp:cNvSpPr/>
      </dsp:nvSpPr>
      <dsp:spPr>
        <a:xfrm>
          <a:off x="7039800" y="22089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9B9054-F0A6-4791-B6F0-5AC6074E0319}">
      <dsp:nvSpPr>
        <dsp:cNvPr id="0" name=""/>
        <dsp:cNvSpPr/>
      </dsp:nvSpPr>
      <dsp:spPr>
        <a:xfrm>
          <a:off x="5635800" y="1711105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3500" kern="1200"/>
            <a:t>Hyperparameters:</a:t>
          </a:r>
          <a:endParaRPr lang="en-US" sz="3500" kern="1200"/>
        </a:p>
      </dsp:txBody>
      <dsp:txXfrm>
        <a:off x="5635800" y="1711105"/>
        <a:ext cx="4320000" cy="648000"/>
      </dsp:txXfrm>
    </dsp:sp>
    <dsp:sp modelId="{05A8BE7B-A1AB-4919-B7D1-C554C393B116}">
      <dsp:nvSpPr>
        <dsp:cNvPr id="0" name=""/>
        <dsp:cNvSpPr/>
      </dsp:nvSpPr>
      <dsp:spPr>
        <a:xfrm>
          <a:off x="5635800" y="2441438"/>
          <a:ext cx="4320000" cy="16973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Batch Size: 16</a:t>
          </a:r>
          <a:endParaRPr lang="en-US" sz="1700" kern="120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Learning Rate: 0.01</a:t>
          </a:r>
          <a:endParaRPr lang="en-US" sz="1700" kern="120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Max Input Length: 512</a:t>
          </a:r>
          <a:endParaRPr lang="en-US" sz="1700" kern="120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Max Output Length: 512</a:t>
          </a:r>
          <a:endParaRPr lang="en-US" sz="1700" kern="120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Training Epochs: 25</a:t>
          </a:r>
          <a:endParaRPr lang="en-US" sz="1700" kern="1200" dirty="0"/>
        </a:p>
      </dsp:txBody>
      <dsp:txXfrm>
        <a:off x="5635800" y="2441438"/>
        <a:ext cx="4320000" cy="1697309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EE72F9-CF7A-4256-9F47-BD13580770D4}">
      <dsp:nvSpPr>
        <dsp:cNvPr id="0" name=""/>
        <dsp:cNvSpPr/>
      </dsp:nvSpPr>
      <dsp:spPr>
        <a:xfrm>
          <a:off x="1963800" y="710877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3F38FA-037A-48E0-BF39-011756EBAC3B}">
      <dsp:nvSpPr>
        <dsp:cNvPr id="0" name=""/>
        <dsp:cNvSpPr/>
      </dsp:nvSpPr>
      <dsp:spPr>
        <a:xfrm>
          <a:off x="559800" y="2340657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3600" kern="1200"/>
            <a:t>Train Loss: 1.8217</a:t>
          </a:r>
          <a:endParaRPr lang="en-US" sz="3600" kern="1200"/>
        </a:p>
      </dsp:txBody>
      <dsp:txXfrm>
        <a:off x="559800" y="2340657"/>
        <a:ext cx="4320000" cy="648000"/>
      </dsp:txXfrm>
    </dsp:sp>
    <dsp:sp modelId="{AB59BA71-7DF2-4A81-9270-673CF217CC99}">
      <dsp:nvSpPr>
        <dsp:cNvPr id="0" name=""/>
        <dsp:cNvSpPr/>
      </dsp:nvSpPr>
      <dsp:spPr>
        <a:xfrm>
          <a:off x="559800" y="3043439"/>
          <a:ext cx="4320000" cy="406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0322A0-4AC6-4707-A36A-07348A0660A6}">
      <dsp:nvSpPr>
        <dsp:cNvPr id="0" name=""/>
        <dsp:cNvSpPr/>
      </dsp:nvSpPr>
      <dsp:spPr>
        <a:xfrm>
          <a:off x="7039800" y="710877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6A4D1C-1635-4471-87B7-37796EB14F72}">
      <dsp:nvSpPr>
        <dsp:cNvPr id="0" name=""/>
        <dsp:cNvSpPr/>
      </dsp:nvSpPr>
      <dsp:spPr>
        <a:xfrm>
          <a:off x="5635800" y="2340657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3600" kern="1200"/>
            <a:t>Test Loss: 1.6819</a:t>
          </a:r>
          <a:endParaRPr lang="en-US" sz="3600" kern="1200"/>
        </a:p>
      </dsp:txBody>
      <dsp:txXfrm>
        <a:off x="5635800" y="2340657"/>
        <a:ext cx="4320000" cy="648000"/>
      </dsp:txXfrm>
    </dsp:sp>
    <dsp:sp modelId="{00F5118D-A817-4539-B8A9-98CB6891A21D}">
      <dsp:nvSpPr>
        <dsp:cNvPr id="0" name=""/>
        <dsp:cNvSpPr/>
      </dsp:nvSpPr>
      <dsp:spPr>
        <a:xfrm>
          <a:off x="5635800" y="3043439"/>
          <a:ext cx="4320000" cy="406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0F4594-15C3-4B20-A715-FB3AB0255A66}">
      <dsp:nvSpPr>
        <dsp:cNvPr id="0" name=""/>
        <dsp:cNvSpPr/>
      </dsp:nvSpPr>
      <dsp:spPr>
        <a:xfrm>
          <a:off x="212335" y="390700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92958E-715A-4364-9038-DAB7565D664F}">
      <dsp:nvSpPr>
        <dsp:cNvPr id="0" name=""/>
        <dsp:cNvSpPr/>
      </dsp:nvSpPr>
      <dsp:spPr>
        <a:xfrm>
          <a:off x="492877" y="671242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74AE29-1620-4AA9-88F1-480BEAD40EA7}">
      <dsp:nvSpPr>
        <dsp:cNvPr id="0" name=""/>
        <dsp:cNvSpPr/>
      </dsp:nvSpPr>
      <dsp:spPr>
        <a:xfrm>
          <a:off x="1834517" y="39070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Comprehensive Understanding</a:t>
          </a:r>
          <a:endParaRPr lang="en-US" sz="2400" kern="1200"/>
        </a:p>
      </dsp:txBody>
      <dsp:txXfrm>
        <a:off x="1834517" y="390700"/>
        <a:ext cx="3148942" cy="1335915"/>
      </dsp:txXfrm>
    </dsp:sp>
    <dsp:sp modelId="{63FD0898-A359-41A3-925B-6B5312E8C363}">
      <dsp:nvSpPr>
        <dsp:cNvPr id="0" name=""/>
        <dsp:cNvSpPr/>
      </dsp:nvSpPr>
      <dsp:spPr>
        <a:xfrm>
          <a:off x="5532139" y="390700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887D91-CB7C-49A0-9D69-022940F0C14B}">
      <dsp:nvSpPr>
        <dsp:cNvPr id="0" name=""/>
        <dsp:cNvSpPr/>
      </dsp:nvSpPr>
      <dsp:spPr>
        <a:xfrm>
          <a:off x="5812681" y="671242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0855E1-D43D-449D-9433-C49340B836B6}">
      <dsp:nvSpPr>
        <dsp:cNvPr id="0" name=""/>
        <dsp:cNvSpPr/>
      </dsp:nvSpPr>
      <dsp:spPr>
        <a:xfrm>
          <a:off x="7154322" y="39070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Effective Utilization</a:t>
          </a:r>
          <a:endParaRPr lang="en-US" sz="2400" kern="1200"/>
        </a:p>
      </dsp:txBody>
      <dsp:txXfrm>
        <a:off x="7154322" y="390700"/>
        <a:ext cx="3148942" cy="1335915"/>
      </dsp:txXfrm>
    </dsp:sp>
    <dsp:sp modelId="{DD066AAE-CDFB-412D-8B8E-0F4B5A1C8EC8}">
      <dsp:nvSpPr>
        <dsp:cNvPr id="0" name=""/>
        <dsp:cNvSpPr/>
      </dsp:nvSpPr>
      <dsp:spPr>
        <a:xfrm>
          <a:off x="212335" y="2433904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4E25DB-E2D7-4EC8-A0B4-F55792B0DF2D}">
      <dsp:nvSpPr>
        <dsp:cNvPr id="0" name=""/>
        <dsp:cNvSpPr/>
      </dsp:nvSpPr>
      <dsp:spPr>
        <a:xfrm>
          <a:off x="492877" y="2714446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1E293D-C7FE-4AC3-99BC-97419ECDBB14}">
      <dsp:nvSpPr>
        <dsp:cNvPr id="0" name=""/>
        <dsp:cNvSpPr/>
      </dsp:nvSpPr>
      <dsp:spPr>
        <a:xfrm>
          <a:off x="1834517" y="2433904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Optimization and Fine-Tuning</a:t>
          </a:r>
          <a:endParaRPr lang="en-US" sz="2400" kern="1200"/>
        </a:p>
      </dsp:txBody>
      <dsp:txXfrm>
        <a:off x="1834517" y="2433904"/>
        <a:ext cx="3148942" cy="1335915"/>
      </dsp:txXfrm>
    </dsp:sp>
    <dsp:sp modelId="{E641EA56-8BEE-41C9-8056-776C31C9A68A}">
      <dsp:nvSpPr>
        <dsp:cNvPr id="0" name=""/>
        <dsp:cNvSpPr/>
      </dsp:nvSpPr>
      <dsp:spPr>
        <a:xfrm>
          <a:off x="5532139" y="2433904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CBF713-1DFE-437B-AF0C-BDBE3CF299F5}">
      <dsp:nvSpPr>
        <dsp:cNvPr id="0" name=""/>
        <dsp:cNvSpPr/>
      </dsp:nvSpPr>
      <dsp:spPr>
        <a:xfrm>
          <a:off x="5812681" y="2714446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395550-235D-44CF-BEF5-B0C42C3350BC}">
      <dsp:nvSpPr>
        <dsp:cNvPr id="0" name=""/>
        <dsp:cNvSpPr/>
      </dsp:nvSpPr>
      <dsp:spPr>
        <a:xfrm>
          <a:off x="7154322" y="2433904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Practical Application</a:t>
          </a:r>
          <a:endParaRPr lang="en-US" sz="2400" kern="1200"/>
        </a:p>
      </dsp:txBody>
      <dsp:txXfrm>
        <a:off x="7154322" y="2433904"/>
        <a:ext cx="3148942" cy="13359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3F367E-E1CA-4199-9D3F-E0CBDCF3F729}">
      <dsp:nvSpPr>
        <dsp:cNvPr id="0" name=""/>
        <dsp:cNvSpPr/>
      </dsp:nvSpPr>
      <dsp:spPr>
        <a:xfrm>
          <a:off x="1138979" y="1015245"/>
          <a:ext cx="932563" cy="9325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CF5472-7919-4E79-94E2-F93829E62188}">
      <dsp:nvSpPr>
        <dsp:cNvPr id="0" name=""/>
        <dsp:cNvSpPr/>
      </dsp:nvSpPr>
      <dsp:spPr>
        <a:xfrm>
          <a:off x="569079" y="2267774"/>
          <a:ext cx="2072362" cy="87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Machine Translation (MT) is the automated process of translating text.</a:t>
          </a:r>
          <a:endParaRPr lang="en-US" sz="1100" kern="1200"/>
        </a:p>
      </dsp:txBody>
      <dsp:txXfrm>
        <a:off x="569079" y="2267774"/>
        <a:ext cx="2072362" cy="877500"/>
      </dsp:txXfrm>
    </dsp:sp>
    <dsp:sp modelId="{D697F619-420E-414F-8C07-090ACB335893}">
      <dsp:nvSpPr>
        <dsp:cNvPr id="0" name=""/>
        <dsp:cNvSpPr/>
      </dsp:nvSpPr>
      <dsp:spPr>
        <a:xfrm>
          <a:off x="3574005" y="1015245"/>
          <a:ext cx="932563" cy="9325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E6CE75-FD26-455D-905B-751E1D7EE9E5}">
      <dsp:nvSpPr>
        <dsp:cNvPr id="0" name=""/>
        <dsp:cNvSpPr/>
      </dsp:nvSpPr>
      <dsp:spPr>
        <a:xfrm>
          <a:off x="3004105" y="2267774"/>
          <a:ext cx="2072362" cy="87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English and Hindi are widely spoken languages with distinct linguistic characteristics.</a:t>
          </a:r>
        </a:p>
      </dsp:txBody>
      <dsp:txXfrm>
        <a:off x="3004105" y="2267774"/>
        <a:ext cx="2072362" cy="877500"/>
      </dsp:txXfrm>
    </dsp:sp>
    <dsp:sp modelId="{E96CF065-D493-4FC2-8828-A18575EABFA9}">
      <dsp:nvSpPr>
        <dsp:cNvPr id="0" name=""/>
        <dsp:cNvSpPr/>
      </dsp:nvSpPr>
      <dsp:spPr>
        <a:xfrm>
          <a:off x="6009031" y="1015245"/>
          <a:ext cx="932563" cy="9325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7ADA67-2D49-4CBE-A162-0EB69E875E4E}">
      <dsp:nvSpPr>
        <dsp:cNvPr id="0" name=""/>
        <dsp:cNvSpPr/>
      </dsp:nvSpPr>
      <dsp:spPr>
        <a:xfrm>
          <a:off x="5439131" y="2267774"/>
          <a:ext cx="2072362" cy="87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It provides us the opportunity to explore and implement the Transformer architecture.</a:t>
          </a:r>
        </a:p>
      </dsp:txBody>
      <dsp:txXfrm>
        <a:off x="5439131" y="2267774"/>
        <a:ext cx="2072362" cy="877500"/>
      </dsp:txXfrm>
    </dsp:sp>
    <dsp:sp modelId="{77278312-DFA9-428B-8CFC-4D7E168616B9}">
      <dsp:nvSpPr>
        <dsp:cNvPr id="0" name=""/>
        <dsp:cNvSpPr/>
      </dsp:nvSpPr>
      <dsp:spPr>
        <a:xfrm>
          <a:off x="8444057" y="1015245"/>
          <a:ext cx="932563" cy="93256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F72BFF-4E80-449B-9BE3-80CEC3577F5B}">
      <dsp:nvSpPr>
        <dsp:cNvPr id="0" name=""/>
        <dsp:cNvSpPr/>
      </dsp:nvSpPr>
      <dsp:spPr>
        <a:xfrm>
          <a:off x="7874157" y="2267774"/>
          <a:ext cx="2072362" cy="87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Transformer model shows promising results compared to traditional statistical machine translation and other neural machine translation models. </a:t>
          </a:r>
          <a:r>
            <a:rPr lang="en-US" sz="1100" kern="1200" baseline="30000" dirty="0"/>
            <a:t>3</a:t>
          </a:r>
        </a:p>
      </dsp:txBody>
      <dsp:txXfrm>
        <a:off x="7874157" y="2267774"/>
        <a:ext cx="2072362" cy="8775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23E01A-2480-416C-B6AF-1A0E3B34738A}">
      <dsp:nvSpPr>
        <dsp:cNvPr id="0" name=""/>
        <dsp:cNvSpPr/>
      </dsp:nvSpPr>
      <dsp:spPr>
        <a:xfrm>
          <a:off x="0" y="40949"/>
          <a:ext cx="10515600" cy="9354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900" kern="1200"/>
            <a:t>Hands-On Learning Opportunity.</a:t>
          </a:r>
          <a:endParaRPr lang="en-US" sz="3900" kern="1200"/>
        </a:p>
      </dsp:txBody>
      <dsp:txXfrm>
        <a:off x="45663" y="86612"/>
        <a:ext cx="10424274" cy="844089"/>
      </dsp:txXfrm>
    </dsp:sp>
    <dsp:sp modelId="{35C8C4D6-C7E1-4272-9747-36803C280550}">
      <dsp:nvSpPr>
        <dsp:cNvPr id="0" name=""/>
        <dsp:cNvSpPr/>
      </dsp:nvSpPr>
      <dsp:spPr>
        <a:xfrm>
          <a:off x="0" y="1088684"/>
          <a:ext cx="10515600" cy="9354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900" kern="1200"/>
            <a:t>Transformer's Adaptability to Sequences.</a:t>
          </a:r>
          <a:endParaRPr lang="en-US" sz="3900" kern="1200"/>
        </a:p>
      </dsp:txBody>
      <dsp:txXfrm>
        <a:off x="45663" y="1134347"/>
        <a:ext cx="10424274" cy="844089"/>
      </dsp:txXfrm>
    </dsp:sp>
    <dsp:sp modelId="{B31D31E6-8594-45CD-AA4B-5C78C2431EF7}">
      <dsp:nvSpPr>
        <dsp:cNvPr id="0" name=""/>
        <dsp:cNvSpPr/>
      </dsp:nvSpPr>
      <dsp:spPr>
        <a:xfrm>
          <a:off x="0" y="2136420"/>
          <a:ext cx="10515600" cy="9354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900" kern="1200"/>
            <a:t>Understanding Attention Mechanisms.</a:t>
          </a:r>
          <a:endParaRPr lang="en-US" sz="3900" kern="1200"/>
        </a:p>
      </dsp:txBody>
      <dsp:txXfrm>
        <a:off x="45663" y="2182083"/>
        <a:ext cx="10424274" cy="844089"/>
      </dsp:txXfrm>
    </dsp:sp>
    <dsp:sp modelId="{36502157-FAE1-48F5-993C-94CD7B7774EA}">
      <dsp:nvSpPr>
        <dsp:cNvPr id="0" name=""/>
        <dsp:cNvSpPr/>
      </dsp:nvSpPr>
      <dsp:spPr>
        <a:xfrm>
          <a:off x="0" y="3184154"/>
          <a:ext cx="10515600" cy="9354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900" kern="1200"/>
            <a:t>Challenges of Cross-Linguistic Translation.</a:t>
          </a:r>
          <a:endParaRPr lang="en-US" sz="3900" kern="1200"/>
        </a:p>
      </dsp:txBody>
      <dsp:txXfrm>
        <a:off x="45663" y="3229817"/>
        <a:ext cx="10424274" cy="84408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FC84AE-C87F-4DD9-AB49-A59BAFD92AF9}">
      <dsp:nvSpPr>
        <dsp:cNvPr id="0" name=""/>
        <dsp:cNvSpPr/>
      </dsp:nvSpPr>
      <dsp:spPr>
        <a:xfrm>
          <a:off x="3220843" y="0"/>
          <a:ext cx="4701486" cy="4701486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B17D5A-A6A6-427D-BCEB-50E6ADDCBADB}">
      <dsp:nvSpPr>
        <dsp:cNvPr id="0" name=""/>
        <dsp:cNvSpPr/>
      </dsp:nvSpPr>
      <dsp:spPr>
        <a:xfrm>
          <a:off x="3667484" y="446641"/>
          <a:ext cx="1833579" cy="18335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Implement Transformer Network</a:t>
          </a:r>
          <a:endParaRPr lang="en-US" sz="1600" kern="1200"/>
        </a:p>
      </dsp:txBody>
      <dsp:txXfrm>
        <a:off x="3756992" y="536149"/>
        <a:ext cx="1654563" cy="1654563"/>
      </dsp:txXfrm>
    </dsp:sp>
    <dsp:sp modelId="{FCA8B3E2-2CBF-4B06-A03C-FC533925C871}">
      <dsp:nvSpPr>
        <dsp:cNvPr id="0" name=""/>
        <dsp:cNvSpPr/>
      </dsp:nvSpPr>
      <dsp:spPr>
        <a:xfrm>
          <a:off x="5642108" y="446641"/>
          <a:ext cx="1833579" cy="18335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Explore Sequence-to-Sequence Translation</a:t>
          </a:r>
          <a:endParaRPr lang="en-US" sz="1600" kern="1200"/>
        </a:p>
      </dsp:txBody>
      <dsp:txXfrm>
        <a:off x="5731616" y="536149"/>
        <a:ext cx="1654563" cy="1654563"/>
      </dsp:txXfrm>
    </dsp:sp>
    <dsp:sp modelId="{85034471-1A3E-4A2A-91B1-43DF2748C450}">
      <dsp:nvSpPr>
        <dsp:cNvPr id="0" name=""/>
        <dsp:cNvSpPr/>
      </dsp:nvSpPr>
      <dsp:spPr>
        <a:xfrm>
          <a:off x="3667484" y="2421265"/>
          <a:ext cx="1833579" cy="18335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Leverage Attention Mechanisms</a:t>
          </a:r>
          <a:endParaRPr lang="en-US" sz="1600" kern="1200"/>
        </a:p>
      </dsp:txBody>
      <dsp:txXfrm>
        <a:off x="3756992" y="2510773"/>
        <a:ext cx="1654563" cy="1654563"/>
      </dsp:txXfrm>
    </dsp:sp>
    <dsp:sp modelId="{117DCAC1-4E39-4445-9B21-0FF1D752F765}">
      <dsp:nvSpPr>
        <dsp:cNvPr id="0" name=""/>
        <dsp:cNvSpPr/>
      </dsp:nvSpPr>
      <dsp:spPr>
        <a:xfrm>
          <a:off x="5642108" y="2421265"/>
          <a:ext cx="1833579" cy="18335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Enhance Understanding of Language Processing</a:t>
          </a:r>
        </a:p>
      </dsp:txBody>
      <dsp:txXfrm>
        <a:off x="5731616" y="2510773"/>
        <a:ext cx="1654563" cy="165456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366959-9F68-45A4-AB6F-55979A3EDD87}">
      <dsp:nvSpPr>
        <dsp:cNvPr id="0" name=""/>
        <dsp:cNvSpPr/>
      </dsp:nvSpPr>
      <dsp:spPr>
        <a:xfrm>
          <a:off x="0" y="0"/>
          <a:ext cx="6806679" cy="2395842"/>
        </a:xfrm>
        <a:prstGeom prst="roundRect">
          <a:avLst>
            <a:gd name="adj" fmla="val 10000"/>
          </a:avLst>
        </a:prstGeom>
        <a:solidFill>
          <a:srgbClr val="EC8670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400" kern="1200" dirty="0">
              <a:solidFill>
                <a:srgbClr val="FFFFFF"/>
              </a:solidFill>
              <a:latin typeface="Elephant"/>
              <a:ea typeface="+mn-ea"/>
              <a:cs typeface="+mn-cs"/>
            </a:rPr>
            <a:t>Data</a:t>
          </a:r>
          <a:r>
            <a:rPr lang="en-GB" sz="3400" kern="1200" dirty="0">
              <a:solidFill>
                <a:srgbClr val="000000"/>
              </a:solidFill>
            </a:rPr>
            <a:t> </a:t>
          </a:r>
          <a:r>
            <a:rPr lang="en-GB" sz="3400" kern="1200" dirty="0">
              <a:solidFill>
                <a:srgbClr val="FFFFFF"/>
              </a:solidFill>
              <a:latin typeface="Elephant"/>
              <a:ea typeface="+mn-ea"/>
              <a:cs typeface="+mn-cs"/>
            </a:rPr>
            <a:t>Preparation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700" kern="1200" dirty="0"/>
            <a:t>Used Positional Encoding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700" kern="1200" dirty="0"/>
            <a:t>Tokenizer</a:t>
          </a:r>
        </a:p>
      </dsp:txBody>
      <dsp:txXfrm>
        <a:off x="70172" y="70172"/>
        <a:ext cx="4330389" cy="2255498"/>
      </dsp:txXfrm>
    </dsp:sp>
    <dsp:sp modelId="{089DBB6D-2A67-4AE8-B18D-06A6B44E308E}">
      <dsp:nvSpPr>
        <dsp:cNvPr id="0" name=""/>
        <dsp:cNvSpPr/>
      </dsp:nvSpPr>
      <dsp:spPr>
        <a:xfrm>
          <a:off x="1201178" y="2928251"/>
          <a:ext cx="6806679" cy="23958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kern="1200" dirty="0">
              <a:latin typeface="Elephant"/>
            </a:rPr>
            <a:t> Model Architecture</a:t>
          </a:r>
          <a:endParaRPr lang="en-GB" sz="33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600" kern="1200" dirty="0"/>
            <a:t>Encoder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600" kern="1200" dirty="0"/>
            <a:t>Decoder</a:t>
          </a:r>
        </a:p>
      </dsp:txBody>
      <dsp:txXfrm>
        <a:off x="1271350" y="2998423"/>
        <a:ext cx="3907859" cy="2255498"/>
      </dsp:txXfrm>
    </dsp:sp>
    <dsp:sp modelId="{DD613740-3091-4809-871C-CAF18F0B2D1D}">
      <dsp:nvSpPr>
        <dsp:cNvPr id="0" name=""/>
        <dsp:cNvSpPr/>
      </dsp:nvSpPr>
      <dsp:spPr>
        <a:xfrm>
          <a:off x="5249381" y="1883398"/>
          <a:ext cx="1557297" cy="155729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3600" kern="1200"/>
        </a:p>
      </dsp:txBody>
      <dsp:txXfrm>
        <a:off x="5599773" y="1883398"/>
        <a:ext cx="856513" cy="117186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0FF440-A6E2-4E8B-BF2C-F7D49E4A27E8}">
      <dsp:nvSpPr>
        <dsp:cNvPr id="0" name=""/>
        <dsp:cNvSpPr/>
      </dsp:nvSpPr>
      <dsp:spPr>
        <a:xfrm>
          <a:off x="0" y="0"/>
          <a:ext cx="6970871" cy="16630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>
              <a:latin typeface="Elephant"/>
            </a:rPr>
            <a:t> Training</a:t>
          </a:r>
          <a:endParaRPr lang="en-GB" sz="26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 dirty="0"/>
            <a:t>Split dataset into 70% Training and 30% for testing</a:t>
          </a:r>
        </a:p>
      </dsp:txBody>
      <dsp:txXfrm>
        <a:off x="48710" y="48710"/>
        <a:ext cx="5176293" cy="1565645"/>
      </dsp:txXfrm>
    </dsp:sp>
    <dsp:sp modelId="{CDEC47D4-0D39-4364-8FB2-3C75EBE9A0CB}">
      <dsp:nvSpPr>
        <dsp:cNvPr id="0" name=""/>
        <dsp:cNvSpPr/>
      </dsp:nvSpPr>
      <dsp:spPr>
        <a:xfrm>
          <a:off x="615076" y="1940242"/>
          <a:ext cx="6970871" cy="16630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>
              <a:latin typeface="Elephant"/>
            </a:rPr>
            <a:t>Evaluation</a:t>
          </a:r>
          <a:endParaRPr lang="en-GB" sz="26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 dirty="0"/>
            <a:t>Observe Training and Testing loss</a:t>
          </a:r>
        </a:p>
      </dsp:txBody>
      <dsp:txXfrm>
        <a:off x="663786" y="1988952"/>
        <a:ext cx="5177382" cy="1565645"/>
      </dsp:txXfrm>
    </dsp:sp>
    <dsp:sp modelId="{EF557229-A502-47F4-ABE9-0C8367535C87}">
      <dsp:nvSpPr>
        <dsp:cNvPr id="0" name=""/>
        <dsp:cNvSpPr/>
      </dsp:nvSpPr>
      <dsp:spPr>
        <a:xfrm>
          <a:off x="1230153" y="3880485"/>
          <a:ext cx="6970871" cy="16630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>
              <a:latin typeface="Elephant"/>
            </a:rPr>
            <a:t>Optimization and Fine tuning</a:t>
          </a: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 dirty="0">
              <a:latin typeface="Century Gothic" panose="020B0502020202020204" pitchFamily="34" charset="0"/>
            </a:rPr>
            <a:t>Run multiple times by changing the hyperparameter</a:t>
          </a:r>
        </a:p>
      </dsp:txBody>
      <dsp:txXfrm>
        <a:off x="1278863" y="3929195"/>
        <a:ext cx="5177382" cy="1565645"/>
      </dsp:txXfrm>
    </dsp:sp>
    <dsp:sp modelId="{D4DFFBC1-1F18-478C-AF32-7DAC5BE94C6D}">
      <dsp:nvSpPr>
        <dsp:cNvPr id="0" name=""/>
        <dsp:cNvSpPr/>
      </dsp:nvSpPr>
      <dsp:spPr>
        <a:xfrm>
          <a:off x="5889879" y="1261157"/>
          <a:ext cx="1080992" cy="108099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3600" kern="1200"/>
        </a:p>
      </dsp:txBody>
      <dsp:txXfrm>
        <a:off x="6133102" y="1261157"/>
        <a:ext cx="594546" cy="813446"/>
      </dsp:txXfrm>
    </dsp:sp>
    <dsp:sp modelId="{0478183B-1DBE-458C-A013-E8209143FEE1}">
      <dsp:nvSpPr>
        <dsp:cNvPr id="0" name=""/>
        <dsp:cNvSpPr/>
      </dsp:nvSpPr>
      <dsp:spPr>
        <a:xfrm>
          <a:off x="6504955" y="3190313"/>
          <a:ext cx="1080992" cy="108099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3600" kern="1200"/>
        </a:p>
      </dsp:txBody>
      <dsp:txXfrm>
        <a:off x="6748178" y="3190313"/>
        <a:ext cx="594546" cy="81344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15C207-2555-44D0-B979-BCD801D25631}">
      <dsp:nvSpPr>
        <dsp:cNvPr id="0" name=""/>
        <dsp:cNvSpPr/>
      </dsp:nvSpPr>
      <dsp:spPr>
        <a:xfrm>
          <a:off x="0" y="321270"/>
          <a:ext cx="10755702" cy="7229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4762" tIns="354076" rIns="834762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English to Hindi Text</a:t>
          </a:r>
        </a:p>
      </dsp:txBody>
      <dsp:txXfrm>
        <a:off x="0" y="321270"/>
        <a:ext cx="10755702" cy="722925"/>
      </dsp:txXfrm>
    </dsp:sp>
    <dsp:sp modelId="{0BDF32DD-EC47-4056-A818-6C259247CCA7}">
      <dsp:nvSpPr>
        <dsp:cNvPr id="0" name=""/>
        <dsp:cNvSpPr/>
      </dsp:nvSpPr>
      <dsp:spPr>
        <a:xfrm>
          <a:off x="537785" y="70350"/>
          <a:ext cx="7528991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578" tIns="0" rIns="284578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Used a dataset from Kaggle</a:t>
          </a:r>
          <a:r>
            <a:rPr lang="en-GB" sz="1700" kern="1200" baseline="30000" dirty="0"/>
            <a:t>2</a:t>
          </a:r>
          <a:r>
            <a:rPr lang="en-GB" sz="1700" kern="1200" dirty="0"/>
            <a:t>.</a:t>
          </a:r>
          <a:endParaRPr lang="en-US" sz="1700" kern="1200" dirty="0"/>
        </a:p>
      </dsp:txBody>
      <dsp:txXfrm>
        <a:off x="562283" y="94848"/>
        <a:ext cx="7479995" cy="452844"/>
      </dsp:txXfrm>
    </dsp:sp>
    <dsp:sp modelId="{8745B5C9-B4D4-4974-B781-5D2A174D80D4}">
      <dsp:nvSpPr>
        <dsp:cNvPr id="0" name=""/>
        <dsp:cNvSpPr/>
      </dsp:nvSpPr>
      <dsp:spPr>
        <a:xfrm>
          <a:off x="0" y="1386916"/>
          <a:ext cx="10755702" cy="7229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4762" tIns="354076" rIns="834762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Used only 100000 records.</a:t>
          </a:r>
        </a:p>
      </dsp:txBody>
      <dsp:txXfrm>
        <a:off x="0" y="1386916"/>
        <a:ext cx="10755702" cy="722925"/>
      </dsp:txXfrm>
    </dsp:sp>
    <dsp:sp modelId="{DE808633-0A24-4A89-80E4-821C25049056}">
      <dsp:nvSpPr>
        <dsp:cNvPr id="0" name=""/>
        <dsp:cNvSpPr/>
      </dsp:nvSpPr>
      <dsp:spPr>
        <a:xfrm>
          <a:off x="537785" y="1135996"/>
          <a:ext cx="7528991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578" tIns="0" rIns="284578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The dataset contains more than 130000 records.</a:t>
          </a:r>
        </a:p>
      </dsp:txBody>
      <dsp:txXfrm>
        <a:off x="562283" y="1160494"/>
        <a:ext cx="7479995" cy="452844"/>
      </dsp:txXfrm>
    </dsp:sp>
    <dsp:sp modelId="{C4ACEC12-B590-4156-8C97-8F6A63665E51}">
      <dsp:nvSpPr>
        <dsp:cNvPr id="0" name=""/>
        <dsp:cNvSpPr/>
      </dsp:nvSpPr>
      <dsp:spPr>
        <a:xfrm>
          <a:off x="0" y="2452560"/>
          <a:ext cx="10755702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0572CE-4676-4BE4-A749-CD477C6E5735}">
      <dsp:nvSpPr>
        <dsp:cNvPr id="0" name=""/>
        <dsp:cNvSpPr/>
      </dsp:nvSpPr>
      <dsp:spPr>
        <a:xfrm>
          <a:off x="537785" y="2201641"/>
          <a:ext cx="7528991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578" tIns="0" rIns="284578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The dataset is prepared using the corpus and scrapping the web.</a:t>
          </a:r>
        </a:p>
      </dsp:txBody>
      <dsp:txXfrm>
        <a:off x="562283" y="2226139"/>
        <a:ext cx="7479995" cy="452844"/>
      </dsp:txXfrm>
    </dsp:sp>
    <dsp:sp modelId="{2E326A46-40B3-49E3-97B4-976D78E5FAE1}">
      <dsp:nvSpPr>
        <dsp:cNvPr id="0" name=""/>
        <dsp:cNvSpPr/>
      </dsp:nvSpPr>
      <dsp:spPr>
        <a:xfrm>
          <a:off x="0" y="3223681"/>
          <a:ext cx="10755702" cy="1017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4762" tIns="354076" rIns="834762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130476 Row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2 Column</a:t>
          </a:r>
        </a:p>
      </dsp:txBody>
      <dsp:txXfrm>
        <a:off x="0" y="3223681"/>
        <a:ext cx="10755702" cy="1017450"/>
      </dsp:txXfrm>
    </dsp:sp>
    <dsp:sp modelId="{AAE65D67-0FAD-4BBE-AC5E-CA200548905C}">
      <dsp:nvSpPr>
        <dsp:cNvPr id="0" name=""/>
        <dsp:cNvSpPr/>
      </dsp:nvSpPr>
      <dsp:spPr>
        <a:xfrm>
          <a:off x="537785" y="2972761"/>
          <a:ext cx="7528991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578" tIns="0" rIns="284578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The shape of dataset is:</a:t>
          </a:r>
        </a:p>
      </dsp:txBody>
      <dsp:txXfrm>
        <a:off x="562283" y="2997259"/>
        <a:ext cx="7479995" cy="45284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B6C7AA-55F0-46EF-8329-67090E989F02}">
      <dsp:nvSpPr>
        <dsp:cNvPr id="0" name=""/>
        <dsp:cNvSpPr/>
      </dsp:nvSpPr>
      <dsp:spPr>
        <a:xfrm>
          <a:off x="622800" y="1180205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FEECD9-306D-419F-86CC-2C7C57916F8B}">
      <dsp:nvSpPr>
        <dsp:cNvPr id="0" name=""/>
        <dsp:cNvSpPr/>
      </dsp:nvSpPr>
      <dsp:spPr>
        <a:xfrm>
          <a:off x="127800" y="226031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Embedding Layer</a:t>
          </a:r>
          <a:endParaRPr lang="en-US" sz="1800" kern="1200"/>
        </a:p>
      </dsp:txBody>
      <dsp:txXfrm>
        <a:off x="127800" y="2260314"/>
        <a:ext cx="1800000" cy="720000"/>
      </dsp:txXfrm>
    </dsp:sp>
    <dsp:sp modelId="{3B03DA82-D97D-465A-8754-204405E3B566}">
      <dsp:nvSpPr>
        <dsp:cNvPr id="0" name=""/>
        <dsp:cNvSpPr/>
      </dsp:nvSpPr>
      <dsp:spPr>
        <a:xfrm>
          <a:off x="2737800" y="1180205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055A9A-378F-41C5-889B-2A9A9F025DAB}">
      <dsp:nvSpPr>
        <dsp:cNvPr id="0" name=""/>
        <dsp:cNvSpPr/>
      </dsp:nvSpPr>
      <dsp:spPr>
        <a:xfrm>
          <a:off x="2242800" y="226031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Encoder and Decoder Stacks</a:t>
          </a:r>
          <a:endParaRPr lang="en-US" sz="1800" kern="1200"/>
        </a:p>
      </dsp:txBody>
      <dsp:txXfrm>
        <a:off x="2242800" y="2260314"/>
        <a:ext cx="1800000" cy="720000"/>
      </dsp:txXfrm>
    </dsp:sp>
    <dsp:sp modelId="{BF7B5624-DE36-47F8-A367-6C538FCFA3FF}">
      <dsp:nvSpPr>
        <dsp:cNvPr id="0" name=""/>
        <dsp:cNvSpPr/>
      </dsp:nvSpPr>
      <dsp:spPr>
        <a:xfrm>
          <a:off x="4852800" y="1180205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E0CC16-EEB4-4A15-8665-8DCDF4A06862}">
      <dsp:nvSpPr>
        <dsp:cNvPr id="0" name=""/>
        <dsp:cNvSpPr/>
      </dsp:nvSpPr>
      <dsp:spPr>
        <a:xfrm>
          <a:off x="4357800" y="226031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Attention Mechanism</a:t>
          </a:r>
          <a:endParaRPr lang="en-US" sz="1800" kern="1200"/>
        </a:p>
      </dsp:txBody>
      <dsp:txXfrm>
        <a:off x="4357800" y="2260314"/>
        <a:ext cx="1800000" cy="720000"/>
      </dsp:txXfrm>
    </dsp:sp>
    <dsp:sp modelId="{46FFDDF0-9E17-49FA-8EF6-85135A080458}">
      <dsp:nvSpPr>
        <dsp:cNvPr id="0" name=""/>
        <dsp:cNvSpPr/>
      </dsp:nvSpPr>
      <dsp:spPr>
        <a:xfrm>
          <a:off x="6967800" y="1180205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4C8359-4E77-4661-B580-26FB246B10EF}">
      <dsp:nvSpPr>
        <dsp:cNvPr id="0" name=""/>
        <dsp:cNvSpPr/>
      </dsp:nvSpPr>
      <dsp:spPr>
        <a:xfrm>
          <a:off x="6472800" y="226031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Positional Encoding</a:t>
          </a:r>
          <a:endParaRPr lang="en-US" sz="1800" kern="1200"/>
        </a:p>
      </dsp:txBody>
      <dsp:txXfrm>
        <a:off x="6472800" y="2260314"/>
        <a:ext cx="1800000" cy="720000"/>
      </dsp:txXfrm>
    </dsp:sp>
    <dsp:sp modelId="{2A4D254D-DAE0-4438-8FB4-A61ABFDF3150}">
      <dsp:nvSpPr>
        <dsp:cNvPr id="0" name=""/>
        <dsp:cNvSpPr/>
      </dsp:nvSpPr>
      <dsp:spPr>
        <a:xfrm>
          <a:off x="9082800" y="1180205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5A3A5A-E1E4-4C6B-B44A-3E01AD86992C}">
      <dsp:nvSpPr>
        <dsp:cNvPr id="0" name=""/>
        <dsp:cNvSpPr/>
      </dsp:nvSpPr>
      <dsp:spPr>
        <a:xfrm>
          <a:off x="8587800" y="226031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Feed-Forward Neural Networks</a:t>
          </a:r>
          <a:endParaRPr lang="en-US" sz="1800" kern="1200"/>
        </a:p>
      </dsp:txBody>
      <dsp:txXfrm>
        <a:off x="8587800" y="2260314"/>
        <a:ext cx="1800000" cy="7200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4AC9A7-1C05-4E3C-AD3B-8A5D21AF986C}">
      <dsp:nvSpPr>
        <dsp:cNvPr id="0" name=""/>
        <dsp:cNvSpPr/>
      </dsp:nvSpPr>
      <dsp:spPr>
        <a:xfrm>
          <a:off x="0" y="1250918"/>
          <a:ext cx="6244087" cy="20396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4611" tIns="728980" rIns="484611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400" b="0" kern="1200">
              <a:ea typeface="+mn-lt"/>
              <a:cs typeface="+mn-lt"/>
            </a:rPr>
            <a:t>Self-Attention Mechanism</a:t>
          </a:r>
          <a:endParaRPr lang="en-US" sz="2400" b="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400" b="0" kern="1200">
              <a:ea typeface="+mn-lt"/>
              <a:cs typeface="+mn-lt"/>
            </a:rPr>
            <a:t>Multi-Head Attention</a:t>
          </a:r>
          <a:endParaRPr lang="en-US" sz="2400" b="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400" b="0" kern="1200">
              <a:ea typeface="+mn-lt"/>
              <a:cs typeface="+mn-lt"/>
            </a:rPr>
            <a:t>Encoder and Decoder Stacks</a:t>
          </a:r>
          <a:endParaRPr lang="en-US" sz="2400" b="0" kern="1200"/>
        </a:p>
      </dsp:txBody>
      <dsp:txXfrm>
        <a:off x="0" y="1250918"/>
        <a:ext cx="6244087" cy="2039625"/>
      </dsp:txXfrm>
    </dsp:sp>
    <dsp:sp modelId="{2C05D5F8-3052-42FA-9CEA-E32316B5D48D}">
      <dsp:nvSpPr>
        <dsp:cNvPr id="0" name=""/>
        <dsp:cNvSpPr/>
      </dsp:nvSpPr>
      <dsp:spPr>
        <a:xfrm>
          <a:off x="312204" y="734318"/>
          <a:ext cx="4370860" cy="1033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208" tIns="0" rIns="165208" bIns="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Main Component</a:t>
          </a:r>
        </a:p>
      </dsp:txBody>
      <dsp:txXfrm>
        <a:off x="362641" y="784755"/>
        <a:ext cx="4269986" cy="9323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522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769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4969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93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706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397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697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844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591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814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500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837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623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8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7" Type="http://schemas.openxmlformats.org/officeDocument/2006/relationships/image" Target="../media/image45.pn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preetviradiya/english-hindi-dataset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19400" y="548217"/>
            <a:ext cx="6554159" cy="699987"/>
          </a:xfrm>
        </p:spPr>
        <p:txBody>
          <a:bodyPr>
            <a:normAutofit fontScale="90000"/>
          </a:bodyPr>
          <a:lstStyle/>
          <a:p>
            <a:r>
              <a:rPr lang="en-GB" i="0"/>
              <a:t>Project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5664" y="2839513"/>
            <a:ext cx="10154609" cy="77549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GB" dirty="0"/>
              <a:t>English to Hindi Machine Translation using Transformer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57B4E2-459F-4426-F7DF-CEE7A59B95FD}"/>
              </a:ext>
            </a:extLst>
          </p:cNvPr>
          <p:cNvSpPr txBox="1"/>
          <p:nvPr/>
        </p:nvSpPr>
        <p:spPr>
          <a:xfrm>
            <a:off x="8943974" y="4638674"/>
            <a:ext cx="2657475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Submitted By-</a:t>
            </a:r>
          </a:p>
          <a:p>
            <a:r>
              <a:rPr lang="en-GB" dirty="0"/>
              <a:t>Kuldeep Pathak </a:t>
            </a:r>
          </a:p>
          <a:p>
            <a:r>
              <a:rPr lang="en-GB" dirty="0"/>
              <a:t> PHD (2301101009)</a:t>
            </a:r>
          </a:p>
          <a:p>
            <a:r>
              <a:rPr lang="en-GB" dirty="0"/>
              <a:t>Amit Singh Yadav</a:t>
            </a:r>
          </a:p>
          <a:p>
            <a:r>
              <a:rPr lang="en-GB" dirty="0"/>
              <a:t> PHD (2301201001)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2FF9A8-29B9-805B-260D-FDEA0D6FDAA7}"/>
              </a:ext>
            </a:extLst>
          </p:cNvPr>
          <p:cNvSpPr txBox="1"/>
          <p:nvPr/>
        </p:nvSpPr>
        <p:spPr>
          <a:xfrm>
            <a:off x="304799" y="4638674"/>
            <a:ext cx="390525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Submitted To-</a:t>
            </a:r>
          </a:p>
          <a:p>
            <a:r>
              <a:rPr lang="en-GB" dirty="0" err="1"/>
              <a:t>Dr.</a:t>
            </a:r>
            <a:r>
              <a:rPr lang="en-GB" dirty="0"/>
              <a:t> Chandresh Kumar Maurya </a:t>
            </a:r>
          </a:p>
          <a:p>
            <a:r>
              <a:rPr lang="en-GB" dirty="0"/>
              <a:t>Course Coordinator</a:t>
            </a:r>
          </a:p>
        </p:txBody>
      </p:sp>
      <p:pic>
        <p:nvPicPr>
          <p:cNvPr id="7" name="Picture 6" descr="A logo of a book and text&#10;&#10;Description automatically generated">
            <a:extLst>
              <a:ext uri="{FF2B5EF4-FFF2-40B4-BE49-F238E27FC236}">
                <a16:creationId xmlns:a16="http://schemas.microsoft.com/office/drawing/2014/main" id="{AC989273-B8B2-B12A-246A-E5EE96719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7687" y="-10026"/>
            <a:ext cx="1924050" cy="19240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8C65843-328E-8000-0DB3-4116778D6901}"/>
              </a:ext>
            </a:extLst>
          </p:cNvPr>
          <p:cNvSpPr txBox="1"/>
          <p:nvPr/>
        </p:nvSpPr>
        <p:spPr>
          <a:xfrm>
            <a:off x="4078224" y="1583674"/>
            <a:ext cx="3465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CS435/635 Deep Learning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ttention">
            <a:extLst>
              <a:ext uri="{FF2B5EF4-FFF2-40B4-BE49-F238E27FC236}">
                <a16:creationId xmlns:a16="http://schemas.microsoft.com/office/drawing/2014/main" id="{10F92E87-DB26-DEE6-8DDE-9B61B361E3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3274" y="1063527"/>
            <a:ext cx="4201067" cy="479628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28DEB5-21FD-870B-ACE4-2B46E70C566C}"/>
              </a:ext>
            </a:extLst>
          </p:cNvPr>
          <p:cNvSpPr txBox="1"/>
          <p:nvPr/>
        </p:nvSpPr>
        <p:spPr>
          <a:xfrm>
            <a:off x="7306576" y="6003985"/>
            <a:ext cx="39077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Figure 1. Attention Architecture</a:t>
            </a:r>
            <a:r>
              <a:rPr lang="en-US" sz="1400" baseline="30000"/>
              <a:t>1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10292DF-D9BA-20C5-B4A0-D6821EE31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741" y="365216"/>
            <a:ext cx="10515600" cy="1325563"/>
          </a:xfrm>
        </p:spPr>
        <p:txBody>
          <a:bodyPr/>
          <a:lstStyle/>
          <a:p>
            <a:r>
              <a:rPr lang="en-GB"/>
              <a:t>Transformer Architecture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477CE5C1-37E1-7D8A-0CCE-859BF061C2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90067139"/>
              </p:ext>
            </p:extLst>
          </p:nvPr>
        </p:nvGraphicFramePr>
        <p:xfrm>
          <a:off x="698741" y="1834951"/>
          <a:ext cx="6244087" cy="40248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35459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ttention">
            <a:extLst>
              <a:ext uri="{FF2B5EF4-FFF2-40B4-BE49-F238E27FC236}">
                <a16:creationId xmlns:a16="http://schemas.microsoft.com/office/drawing/2014/main" id="{10F92E87-DB26-DEE6-8DDE-9B61B361E3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3274" y="1063527"/>
            <a:ext cx="4201067" cy="479628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28DEB5-21FD-870B-ACE4-2B46E70C566C}"/>
              </a:ext>
            </a:extLst>
          </p:cNvPr>
          <p:cNvSpPr txBox="1"/>
          <p:nvPr/>
        </p:nvSpPr>
        <p:spPr>
          <a:xfrm>
            <a:off x="7306576" y="6003985"/>
            <a:ext cx="39077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Figure 1. Attention Architecture</a:t>
            </a:r>
            <a:r>
              <a:rPr lang="en-US" sz="1400" baseline="30000" dirty="0"/>
              <a:t>1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10292DF-D9BA-20C5-B4A0-D6821EE31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741" y="365216"/>
            <a:ext cx="10515600" cy="1325563"/>
          </a:xfrm>
        </p:spPr>
        <p:txBody>
          <a:bodyPr/>
          <a:lstStyle/>
          <a:p>
            <a:r>
              <a:rPr lang="en-GB"/>
              <a:t>Transformer Architecture (contd.)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477CE5C1-37E1-7D8A-0CCE-859BF061C2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7395650"/>
              </p:ext>
            </p:extLst>
          </p:nvPr>
        </p:nvGraphicFramePr>
        <p:xfrm>
          <a:off x="698741" y="1834951"/>
          <a:ext cx="6244087" cy="40248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70799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A8886A6-5426-494B-96D8-D962D2BA0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A3ED336-C09E-46E8-9774-B977D15FC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2347"/>
            <a:ext cx="12191999" cy="6105653"/>
          </a:xfrm>
          <a:custGeom>
            <a:avLst/>
            <a:gdLst>
              <a:gd name="connsiteX0" fmla="*/ 7538181 w 12191999"/>
              <a:gd name="connsiteY0" fmla="*/ 484 h 6105653"/>
              <a:gd name="connsiteX1" fmla="*/ 7569993 w 12191999"/>
              <a:gd name="connsiteY1" fmla="*/ 5527 h 6105653"/>
              <a:gd name="connsiteX2" fmla="*/ 7587853 w 12191999"/>
              <a:gd name="connsiteY2" fmla="*/ 84028 h 6105653"/>
              <a:gd name="connsiteX3" fmla="*/ 7559278 w 12191999"/>
              <a:gd name="connsiteY3" fmla="*/ 325347 h 6105653"/>
              <a:gd name="connsiteX4" fmla="*/ 7795021 w 12191999"/>
              <a:gd name="connsiteY4" fmla="*/ 25878 h 6105653"/>
              <a:gd name="connsiteX5" fmla="*/ 7759302 w 12191999"/>
              <a:gd name="connsiteY5" fmla="*/ 249752 h 6105653"/>
              <a:gd name="connsiteX6" fmla="*/ 7852171 w 12191999"/>
              <a:gd name="connsiteY6" fmla="*/ 313717 h 6105653"/>
              <a:gd name="connsiteX7" fmla="*/ 8002190 w 12191999"/>
              <a:gd name="connsiteY7" fmla="*/ 418385 h 6105653"/>
              <a:gd name="connsiteX8" fmla="*/ 8084343 w 12191999"/>
              <a:gd name="connsiteY8" fmla="*/ 491072 h 6105653"/>
              <a:gd name="connsiteX9" fmla="*/ 8348662 w 12191999"/>
              <a:gd name="connsiteY9" fmla="*/ 520146 h 6105653"/>
              <a:gd name="connsiteX10" fmla="*/ 8637984 w 12191999"/>
              <a:gd name="connsiteY10" fmla="*/ 459090 h 6105653"/>
              <a:gd name="connsiteX11" fmla="*/ 8784431 w 12191999"/>
              <a:gd name="connsiteY11" fmla="*/ 290457 h 6105653"/>
              <a:gd name="connsiteX12" fmla="*/ 8948737 w 12191999"/>
              <a:gd name="connsiteY12" fmla="*/ 339884 h 6105653"/>
              <a:gd name="connsiteX13" fmla="*/ 8848725 w 12191999"/>
              <a:gd name="connsiteY13" fmla="*/ 697501 h 6105653"/>
              <a:gd name="connsiteX14" fmla="*/ 9238059 w 12191999"/>
              <a:gd name="connsiteY14" fmla="*/ 165437 h 6105653"/>
              <a:gd name="connsiteX15" fmla="*/ 9255919 w 12191999"/>
              <a:gd name="connsiteY15" fmla="*/ 255567 h 6105653"/>
              <a:gd name="connsiteX16" fmla="*/ 9477374 w 12191999"/>
              <a:gd name="connsiteY16" fmla="*/ 578295 h 6105653"/>
              <a:gd name="connsiteX17" fmla="*/ 9488091 w 12191999"/>
              <a:gd name="connsiteY17" fmla="*/ 595740 h 6105653"/>
              <a:gd name="connsiteX18" fmla="*/ 9627393 w 12191999"/>
              <a:gd name="connsiteY18" fmla="*/ 650981 h 6105653"/>
              <a:gd name="connsiteX19" fmla="*/ 9648824 w 12191999"/>
              <a:gd name="connsiteY19" fmla="*/ 825429 h 6105653"/>
              <a:gd name="connsiteX20" fmla="*/ 9616678 w 12191999"/>
              <a:gd name="connsiteY20" fmla="*/ 970802 h 6105653"/>
              <a:gd name="connsiteX21" fmla="*/ 9655968 w 12191999"/>
              <a:gd name="connsiteY21" fmla="*/ 1127805 h 6105653"/>
              <a:gd name="connsiteX22" fmla="*/ 9638109 w 12191999"/>
              <a:gd name="connsiteY22" fmla="*/ 1267362 h 6105653"/>
              <a:gd name="connsiteX23" fmla="*/ 9663111 w 12191999"/>
              <a:gd name="connsiteY23" fmla="*/ 1386568 h 6105653"/>
              <a:gd name="connsiteX24" fmla="*/ 9780984 w 12191999"/>
              <a:gd name="connsiteY24" fmla="*/ 1270269 h 6105653"/>
              <a:gd name="connsiteX25" fmla="*/ 9780984 w 12191999"/>
              <a:gd name="connsiteY25" fmla="*/ 1107452 h 6105653"/>
              <a:gd name="connsiteX26" fmla="*/ 9855993 w 12191999"/>
              <a:gd name="connsiteY26" fmla="*/ 991154 h 6105653"/>
              <a:gd name="connsiteX27" fmla="*/ 9991724 w 12191999"/>
              <a:gd name="connsiteY27" fmla="*/ 880670 h 6105653"/>
              <a:gd name="connsiteX28" fmla="*/ 10209609 w 12191999"/>
              <a:gd name="connsiteY28" fmla="*/ 491071 h 6105653"/>
              <a:gd name="connsiteX29" fmla="*/ 10291762 w 12191999"/>
              <a:gd name="connsiteY29" fmla="*/ 421292 h 6105653"/>
              <a:gd name="connsiteX30" fmla="*/ 9973865 w 12191999"/>
              <a:gd name="connsiteY30" fmla="*/ 1531941 h 6105653"/>
              <a:gd name="connsiteX31" fmla="*/ 10106024 w 12191999"/>
              <a:gd name="connsiteY31" fmla="*/ 1188861 h 6105653"/>
              <a:gd name="connsiteX32" fmla="*/ 10081022 w 12191999"/>
              <a:gd name="connsiteY32" fmla="*/ 1421458 h 6105653"/>
              <a:gd name="connsiteX33" fmla="*/ 10170318 w 12191999"/>
              <a:gd name="connsiteY33" fmla="*/ 1549385 h 6105653"/>
              <a:gd name="connsiteX34" fmla="*/ 10198893 w 12191999"/>
              <a:gd name="connsiteY34" fmla="*/ 1549385 h 6105653"/>
              <a:gd name="connsiteX35" fmla="*/ 10281046 w 12191999"/>
              <a:gd name="connsiteY35" fmla="*/ 1453439 h 6105653"/>
              <a:gd name="connsiteX36" fmla="*/ 10334625 w 12191999"/>
              <a:gd name="connsiteY36" fmla="*/ 1398198 h 6105653"/>
              <a:gd name="connsiteX37" fmla="*/ 10527506 w 12191999"/>
              <a:gd name="connsiteY37" fmla="*/ 1247010 h 6105653"/>
              <a:gd name="connsiteX38" fmla="*/ 10548937 w 12191999"/>
              <a:gd name="connsiteY38" fmla="*/ 1354586 h 6105653"/>
              <a:gd name="connsiteX39" fmla="*/ 10588228 w 12191999"/>
              <a:gd name="connsiteY39" fmla="*/ 1395290 h 6105653"/>
              <a:gd name="connsiteX40" fmla="*/ 10645378 w 12191999"/>
              <a:gd name="connsiteY40" fmla="*/ 1366216 h 6105653"/>
              <a:gd name="connsiteX41" fmla="*/ 10820400 w 12191999"/>
              <a:gd name="connsiteY41" fmla="*/ 1031858 h 6105653"/>
              <a:gd name="connsiteX42" fmla="*/ 10956131 w 12191999"/>
              <a:gd name="connsiteY42" fmla="*/ 1005691 h 6105653"/>
              <a:gd name="connsiteX43" fmla="*/ 10977562 w 12191999"/>
              <a:gd name="connsiteY43" fmla="*/ 1069655 h 6105653"/>
              <a:gd name="connsiteX44" fmla="*/ 10966847 w 12191999"/>
              <a:gd name="connsiteY44" fmla="*/ 1142341 h 6105653"/>
              <a:gd name="connsiteX45" fmla="*/ 11074003 w 12191999"/>
              <a:gd name="connsiteY45" fmla="*/ 1084192 h 6105653"/>
              <a:gd name="connsiteX46" fmla="*/ 11181159 w 12191999"/>
              <a:gd name="connsiteY46" fmla="*/ 848688 h 6105653"/>
              <a:gd name="connsiteX47" fmla="*/ 11238309 w 12191999"/>
              <a:gd name="connsiteY47" fmla="*/ 805077 h 6105653"/>
              <a:gd name="connsiteX48" fmla="*/ 11266884 w 12191999"/>
              <a:gd name="connsiteY48" fmla="*/ 863226 h 6105653"/>
              <a:gd name="connsiteX49" fmla="*/ 11277600 w 12191999"/>
              <a:gd name="connsiteY49" fmla="*/ 906838 h 6105653"/>
              <a:gd name="connsiteX50" fmla="*/ 11724084 w 12191999"/>
              <a:gd name="connsiteY50" fmla="*/ 5527 h 6105653"/>
              <a:gd name="connsiteX51" fmla="*/ 11727656 w 12191999"/>
              <a:gd name="connsiteY51" fmla="*/ 209048 h 6105653"/>
              <a:gd name="connsiteX52" fmla="*/ 11656218 w 12191999"/>
              <a:gd name="connsiteY52" fmla="*/ 409663 h 6105653"/>
              <a:gd name="connsiteX53" fmla="*/ 11666934 w 12191999"/>
              <a:gd name="connsiteY53" fmla="*/ 621907 h 6105653"/>
              <a:gd name="connsiteX54" fmla="*/ 11631215 w 12191999"/>
              <a:gd name="connsiteY54" fmla="*/ 822521 h 6105653"/>
              <a:gd name="connsiteX55" fmla="*/ 11631215 w 12191999"/>
              <a:gd name="connsiteY55" fmla="*/ 996969 h 6105653"/>
              <a:gd name="connsiteX56" fmla="*/ 11684793 w 12191999"/>
              <a:gd name="connsiteY56" fmla="*/ 834151 h 6105653"/>
              <a:gd name="connsiteX57" fmla="*/ 11774090 w 12191999"/>
              <a:gd name="connsiteY57" fmla="*/ 773095 h 6105653"/>
              <a:gd name="connsiteX58" fmla="*/ 11856243 w 12191999"/>
              <a:gd name="connsiteY58" fmla="*/ 793447 h 6105653"/>
              <a:gd name="connsiteX59" fmla="*/ 11831240 w 12191999"/>
              <a:gd name="connsiteY59" fmla="*/ 860319 h 6105653"/>
              <a:gd name="connsiteX60" fmla="*/ 11738371 w 12191999"/>
              <a:gd name="connsiteY60" fmla="*/ 938820 h 6105653"/>
              <a:gd name="connsiteX61" fmla="*/ 11795521 w 12191999"/>
              <a:gd name="connsiteY61" fmla="*/ 956264 h 6105653"/>
              <a:gd name="connsiteX62" fmla="*/ 11838384 w 12191999"/>
              <a:gd name="connsiteY62" fmla="*/ 1002784 h 6105653"/>
              <a:gd name="connsiteX63" fmla="*/ 11816952 w 12191999"/>
              <a:gd name="connsiteY63" fmla="*/ 1270269 h 6105653"/>
              <a:gd name="connsiteX64" fmla="*/ 11999118 w 12191999"/>
              <a:gd name="connsiteY64" fmla="*/ 1092915 h 6105653"/>
              <a:gd name="connsiteX65" fmla="*/ 12027693 w 12191999"/>
              <a:gd name="connsiteY65" fmla="*/ 979524 h 6105653"/>
              <a:gd name="connsiteX66" fmla="*/ 12102703 w 12191999"/>
              <a:gd name="connsiteY66" fmla="*/ 953357 h 6105653"/>
              <a:gd name="connsiteX67" fmla="*/ 12120562 w 12191999"/>
              <a:gd name="connsiteY67" fmla="*/ 1005691 h 6105653"/>
              <a:gd name="connsiteX68" fmla="*/ 12056268 w 12191999"/>
              <a:gd name="connsiteY68" fmla="*/ 1267362 h 6105653"/>
              <a:gd name="connsiteX69" fmla="*/ 12081272 w 12191999"/>
              <a:gd name="connsiteY69" fmla="*/ 1310974 h 6105653"/>
              <a:gd name="connsiteX70" fmla="*/ 12191999 w 12191999"/>
              <a:gd name="connsiteY70" fmla="*/ 1008598 h 6105653"/>
              <a:gd name="connsiteX71" fmla="*/ 12191999 w 12191999"/>
              <a:gd name="connsiteY71" fmla="*/ 6105653 h 6105653"/>
              <a:gd name="connsiteX72" fmla="*/ 0 w 12191999"/>
              <a:gd name="connsiteY72" fmla="*/ 6105653 h 6105653"/>
              <a:gd name="connsiteX73" fmla="*/ 0 w 12191999"/>
              <a:gd name="connsiteY73" fmla="*/ 927116 h 6105653"/>
              <a:gd name="connsiteX74" fmla="*/ 61930 w 12191999"/>
              <a:gd name="connsiteY74" fmla="*/ 902578 h 6105653"/>
              <a:gd name="connsiteX75" fmla="*/ 155971 w 12191999"/>
              <a:gd name="connsiteY75" fmla="*/ 883588 h 6105653"/>
              <a:gd name="connsiteX76" fmla="*/ 277414 w 12191999"/>
              <a:gd name="connsiteY76" fmla="*/ 802179 h 6105653"/>
              <a:gd name="connsiteX77" fmla="*/ 638174 w 12191999"/>
              <a:gd name="connsiteY77" fmla="*/ 430025 h 6105653"/>
              <a:gd name="connsiteX78" fmla="*/ 477440 w 12191999"/>
              <a:gd name="connsiteY78" fmla="*/ 784735 h 6105653"/>
              <a:gd name="connsiteX79" fmla="*/ 827483 w 12191999"/>
              <a:gd name="connsiteY79" fmla="*/ 418395 h 6105653"/>
              <a:gd name="connsiteX80" fmla="*/ 956071 w 12191999"/>
              <a:gd name="connsiteY80" fmla="*/ 241040 h 6105653"/>
              <a:gd name="connsiteX81" fmla="*/ 999268 w 12191999"/>
              <a:gd name="connsiteY81" fmla="*/ 192386 h 6105653"/>
              <a:gd name="connsiteX82" fmla="*/ 1031080 w 12191999"/>
              <a:gd name="connsiteY82" fmla="*/ 197429 h 6105653"/>
              <a:gd name="connsiteX83" fmla="*/ 1048940 w 12191999"/>
              <a:gd name="connsiteY83" fmla="*/ 275930 h 6105653"/>
              <a:gd name="connsiteX84" fmla="*/ 1020365 w 12191999"/>
              <a:gd name="connsiteY84" fmla="*/ 517249 h 6105653"/>
              <a:gd name="connsiteX85" fmla="*/ 1256108 w 12191999"/>
              <a:gd name="connsiteY85" fmla="*/ 217780 h 6105653"/>
              <a:gd name="connsiteX86" fmla="*/ 1220389 w 12191999"/>
              <a:gd name="connsiteY86" fmla="*/ 441654 h 6105653"/>
              <a:gd name="connsiteX87" fmla="*/ 1313258 w 12191999"/>
              <a:gd name="connsiteY87" fmla="*/ 505619 h 6105653"/>
              <a:gd name="connsiteX88" fmla="*/ 1463277 w 12191999"/>
              <a:gd name="connsiteY88" fmla="*/ 610287 h 6105653"/>
              <a:gd name="connsiteX89" fmla="*/ 1545430 w 12191999"/>
              <a:gd name="connsiteY89" fmla="*/ 682974 h 6105653"/>
              <a:gd name="connsiteX90" fmla="*/ 1809749 w 12191999"/>
              <a:gd name="connsiteY90" fmla="*/ 712048 h 6105653"/>
              <a:gd name="connsiteX91" fmla="*/ 2099071 w 12191999"/>
              <a:gd name="connsiteY91" fmla="*/ 650992 h 6105653"/>
              <a:gd name="connsiteX92" fmla="*/ 2245518 w 12191999"/>
              <a:gd name="connsiteY92" fmla="*/ 482359 h 6105653"/>
              <a:gd name="connsiteX93" fmla="*/ 2409824 w 12191999"/>
              <a:gd name="connsiteY93" fmla="*/ 531786 h 6105653"/>
              <a:gd name="connsiteX94" fmla="*/ 2309812 w 12191999"/>
              <a:gd name="connsiteY94" fmla="*/ 889403 h 6105653"/>
              <a:gd name="connsiteX95" fmla="*/ 2699146 w 12191999"/>
              <a:gd name="connsiteY95" fmla="*/ 357339 h 6105653"/>
              <a:gd name="connsiteX96" fmla="*/ 2717006 w 12191999"/>
              <a:gd name="connsiteY96" fmla="*/ 447469 h 6105653"/>
              <a:gd name="connsiteX97" fmla="*/ 2938461 w 12191999"/>
              <a:gd name="connsiteY97" fmla="*/ 770197 h 6105653"/>
              <a:gd name="connsiteX98" fmla="*/ 2949178 w 12191999"/>
              <a:gd name="connsiteY98" fmla="*/ 787642 h 6105653"/>
              <a:gd name="connsiteX99" fmla="*/ 3088480 w 12191999"/>
              <a:gd name="connsiteY99" fmla="*/ 842883 h 6105653"/>
              <a:gd name="connsiteX100" fmla="*/ 3109911 w 12191999"/>
              <a:gd name="connsiteY100" fmla="*/ 1017331 h 6105653"/>
              <a:gd name="connsiteX101" fmla="*/ 3077765 w 12191999"/>
              <a:gd name="connsiteY101" fmla="*/ 1162704 h 6105653"/>
              <a:gd name="connsiteX102" fmla="*/ 3117055 w 12191999"/>
              <a:gd name="connsiteY102" fmla="*/ 1319707 h 6105653"/>
              <a:gd name="connsiteX103" fmla="*/ 3099196 w 12191999"/>
              <a:gd name="connsiteY103" fmla="*/ 1459264 h 6105653"/>
              <a:gd name="connsiteX104" fmla="*/ 3124198 w 12191999"/>
              <a:gd name="connsiteY104" fmla="*/ 1578470 h 6105653"/>
              <a:gd name="connsiteX105" fmla="*/ 3242071 w 12191999"/>
              <a:gd name="connsiteY105" fmla="*/ 1462171 h 6105653"/>
              <a:gd name="connsiteX106" fmla="*/ 3242071 w 12191999"/>
              <a:gd name="connsiteY106" fmla="*/ 1299354 h 6105653"/>
              <a:gd name="connsiteX107" fmla="*/ 3317080 w 12191999"/>
              <a:gd name="connsiteY107" fmla="*/ 1183056 h 6105653"/>
              <a:gd name="connsiteX108" fmla="*/ 3452811 w 12191999"/>
              <a:gd name="connsiteY108" fmla="*/ 1072572 h 6105653"/>
              <a:gd name="connsiteX109" fmla="*/ 3670696 w 12191999"/>
              <a:gd name="connsiteY109" fmla="*/ 682973 h 6105653"/>
              <a:gd name="connsiteX110" fmla="*/ 3752849 w 12191999"/>
              <a:gd name="connsiteY110" fmla="*/ 613194 h 6105653"/>
              <a:gd name="connsiteX111" fmla="*/ 3434952 w 12191999"/>
              <a:gd name="connsiteY111" fmla="*/ 1723843 h 6105653"/>
              <a:gd name="connsiteX112" fmla="*/ 3567111 w 12191999"/>
              <a:gd name="connsiteY112" fmla="*/ 1380763 h 6105653"/>
              <a:gd name="connsiteX113" fmla="*/ 3542109 w 12191999"/>
              <a:gd name="connsiteY113" fmla="*/ 1613360 h 6105653"/>
              <a:gd name="connsiteX114" fmla="*/ 3631405 w 12191999"/>
              <a:gd name="connsiteY114" fmla="*/ 1741287 h 6105653"/>
              <a:gd name="connsiteX115" fmla="*/ 3659980 w 12191999"/>
              <a:gd name="connsiteY115" fmla="*/ 1741287 h 6105653"/>
              <a:gd name="connsiteX116" fmla="*/ 3742133 w 12191999"/>
              <a:gd name="connsiteY116" fmla="*/ 1645341 h 6105653"/>
              <a:gd name="connsiteX117" fmla="*/ 3795712 w 12191999"/>
              <a:gd name="connsiteY117" fmla="*/ 1590100 h 6105653"/>
              <a:gd name="connsiteX118" fmla="*/ 3988593 w 12191999"/>
              <a:gd name="connsiteY118" fmla="*/ 1438912 h 6105653"/>
              <a:gd name="connsiteX119" fmla="*/ 4010024 w 12191999"/>
              <a:gd name="connsiteY119" fmla="*/ 1546488 h 6105653"/>
              <a:gd name="connsiteX120" fmla="*/ 4049315 w 12191999"/>
              <a:gd name="connsiteY120" fmla="*/ 1587192 h 6105653"/>
              <a:gd name="connsiteX121" fmla="*/ 4106465 w 12191999"/>
              <a:gd name="connsiteY121" fmla="*/ 1558118 h 6105653"/>
              <a:gd name="connsiteX122" fmla="*/ 4281487 w 12191999"/>
              <a:gd name="connsiteY122" fmla="*/ 1223760 h 6105653"/>
              <a:gd name="connsiteX123" fmla="*/ 4417219 w 12191999"/>
              <a:gd name="connsiteY123" fmla="*/ 1197593 h 6105653"/>
              <a:gd name="connsiteX124" fmla="*/ 4438649 w 12191999"/>
              <a:gd name="connsiteY124" fmla="*/ 1261557 h 6105653"/>
              <a:gd name="connsiteX125" fmla="*/ 4427935 w 12191999"/>
              <a:gd name="connsiteY125" fmla="*/ 1334243 h 6105653"/>
              <a:gd name="connsiteX126" fmla="*/ 4535090 w 12191999"/>
              <a:gd name="connsiteY126" fmla="*/ 1276094 h 6105653"/>
              <a:gd name="connsiteX127" fmla="*/ 4642246 w 12191999"/>
              <a:gd name="connsiteY127" fmla="*/ 1040590 h 6105653"/>
              <a:gd name="connsiteX128" fmla="*/ 4699396 w 12191999"/>
              <a:gd name="connsiteY128" fmla="*/ 996979 h 6105653"/>
              <a:gd name="connsiteX129" fmla="*/ 4727971 w 12191999"/>
              <a:gd name="connsiteY129" fmla="*/ 1055128 h 6105653"/>
              <a:gd name="connsiteX130" fmla="*/ 4738688 w 12191999"/>
              <a:gd name="connsiteY130" fmla="*/ 1098740 h 6105653"/>
              <a:gd name="connsiteX131" fmla="*/ 5185172 w 12191999"/>
              <a:gd name="connsiteY131" fmla="*/ 197429 h 6105653"/>
              <a:gd name="connsiteX132" fmla="*/ 5188744 w 12191999"/>
              <a:gd name="connsiteY132" fmla="*/ 400950 h 6105653"/>
              <a:gd name="connsiteX133" fmla="*/ 5117306 w 12191999"/>
              <a:gd name="connsiteY133" fmla="*/ 601565 h 6105653"/>
              <a:gd name="connsiteX134" fmla="*/ 5128021 w 12191999"/>
              <a:gd name="connsiteY134" fmla="*/ 813809 h 6105653"/>
              <a:gd name="connsiteX135" fmla="*/ 5092302 w 12191999"/>
              <a:gd name="connsiteY135" fmla="*/ 1014423 h 6105653"/>
              <a:gd name="connsiteX136" fmla="*/ 5092302 w 12191999"/>
              <a:gd name="connsiteY136" fmla="*/ 1188871 h 6105653"/>
              <a:gd name="connsiteX137" fmla="*/ 5145880 w 12191999"/>
              <a:gd name="connsiteY137" fmla="*/ 1026053 h 6105653"/>
              <a:gd name="connsiteX138" fmla="*/ 5235177 w 12191999"/>
              <a:gd name="connsiteY138" fmla="*/ 964997 h 6105653"/>
              <a:gd name="connsiteX139" fmla="*/ 5317331 w 12191999"/>
              <a:gd name="connsiteY139" fmla="*/ 985349 h 6105653"/>
              <a:gd name="connsiteX140" fmla="*/ 5292327 w 12191999"/>
              <a:gd name="connsiteY140" fmla="*/ 1052221 h 6105653"/>
              <a:gd name="connsiteX141" fmla="*/ 5199458 w 12191999"/>
              <a:gd name="connsiteY141" fmla="*/ 1130722 h 6105653"/>
              <a:gd name="connsiteX142" fmla="*/ 5256608 w 12191999"/>
              <a:gd name="connsiteY142" fmla="*/ 1148166 h 6105653"/>
              <a:gd name="connsiteX143" fmla="*/ 5299471 w 12191999"/>
              <a:gd name="connsiteY143" fmla="*/ 1194686 h 6105653"/>
              <a:gd name="connsiteX144" fmla="*/ 5278039 w 12191999"/>
              <a:gd name="connsiteY144" fmla="*/ 1462171 h 6105653"/>
              <a:gd name="connsiteX145" fmla="*/ 5460205 w 12191999"/>
              <a:gd name="connsiteY145" fmla="*/ 1284817 h 6105653"/>
              <a:gd name="connsiteX146" fmla="*/ 5488780 w 12191999"/>
              <a:gd name="connsiteY146" fmla="*/ 1171426 h 6105653"/>
              <a:gd name="connsiteX147" fmla="*/ 5539513 w 12191999"/>
              <a:gd name="connsiteY147" fmla="*/ 1140353 h 6105653"/>
              <a:gd name="connsiteX148" fmla="*/ 5552720 w 12191999"/>
              <a:gd name="connsiteY148" fmla="*/ 1143022 h 6105653"/>
              <a:gd name="connsiteX149" fmla="*/ 5574208 w 12191999"/>
              <a:gd name="connsiteY149" fmla="*/ 1115811 h 6105653"/>
              <a:gd name="connsiteX150" fmla="*/ 5734050 w 12191999"/>
              <a:gd name="connsiteY150" fmla="*/ 1075470 h 6105653"/>
              <a:gd name="connsiteX151" fmla="*/ 5798343 w 12191999"/>
              <a:gd name="connsiteY151" fmla="*/ 1020228 h 6105653"/>
              <a:gd name="connsiteX152" fmla="*/ 5884068 w 12191999"/>
              <a:gd name="connsiteY152" fmla="*/ 883578 h 6105653"/>
              <a:gd name="connsiteX153" fmla="*/ 6066234 w 12191999"/>
              <a:gd name="connsiteY153" fmla="*/ 645166 h 6105653"/>
              <a:gd name="connsiteX154" fmla="*/ 6109096 w 12191999"/>
              <a:gd name="connsiteY154" fmla="*/ 732391 h 6105653"/>
              <a:gd name="connsiteX155" fmla="*/ 5998368 w 12191999"/>
              <a:gd name="connsiteY155" fmla="*/ 985338 h 6105653"/>
              <a:gd name="connsiteX156" fmla="*/ 5969793 w 12191999"/>
              <a:gd name="connsiteY156" fmla="*/ 1168509 h 6105653"/>
              <a:gd name="connsiteX157" fmla="*/ 6162674 w 12191999"/>
              <a:gd name="connsiteY157" fmla="*/ 909745 h 6105653"/>
              <a:gd name="connsiteX158" fmla="*/ 6412705 w 12191999"/>
              <a:gd name="connsiteY158" fmla="*/ 659704 h 6105653"/>
              <a:gd name="connsiteX159" fmla="*/ 6366271 w 12191999"/>
              <a:gd name="connsiteY159" fmla="*/ 851596 h 6105653"/>
              <a:gd name="connsiteX160" fmla="*/ 6398418 w 12191999"/>
              <a:gd name="connsiteY160" fmla="*/ 860319 h 6105653"/>
              <a:gd name="connsiteX161" fmla="*/ 6694884 w 12191999"/>
              <a:gd name="connsiteY161" fmla="*/ 691686 h 6105653"/>
              <a:gd name="connsiteX162" fmla="*/ 6816327 w 12191999"/>
              <a:gd name="connsiteY162" fmla="*/ 610277 h 6105653"/>
              <a:gd name="connsiteX163" fmla="*/ 7177087 w 12191999"/>
              <a:gd name="connsiteY163" fmla="*/ 238123 h 6105653"/>
              <a:gd name="connsiteX164" fmla="*/ 7016353 w 12191999"/>
              <a:gd name="connsiteY164" fmla="*/ 592833 h 6105653"/>
              <a:gd name="connsiteX165" fmla="*/ 7366396 w 12191999"/>
              <a:gd name="connsiteY165" fmla="*/ 226493 h 6105653"/>
              <a:gd name="connsiteX166" fmla="*/ 7494984 w 12191999"/>
              <a:gd name="connsiteY166" fmla="*/ 49138 h 6105653"/>
              <a:gd name="connsiteX167" fmla="*/ 7538181 w 12191999"/>
              <a:gd name="connsiteY167" fmla="*/ 484 h 6105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</a:cxnLst>
            <a:rect l="l" t="t" r="r" b="b"/>
            <a:pathLst>
              <a:path w="12191999" h="6105653">
                <a:moveTo>
                  <a:pt x="7538181" y="484"/>
                </a:moveTo>
                <a:cubicBezTo>
                  <a:pt x="7546999" y="-833"/>
                  <a:pt x="7557492" y="439"/>
                  <a:pt x="7569993" y="5527"/>
                </a:cubicBezTo>
                <a:cubicBezTo>
                  <a:pt x="7612855" y="22971"/>
                  <a:pt x="7598567" y="54953"/>
                  <a:pt x="7587853" y="84028"/>
                </a:cubicBezTo>
                <a:cubicBezTo>
                  <a:pt x="7559278" y="153806"/>
                  <a:pt x="7559278" y="229401"/>
                  <a:pt x="7559278" y="325347"/>
                </a:cubicBezTo>
                <a:cubicBezTo>
                  <a:pt x="7695009" y="243938"/>
                  <a:pt x="7652146" y="95658"/>
                  <a:pt x="7795021" y="25878"/>
                </a:cubicBezTo>
                <a:cubicBezTo>
                  <a:pt x="7820024" y="113102"/>
                  <a:pt x="7770018" y="179974"/>
                  <a:pt x="7759302" y="249752"/>
                </a:cubicBezTo>
                <a:cubicBezTo>
                  <a:pt x="7748587" y="313717"/>
                  <a:pt x="7773590" y="328254"/>
                  <a:pt x="7852171" y="313717"/>
                </a:cubicBezTo>
                <a:cubicBezTo>
                  <a:pt x="7973615" y="290457"/>
                  <a:pt x="8034337" y="325347"/>
                  <a:pt x="8002190" y="418385"/>
                </a:cubicBezTo>
                <a:cubicBezTo>
                  <a:pt x="7970043" y="505609"/>
                  <a:pt x="8016478" y="514331"/>
                  <a:pt x="8084343" y="491072"/>
                </a:cubicBezTo>
                <a:cubicBezTo>
                  <a:pt x="8184355" y="456182"/>
                  <a:pt x="8262937" y="493979"/>
                  <a:pt x="8348662" y="520146"/>
                </a:cubicBezTo>
                <a:cubicBezTo>
                  <a:pt x="8477249" y="560851"/>
                  <a:pt x="8541543" y="543406"/>
                  <a:pt x="8637984" y="459090"/>
                </a:cubicBezTo>
                <a:cubicBezTo>
                  <a:pt x="8691561" y="409663"/>
                  <a:pt x="8737996" y="360236"/>
                  <a:pt x="8784431" y="290457"/>
                </a:cubicBezTo>
                <a:cubicBezTo>
                  <a:pt x="8809434" y="450367"/>
                  <a:pt x="8895158" y="284642"/>
                  <a:pt x="8948737" y="339884"/>
                </a:cubicBezTo>
                <a:cubicBezTo>
                  <a:pt x="8970168" y="453274"/>
                  <a:pt x="8798717" y="543406"/>
                  <a:pt x="8848725" y="697501"/>
                </a:cubicBezTo>
                <a:cubicBezTo>
                  <a:pt x="8995171" y="511424"/>
                  <a:pt x="9041606" y="302087"/>
                  <a:pt x="9238059" y="165437"/>
                </a:cubicBezTo>
                <a:cubicBezTo>
                  <a:pt x="9280921" y="197419"/>
                  <a:pt x="9238059" y="229401"/>
                  <a:pt x="9255919" y="255567"/>
                </a:cubicBezTo>
                <a:cubicBezTo>
                  <a:pt x="9266634" y="255567"/>
                  <a:pt x="9198767" y="560851"/>
                  <a:pt x="9477374" y="578295"/>
                </a:cubicBezTo>
                <a:cubicBezTo>
                  <a:pt x="9477374" y="584110"/>
                  <a:pt x="9477374" y="589925"/>
                  <a:pt x="9488091" y="595740"/>
                </a:cubicBezTo>
                <a:cubicBezTo>
                  <a:pt x="9527380" y="627722"/>
                  <a:pt x="9620249" y="598648"/>
                  <a:pt x="9627393" y="650981"/>
                </a:cubicBezTo>
                <a:cubicBezTo>
                  <a:pt x="9634537" y="709131"/>
                  <a:pt x="9666684" y="764373"/>
                  <a:pt x="9648824" y="825429"/>
                </a:cubicBezTo>
                <a:cubicBezTo>
                  <a:pt x="9634537" y="871948"/>
                  <a:pt x="9616678" y="921374"/>
                  <a:pt x="9616678" y="970802"/>
                </a:cubicBezTo>
                <a:cubicBezTo>
                  <a:pt x="9616678" y="1023136"/>
                  <a:pt x="9495233" y="1095822"/>
                  <a:pt x="9655968" y="1127805"/>
                </a:cubicBezTo>
                <a:cubicBezTo>
                  <a:pt x="9663111" y="1127805"/>
                  <a:pt x="9645252" y="1217935"/>
                  <a:pt x="9638109" y="1267362"/>
                </a:cubicBezTo>
                <a:cubicBezTo>
                  <a:pt x="9630965" y="1308066"/>
                  <a:pt x="9598818" y="1357494"/>
                  <a:pt x="9663111" y="1386568"/>
                </a:cubicBezTo>
                <a:cubicBezTo>
                  <a:pt x="9702403" y="1401105"/>
                  <a:pt x="9773840" y="1331326"/>
                  <a:pt x="9780984" y="1270269"/>
                </a:cubicBezTo>
                <a:cubicBezTo>
                  <a:pt x="9788127" y="1215028"/>
                  <a:pt x="9795271" y="1159787"/>
                  <a:pt x="9780984" y="1107452"/>
                </a:cubicBezTo>
                <a:cubicBezTo>
                  <a:pt x="9763125" y="1043488"/>
                  <a:pt x="9791699" y="1008598"/>
                  <a:pt x="9855993" y="991154"/>
                </a:cubicBezTo>
                <a:cubicBezTo>
                  <a:pt x="9923858" y="970802"/>
                  <a:pt x="9959577" y="933005"/>
                  <a:pt x="9991724" y="880670"/>
                </a:cubicBezTo>
                <a:cubicBezTo>
                  <a:pt x="10070305" y="752742"/>
                  <a:pt x="10163174" y="630630"/>
                  <a:pt x="10209609" y="491071"/>
                </a:cubicBezTo>
                <a:cubicBezTo>
                  <a:pt x="10216753" y="464905"/>
                  <a:pt x="10231040" y="432923"/>
                  <a:pt x="10291762" y="421292"/>
                </a:cubicBezTo>
                <a:cubicBezTo>
                  <a:pt x="10198893" y="799262"/>
                  <a:pt x="9959577" y="1142341"/>
                  <a:pt x="9973865" y="1531941"/>
                </a:cubicBezTo>
                <a:cubicBezTo>
                  <a:pt x="10048874" y="1427272"/>
                  <a:pt x="10052446" y="1302252"/>
                  <a:pt x="10106024" y="1188861"/>
                </a:cubicBezTo>
                <a:cubicBezTo>
                  <a:pt x="10145315" y="1270269"/>
                  <a:pt x="10102453" y="1345863"/>
                  <a:pt x="10081022" y="1421458"/>
                </a:cubicBezTo>
                <a:cubicBezTo>
                  <a:pt x="10063162" y="1485421"/>
                  <a:pt x="10059590" y="1543570"/>
                  <a:pt x="10170318" y="1549385"/>
                </a:cubicBezTo>
                <a:cubicBezTo>
                  <a:pt x="10181034" y="1549385"/>
                  <a:pt x="10188178" y="1549385"/>
                  <a:pt x="10198893" y="1549385"/>
                </a:cubicBezTo>
                <a:cubicBezTo>
                  <a:pt x="10245327" y="1526126"/>
                  <a:pt x="10266759" y="1494144"/>
                  <a:pt x="10281046" y="1453439"/>
                </a:cubicBezTo>
                <a:cubicBezTo>
                  <a:pt x="10288190" y="1430180"/>
                  <a:pt x="10302477" y="1398198"/>
                  <a:pt x="10334625" y="1398198"/>
                </a:cubicBezTo>
                <a:cubicBezTo>
                  <a:pt x="10456068" y="1401105"/>
                  <a:pt x="10491787" y="1322604"/>
                  <a:pt x="10527506" y="1247010"/>
                </a:cubicBezTo>
                <a:cubicBezTo>
                  <a:pt x="10588228" y="1287714"/>
                  <a:pt x="10545365" y="1322604"/>
                  <a:pt x="10548937" y="1354586"/>
                </a:cubicBezTo>
                <a:cubicBezTo>
                  <a:pt x="10552509" y="1374938"/>
                  <a:pt x="10556080" y="1395290"/>
                  <a:pt x="10588228" y="1395290"/>
                </a:cubicBezTo>
                <a:cubicBezTo>
                  <a:pt x="10613230" y="1395290"/>
                  <a:pt x="10645378" y="1386568"/>
                  <a:pt x="10645378" y="1366216"/>
                </a:cubicBezTo>
                <a:cubicBezTo>
                  <a:pt x="10648949" y="1238288"/>
                  <a:pt x="10820400" y="1165601"/>
                  <a:pt x="10820400" y="1031858"/>
                </a:cubicBezTo>
                <a:cubicBezTo>
                  <a:pt x="10820400" y="950449"/>
                  <a:pt x="10916840" y="1072563"/>
                  <a:pt x="10956131" y="1005691"/>
                </a:cubicBezTo>
                <a:cubicBezTo>
                  <a:pt x="10966847" y="991154"/>
                  <a:pt x="10981133" y="1046395"/>
                  <a:pt x="10977562" y="1069655"/>
                </a:cubicBezTo>
                <a:cubicBezTo>
                  <a:pt x="10973991" y="1092915"/>
                  <a:pt x="10948987" y="1113267"/>
                  <a:pt x="10966847" y="1142341"/>
                </a:cubicBezTo>
                <a:cubicBezTo>
                  <a:pt x="11031140" y="1156879"/>
                  <a:pt x="11056143" y="1119081"/>
                  <a:pt x="11074003" y="1084192"/>
                </a:cubicBezTo>
                <a:cubicBezTo>
                  <a:pt x="11116865" y="1008598"/>
                  <a:pt x="11166871" y="933005"/>
                  <a:pt x="11181159" y="848688"/>
                </a:cubicBezTo>
                <a:cubicBezTo>
                  <a:pt x="11184730" y="819614"/>
                  <a:pt x="11202590" y="802169"/>
                  <a:pt x="11238309" y="805077"/>
                </a:cubicBezTo>
                <a:cubicBezTo>
                  <a:pt x="11284744" y="810891"/>
                  <a:pt x="11270456" y="839966"/>
                  <a:pt x="11266884" y="863226"/>
                </a:cubicBezTo>
                <a:cubicBezTo>
                  <a:pt x="11263312" y="877763"/>
                  <a:pt x="11252596" y="892300"/>
                  <a:pt x="11277600" y="906838"/>
                </a:cubicBezTo>
                <a:cubicBezTo>
                  <a:pt x="11531203" y="566666"/>
                  <a:pt x="11516915" y="386403"/>
                  <a:pt x="11724084" y="5527"/>
                </a:cubicBezTo>
                <a:cubicBezTo>
                  <a:pt x="11763375" y="89842"/>
                  <a:pt x="11734800" y="150899"/>
                  <a:pt x="11727656" y="209048"/>
                </a:cubicBezTo>
                <a:cubicBezTo>
                  <a:pt x="11709796" y="354421"/>
                  <a:pt x="11677649" y="264290"/>
                  <a:pt x="11656218" y="409663"/>
                </a:cubicBezTo>
                <a:cubicBezTo>
                  <a:pt x="11645503" y="479442"/>
                  <a:pt x="11609784" y="543406"/>
                  <a:pt x="11666934" y="621907"/>
                </a:cubicBezTo>
                <a:cubicBezTo>
                  <a:pt x="11706225" y="674241"/>
                  <a:pt x="11663362" y="758557"/>
                  <a:pt x="11631215" y="822521"/>
                </a:cubicBezTo>
                <a:cubicBezTo>
                  <a:pt x="11602640" y="874856"/>
                  <a:pt x="11595497" y="927190"/>
                  <a:pt x="11631215" y="996969"/>
                </a:cubicBezTo>
                <a:cubicBezTo>
                  <a:pt x="11652646" y="933005"/>
                  <a:pt x="11670505" y="883578"/>
                  <a:pt x="11684793" y="834151"/>
                </a:cubicBezTo>
                <a:cubicBezTo>
                  <a:pt x="11695509" y="793447"/>
                  <a:pt x="11720512" y="770187"/>
                  <a:pt x="11774090" y="773095"/>
                </a:cubicBezTo>
                <a:cubicBezTo>
                  <a:pt x="11802665" y="773095"/>
                  <a:pt x="11841956" y="764373"/>
                  <a:pt x="11856243" y="793447"/>
                </a:cubicBezTo>
                <a:cubicBezTo>
                  <a:pt x="11870531" y="816706"/>
                  <a:pt x="11856243" y="848688"/>
                  <a:pt x="11831240" y="860319"/>
                </a:cubicBezTo>
                <a:cubicBezTo>
                  <a:pt x="11784806" y="874856"/>
                  <a:pt x="11741944" y="889393"/>
                  <a:pt x="11738371" y="938820"/>
                </a:cubicBezTo>
                <a:cubicBezTo>
                  <a:pt x="11731228" y="1005691"/>
                  <a:pt x="11759802" y="967894"/>
                  <a:pt x="11795521" y="956264"/>
                </a:cubicBezTo>
                <a:cubicBezTo>
                  <a:pt x="11834812" y="944634"/>
                  <a:pt x="11845527" y="979524"/>
                  <a:pt x="11838384" y="1002784"/>
                </a:cubicBezTo>
                <a:cubicBezTo>
                  <a:pt x="11806237" y="1090007"/>
                  <a:pt x="11863387" y="1180138"/>
                  <a:pt x="11816952" y="1270269"/>
                </a:cubicBezTo>
                <a:cubicBezTo>
                  <a:pt x="11931252" y="1247010"/>
                  <a:pt x="11981259" y="1197583"/>
                  <a:pt x="11999118" y="1092915"/>
                </a:cubicBezTo>
                <a:cubicBezTo>
                  <a:pt x="12002690" y="1055118"/>
                  <a:pt x="11995547" y="1014413"/>
                  <a:pt x="12027693" y="979524"/>
                </a:cubicBezTo>
                <a:cubicBezTo>
                  <a:pt x="12045553" y="959172"/>
                  <a:pt x="12066984" y="938820"/>
                  <a:pt x="12102703" y="953357"/>
                </a:cubicBezTo>
                <a:cubicBezTo>
                  <a:pt x="12127705" y="962080"/>
                  <a:pt x="12127705" y="985338"/>
                  <a:pt x="12120562" y="1005691"/>
                </a:cubicBezTo>
                <a:cubicBezTo>
                  <a:pt x="12081272" y="1090007"/>
                  <a:pt x="12070555" y="1180138"/>
                  <a:pt x="12056268" y="1267362"/>
                </a:cubicBezTo>
                <a:cubicBezTo>
                  <a:pt x="12052697" y="1281899"/>
                  <a:pt x="12045553" y="1296437"/>
                  <a:pt x="12081272" y="1310974"/>
                </a:cubicBezTo>
                <a:cubicBezTo>
                  <a:pt x="12113418" y="1209213"/>
                  <a:pt x="12156280" y="1110359"/>
                  <a:pt x="12191999" y="1008598"/>
                </a:cubicBezTo>
                <a:lnTo>
                  <a:pt x="12191999" y="6105653"/>
                </a:lnTo>
                <a:lnTo>
                  <a:pt x="0" y="6105653"/>
                </a:lnTo>
                <a:lnTo>
                  <a:pt x="0" y="927116"/>
                </a:lnTo>
                <a:lnTo>
                  <a:pt x="61930" y="902578"/>
                </a:lnTo>
                <a:cubicBezTo>
                  <a:pt x="91454" y="894128"/>
                  <a:pt x="122931" y="887949"/>
                  <a:pt x="155971" y="883588"/>
                </a:cubicBezTo>
                <a:cubicBezTo>
                  <a:pt x="223837" y="877773"/>
                  <a:pt x="245268" y="839976"/>
                  <a:pt x="277414" y="802179"/>
                </a:cubicBezTo>
                <a:cubicBezTo>
                  <a:pt x="388143" y="674251"/>
                  <a:pt x="488155" y="537601"/>
                  <a:pt x="638174" y="430025"/>
                </a:cubicBezTo>
                <a:cubicBezTo>
                  <a:pt x="620315" y="555046"/>
                  <a:pt x="520302" y="653899"/>
                  <a:pt x="477440" y="784735"/>
                </a:cubicBezTo>
                <a:cubicBezTo>
                  <a:pt x="641746" y="680066"/>
                  <a:pt x="727471" y="543415"/>
                  <a:pt x="827483" y="418395"/>
                </a:cubicBezTo>
                <a:cubicBezTo>
                  <a:pt x="873917" y="360246"/>
                  <a:pt x="931068" y="307912"/>
                  <a:pt x="956071" y="241040"/>
                </a:cubicBezTo>
                <a:cubicBezTo>
                  <a:pt x="961429" y="223595"/>
                  <a:pt x="972814" y="196338"/>
                  <a:pt x="999268" y="192386"/>
                </a:cubicBezTo>
                <a:cubicBezTo>
                  <a:pt x="1008086" y="191069"/>
                  <a:pt x="1018579" y="192341"/>
                  <a:pt x="1031080" y="197429"/>
                </a:cubicBezTo>
                <a:cubicBezTo>
                  <a:pt x="1073942" y="214873"/>
                  <a:pt x="1059654" y="246855"/>
                  <a:pt x="1048940" y="275930"/>
                </a:cubicBezTo>
                <a:cubicBezTo>
                  <a:pt x="1020365" y="345708"/>
                  <a:pt x="1020365" y="421303"/>
                  <a:pt x="1020365" y="517249"/>
                </a:cubicBezTo>
                <a:cubicBezTo>
                  <a:pt x="1156096" y="435840"/>
                  <a:pt x="1113233" y="287560"/>
                  <a:pt x="1256108" y="217780"/>
                </a:cubicBezTo>
                <a:cubicBezTo>
                  <a:pt x="1281111" y="305004"/>
                  <a:pt x="1231105" y="371876"/>
                  <a:pt x="1220389" y="441654"/>
                </a:cubicBezTo>
                <a:cubicBezTo>
                  <a:pt x="1209674" y="505619"/>
                  <a:pt x="1234677" y="520156"/>
                  <a:pt x="1313258" y="505619"/>
                </a:cubicBezTo>
                <a:cubicBezTo>
                  <a:pt x="1434702" y="482359"/>
                  <a:pt x="1495424" y="517249"/>
                  <a:pt x="1463277" y="610287"/>
                </a:cubicBezTo>
                <a:cubicBezTo>
                  <a:pt x="1431130" y="697511"/>
                  <a:pt x="1477565" y="706233"/>
                  <a:pt x="1545430" y="682974"/>
                </a:cubicBezTo>
                <a:cubicBezTo>
                  <a:pt x="1645442" y="648084"/>
                  <a:pt x="1724024" y="685881"/>
                  <a:pt x="1809749" y="712048"/>
                </a:cubicBezTo>
                <a:cubicBezTo>
                  <a:pt x="1938336" y="752753"/>
                  <a:pt x="2002630" y="735308"/>
                  <a:pt x="2099071" y="650992"/>
                </a:cubicBezTo>
                <a:cubicBezTo>
                  <a:pt x="2152648" y="601565"/>
                  <a:pt x="2199083" y="552138"/>
                  <a:pt x="2245518" y="482359"/>
                </a:cubicBezTo>
                <a:cubicBezTo>
                  <a:pt x="2270521" y="642269"/>
                  <a:pt x="2356245" y="476544"/>
                  <a:pt x="2409824" y="531786"/>
                </a:cubicBezTo>
                <a:cubicBezTo>
                  <a:pt x="2431255" y="645176"/>
                  <a:pt x="2259804" y="735308"/>
                  <a:pt x="2309812" y="889403"/>
                </a:cubicBezTo>
                <a:cubicBezTo>
                  <a:pt x="2456258" y="703326"/>
                  <a:pt x="2502693" y="493989"/>
                  <a:pt x="2699146" y="357339"/>
                </a:cubicBezTo>
                <a:cubicBezTo>
                  <a:pt x="2742008" y="389321"/>
                  <a:pt x="2699146" y="421303"/>
                  <a:pt x="2717006" y="447469"/>
                </a:cubicBezTo>
                <a:cubicBezTo>
                  <a:pt x="2727721" y="447469"/>
                  <a:pt x="2659854" y="752753"/>
                  <a:pt x="2938461" y="770197"/>
                </a:cubicBezTo>
                <a:cubicBezTo>
                  <a:pt x="2938461" y="776012"/>
                  <a:pt x="2938461" y="781827"/>
                  <a:pt x="2949178" y="787642"/>
                </a:cubicBezTo>
                <a:cubicBezTo>
                  <a:pt x="2988467" y="819624"/>
                  <a:pt x="3081336" y="790550"/>
                  <a:pt x="3088480" y="842883"/>
                </a:cubicBezTo>
                <a:cubicBezTo>
                  <a:pt x="3095624" y="901033"/>
                  <a:pt x="3127771" y="956275"/>
                  <a:pt x="3109911" y="1017331"/>
                </a:cubicBezTo>
                <a:cubicBezTo>
                  <a:pt x="3095624" y="1063850"/>
                  <a:pt x="3077765" y="1113276"/>
                  <a:pt x="3077765" y="1162704"/>
                </a:cubicBezTo>
                <a:cubicBezTo>
                  <a:pt x="3077765" y="1215038"/>
                  <a:pt x="2956320" y="1287724"/>
                  <a:pt x="3117055" y="1319707"/>
                </a:cubicBezTo>
                <a:cubicBezTo>
                  <a:pt x="3124198" y="1319707"/>
                  <a:pt x="3106339" y="1409837"/>
                  <a:pt x="3099196" y="1459264"/>
                </a:cubicBezTo>
                <a:cubicBezTo>
                  <a:pt x="3092052" y="1499968"/>
                  <a:pt x="3059905" y="1549396"/>
                  <a:pt x="3124198" y="1578470"/>
                </a:cubicBezTo>
                <a:cubicBezTo>
                  <a:pt x="3163490" y="1593007"/>
                  <a:pt x="3234927" y="1523228"/>
                  <a:pt x="3242071" y="1462171"/>
                </a:cubicBezTo>
                <a:cubicBezTo>
                  <a:pt x="3249214" y="1406930"/>
                  <a:pt x="3256358" y="1351689"/>
                  <a:pt x="3242071" y="1299354"/>
                </a:cubicBezTo>
                <a:cubicBezTo>
                  <a:pt x="3224212" y="1235390"/>
                  <a:pt x="3252786" y="1200500"/>
                  <a:pt x="3317080" y="1183056"/>
                </a:cubicBezTo>
                <a:cubicBezTo>
                  <a:pt x="3384945" y="1162704"/>
                  <a:pt x="3420664" y="1124907"/>
                  <a:pt x="3452811" y="1072572"/>
                </a:cubicBezTo>
                <a:cubicBezTo>
                  <a:pt x="3531392" y="944644"/>
                  <a:pt x="3624261" y="822532"/>
                  <a:pt x="3670696" y="682973"/>
                </a:cubicBezTo>
                <a:cubicBezTo>
                  <a:pt x="3677840" y="656807"/>
                  <a:pt x="3692127" y="624825"/>
                  <a:pt x="3752849" y="613194"/>
                </a:cubicBezTo>
                <a:cubicBezTo>
                  <a:pt x="3659980" y="991164"/>
                  <a:pt x="3420664" y="1334243"/>
                  <a:pt x="3434952" y="1723843"/>
                </a:cubicBezTo>
                <a:cubicBezTo>
                  <a:pt x="3509961" y="1619174"/>
                  <a:pt x="3513533" y="1494154"/>
                  <a:pt x="3567111" y="1380763"/>
                </a:cubicBezTo>
                <a:cubicBezTo>
                  <a:pt x="3606402" y="1462171"/>
                  <a:pt x="3563540" y="1537765"/>
                  <a:pt x="3542109" y="1613360"/>
                </a:cubicBezTo>
                <a:cubicBezTo>
                  <a:pt x="3524249" y="1677323"/>
                  <a:pt x="3520677" y="1735472"/>
                  <a:pt x="3631405" y="1741287"/>
                </a:cubicBezTo>
                <a:cubicBezTo>
                  <a:pt x="3642121" y="1741287"/>
                  <a:pt x="3649265" y="1741287"/>
                  <a:pt x="3659980" y="1741287"/>
                </a:cubicBezTo>
                <a:cubicBezTo>
                  <a:pt x="3706414" y="1718028"/>
                  <a:pt x="3727846" y="1686046"/>
                  <a:pt x="3742133" y="1645341"/>
                </a:cubicBezTo>
                <a:cubicBezTo>
                  <a:pt x="3749277" y="1622082"/>
                  <a:pt x="3763564" y="1590100"/>
                  <a:pt x="3795712" y="1590100"/>
                </a:cubicBezTo>
                <a:cubicBezTo>
                  <a:pt x="3917155" y="1593007"/>
                  <a:pt x="3952874" y="1514506"/>
                  <a:pt x="3988593" y="1438912"/>
                </a:cubicBezTo>
                <a:cubicBezTo>
                  <a:pt x="4049315" y="1479616"/>
                  <a:pt x="4006452" y="1514506"/>
                  <a:pt x="4010024" y="1546488"/>
                </a:cubicBezTo>
                <a:cubicBezTo>
                  <a:pt x="4013596" y="1566840"/>
                  <a:pt x="4017167" y="1587192"/>
                  <a:pt x="4049315" y="1587192"/>
                </a:cubicBezTo>
                <a:cubicBezTo>
                  <a:pt x="4074317" y="1587192"/>
                  <a:pt x="4106465" y="1578470"/>
                  <a:pt x="4106465" y="1558118"/>
                </a:cubicBezTo>
                <a:cubicBezTo>
                  <a:pt x="4110036" y="1430190"/>
                  <a:pt x="4281487" y="1357503"/>
                  <a:pt x="4281487" y="1223760"/>
                </a:cubicBezTo>
                <a:cubicBezTo>
                  <a:pt x="4281487" y="1142351"/>
                  <a:pt x="4377927" y="1264465"/>
                  <a:pt x="4417219" y="1197593"/>
                </a:cubicBezTo>
                <a:cubicBezTo>
                  <a:pt x="4427935" y="1183056"/>
                  <a:pt x="4442220" y="1238297"/>
                  <a:pt x="4438649" y="1261557"/>
                </a:cubicBezTo>
                <a:cubicBezTo>
                  <a:pt x="4435078" y="1284817"/>
                  <a:pt x="4410074" y="1305169"/>
                  <a:pt x="4427935" y="1334243"/>
                </a:cubicBezTo>
                <a:cubicBezTo>
                  <a:pt x="4492228" y="1348781"/>
                  <a:pt x="4517230" y="1310983"/>
                  <a:pt x="4535090" y="1276094"/>
                </a:cubicBezTo>
                <a:cubicBezTo>
                  <a:pt x="4577952" y="1200500"/>
                  <a:pt x="4627958" y="1124907"/>
                  <a:pt x="4642246" y="1040590"/>
                </a:cubicBezTo>
                <a:cubicBezTo>
                  <a:pt x="4645817" y="1011516"/>
                  <a:pt x="4663677" y="994071"/>
                  <a:pt x="4699396" y="996979"/>
                </a:cubicBezTo>
                <a:cubicBezTo>
                  <a:pt x="4745832" y="1002793"/>
                  <a:pt x="4731544" y="1031868"/>
                  <a:pt x="4727971" y="1055128"/>
                </a:cubicBezTo>
                <a:cubicBezTo>
                  <a:pt x="4724399" y="1069665"/>
                  <a:pt x="4713683" y="1084202"/>
                  <a:pt x="4738688" y="1098740"/>
                </a:cubicBezTo>
                <a:cubicBezTo>
                  <a:pt x="4992291" y="758568"/>
                  <a:pt x="4978002" y="578305"/>
                  <a:pt x="5185172" y="197429"/>
                </a:cubicBezTo>
                <a:cubicBezTo>
                  <a:pt x="5224462" y="281744"/>
                  <a:pt x="5195887" y="342801"/>
                  <a:pt x="5188744" y="400950"/>
                </a:cubicBezTo>
                <a:cubicBezTo>
                  <a:pt x="5170883" y="546323"/>
                  <a:pt x="5138736" y="456192"/>
                  <a:pt x="5117306" y="601565"/>
                </a:cubicBezTo>
                <a:cubicBezTo>
                  <a:pt x="5106590" y="671344"/>
                  <a:pt x="5070871" y="735308"/>
                  <a:pt x="5128021" y="813809"/>
                </a:cubicBezTo>
                <a:cubicBezTo>
                  <a:pt x="5167312" y="866143"/>
                  <a:pt x="5124450" y="950459"/>
                  <a:pt x="5092302" y="1014423"/>
                </a:cubicBezTo>
                <a:cubicBezTo>
                  <a:pt x="5063727" y="1066758"/>
                  <a:pt x="5056585" y="1119092"/>
                  <a:pt x="5092302" y="1188871"/>
                </a:cubicBezTo>
                <a:cubicBezTo>
                  <a:pt x="5113734" y="1124907"/>
                  <a:pt x="5131592" y="1075480"/>
                  <a:pt x="5145880" y="1026053"/>
                </a:cubicBezTo>
                <a:cubicBezTo>
                  <a:pt x="5156596" y="985349"/>
                  <a:pt x="5181600" y="962089"/>
                  <a:pt x="5235177" y="964997"/>
                </a:cubicBezTo>
                <a:cubicBezTo>
                  <a:pt x="5263752" y="964997"/>
                  <a:pt x="5303044" y="956275"/>
                  <a:pt x="5317331" y="985349"/>
                </a:cubicBezTo>
                <a:cubicBezTo>
                  <a:pt x="5331618" y="1008608"/>
                  <a:pt x="5317331" y="1040590"/>
                  <a:pt x="5292327" y="1052221"/>
                </a:cubicBezTo>
                <a:cubicBezTo>
                  <a:pt x="5245894" y="1066758"/>
                  <a:pt x="5203031" y="1081295"/>
                  <a:pt x="5199458" y="1130722"/>
                </a:cubicBezTo>
                <a:cubicBezTo>
                  <a:pt x="5192315" y="1197593"/>
                  <a:pt x="5220889" y="1159796"/>
                  <a:pt x="5256608" y="1148166"/>
                </a:cubicBezTo>
                <a:cubicBezTo>
                  <a:pt x="5295899" y="1136536"/>
                  <a:pt x="5306616" y="1171426"/>
                  <a:pt x="5299471" y="1194686"/>
                </a:cubicBezTo>
                <a:cubicBezTo>
                  <a:pt x="5267324" y="1281909"/>
                  <a:pt x="5324474" y="1372040"/>
                  <a:pt x="5278039" y="1462171"/>
                </a:cubicBezTo>
                <a:cubicBezTo>
                  <a:pt x="5392339" y="1438912"/>
                  <a:pt x="5442347" y="1389485"/>
                  <a:pt x="5460205" y="1284817"/>
                </a:cubicBezTo>
                <a:cubicBezTo>
                  <a:pt x="5463777" y="1247020"/>
                  <a:pt x="5456634" y="1206315"/>
                  <a:pt x="5488780" y="1171426"/>
                </a:cubicBezTo>
                <a:cubicBezTo>
                  <a:pt x="5502175" y="1156162"/>
                  <a:pt x="5517579" y="1140898"/>
                  <a:pt x="5539513" y="1140353"/>
                </a:cubicBezTo>
                <a:lnTo>
                  <a:pt x="5552720" y="1143022"/>
                </a:lnTo>
                <a:lnTo>
                  <a:pt x="5574208" y="1115811"/>
                </a:lnTo>
                <a:cubicBezTo>
                  <a:pt x="5609034" y="1085646"/>
                  <a:pt x="5659040" y="1068202"/>
                  <a:pt x="5734050" y="1075470"/>
                </a:cubicBezTo>
                <a:cubicBezTo>
                  <a:pt x="5776912" y="1078377"/>
                  <a:pt x="5809058" y="1055118"/>
                  <a:pt x="5798343" y="1020228"/>
                </a:cubicBezTo>
                <a:cubicBezTo>
                  <a:pt x="5776912" y="953357"/>
                  <a:pt x="5837634" y="921375"/>
                  <a:pt x="5884068" y="883578"/>
                </a:cubicBezTo>
                <a:cubicBezTo>
                  <a:pt x="5966221" y="816706"/>
                  <a:pt x="6051947" y="752742"/>
                  <a:pt x="6066234" y="645166"/>
                </a:cubicBezTo>
                <a:cubicBezTo>
                  <a:pt x="6130528" y="665519"/>
                  <a:pt x="6123384" y="700408"/>
                  <a:pt x="6109096" y="732391"/>
                </a:cubicBezTo>
                <a:cubicBezTo>
                  <a:pt x="6073377" y="816706"/>
                  <a:pt x="6034087" y="901023"/>
                  <a:pt x="5998368" y="985338"/>
                </a:cubicBezTo>
                <a:cubicBezTo>
                  <a:pt x="5976937" y="1040581"/>
                  <a:pt x="5944790" y="1095822"/>
                  <a:pt x="5969793" y="1168509"/>
                </a:cubicBezTo>
                <a:cubicBezTo>
                  <a:pt x="6098380" y="1104545"/>
                  <a:pt x="6123384" y="996969"/>
                  <a:pt x="6162674" y="909745"/>
                </a:cubicBezTo>
                <a:cubicBezTo>
                  <a:pt x="6212681" y="802169"/>
                  <a:pt x="6305549" y="738205"/>
                  <a:pt x="6412705" y="659704"/>
                </a:cubicBezTo>
                <a:cubicBezTo>
                  <a:pt x="6441280" y="738205"/>
                  <a:pt x="6362699" y="787632"/>
                  <a:pt x="6366271" y="851596"/>
                </a:cubicBezTo>
                <a:cubicBezTo>
                  <a:pt x="6376987" y="854503"/>
                  <a:pt x="6398418" y="860319"/>
                  <a:pt x="6398418" y="860319"/>
                </a:cubicBezTo>
                <a:cubicBezTo>
                  <a:pt x="6455568" y="755650"/>
                  <a:pt x="6562724" y="709131"/>
                  <a:pt x="6694884" y="691686"/>
                </a:cubicBezTo>
                <a:cubicBezTo>
                  <a:pt x="6762750" y="685871"/>
                  <a:pt x="6784181" y="648074"/>
                  <a:pt x="6816327" y="610277"/>
                </a:cubicBezTo>
                <a:cubicBezTo>
                  <a:pt x="6927056" y="482349"/>
                  <a:pt x="7027068" y="345699"/>
                  <a:pt x="7177087" y="238123"/>
                </a:cubicBezTo>
                <a:cubicBezTo>
                  <a:pt x="7159228" y="363144"/>
                  <a:pt x="7059215" y="461997"/>
                  <a:pt x="7016353" y="592833"/>
                </a:cubicBezTo>
                <a:cubicBezTo>
                  <a:pt x="7180659" y="488164"/>
                  <a:pt x="7266384" y="351513"/>
                  <a:pt x="7366396" y="226493"/>
                </a:cubicBezTo>
                <a:cubicBezTo>
                  <a:pt x="7412830" y="168344"/>
                  <a:pt x="7469981" y="116010"/>
                  <a:pt x="7494984" y="49138"/>
                </a:cubicBezTo>
                <a:cubicBezTo>
                  <a:pt x="7500342" y="31693"/>
                  <a:pt x="7511727" y="4436"/>
                  <a:pt x="7538181" y="484"/>
                </a:cubicBezTo>
                <a:close/>
              </a:path>
            </a:pathLst>
          </a:custGeom>
          <a:solidFill>
            <a:srgbClr val="EC867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5BDBBF-4FB1-CE96-2615-828B8C858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/>
              <a:t>Result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DE1A9F4-B1A3-C52E-3D5E-E6D66EAEE6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3412561"/>
              </p:ext>
            </p:extLst>
          </p:nvPr>
        </p:nvGraphicFramePr>
        <p:xfrm>
          <a:off x="838200" y="2011363"/>
          <a:ext cx="10515600" cy="4160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4037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DA8886A6-5426-494B-96D8-D962D2BA0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10">
            <a:extLst>
              <a:ext uri="{FF2B5EF4-FFF2-40B4-BE49-F238E27FC236}">
                <a16:creationId xmlns:a16="http://schemas.microsoft.com/office/drawing/2014/main" id="{AA3ED336-C09E-46E8-9774-B977D15FC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2347"/>
            <a:ext cx="12191999" cy="6105653"/>
          </a:xfrm>
          <a:custGeom>
            <a:avLst/>
            <a:gdLst>
              <a:gd name="connsiteX0" fmla="*/ 7538181 w 12191999"/>
              <a:gd name="connsiteY0" fmla="*/ 484 h 6105653"/>
              <a:gd name="connsiteX1" fmla="*/ 7569993 w 12191999"/>
              <a:gd name="connsiteY1" fmla="*/ 5527 h 6105653"/>
              <a:gd name="connsiteX2" fmla="*/ 7587853 w 12191999"/>
              <a:gd name="connsiteY2" fmla="*/ 84028 h 6105653"/>
              <a:gd name="connsiteX3" fmla="*/ 7559278 w 12191999"/>
              <a:gd name="connsiteY3" fmla="*/ 325347 h 6105653"/>
              <a:gd name="connsiteX4" fmla="*/ 7795021 w 12191999"/>
              <a:gd name="connsiteY4" fmla="*/ 25878 h 6105653"/>
              <a:gd name="connsiteX5" fmla="*/ 7759302 w 12191999"/>
              <a:gd name="connsiteY5" fmla="*/ 249752 h 6105653"/>
              <a:gd name="connsiteX6" fmla="*/ 7852171 w 12191999"/>
              <a:gd name="connsiteY6" fmla="*/ 313717 h 6105653"/>
              <a:gd name="connsiteX7" fmla="*/ 8002190 w 12191999"/>
              <a:gd name="connsiteY7" fmla="*/ 418385 h 6105653"/>
              <a:gd name="connsiteX8" fmla="*/ 8084343 w 12191999"/>
              <a:gd name="connsiteY8" fmla="*/ 491072 h 6105653"/>
              <a:gd name="connsiteX9" fmla="*/ 8348662 w 12191999"/>
              <a:gd name="connsiteY9" fmla="*/ 520146 h 6105653"/>
              <a:gd name="connsiteX10" fmla="*/ 8637984 w 12191999"/>
              <a:gd name="connsiteY10" fmla="*/ 459090 h 6105653"/>
              <a:gd name="connsiteX11" fmla="*/ 8784431 w 12191999"/>
              <a:gd name="connsiteY11" fmla="*/ 290457 h 6105653"/>
              <a:gd name="connsiteX12" fmla="*/ 8948737 w 12191999"/>
              <a:gd name="connsiteY12" fmla="*/ 339884 h 6105653"/>
              <a:gd name="connsiteX13" fmla="*/ 8848725 w 12191999"/>
              <a:gd name="connsiteY13" fmla="*/ 697501 h 6105653"/>
              <a:gd name="connsiteX14" fmla="*/ 9238059 w 12191999"/>
              <a:gd name="connsiteY14" fmla="*/ 165437 h 6105653"/>
              <a:gd name="connsiteX15" fmla="*/ 9255919 w 12191999"/>
              <a:gd name="connsiteY15" fmla="*/ 255567 h 6105653"/>
              <a:gd name="connsiteX16" fmla="*/ 9477374 w 12191999"/>
              <a:gd name="connsiteY16" fmla="*/ 578295 h 6105653"/>
              <a:gd name="connsiteX17" fmla="*/ 9488091 w 12191999"/>
              <a:gd name="connsiteY17" fmla="*/ 595740 h 6105653"/>
              <a:gd name="connsiteX18" fmla="*/ 9627393 w 12191999"/>
              <a:gd name="connsiteY18" fmla="*/ 650981 h 6105653"/>
              <a:gd name="connsiteX19" fmla="*/ 9648824 w 12191999"/>
              <a:gd name="connsiteY19" fmla="*/ 825429 h 6105653"/>
              <a:gd name="connsiteX20" fmla="*/ 9616678 w 12191999"/>
              <a:gd name="connsiteY20" fmla="*/ 970802 h 6105653"/>
              <a:gd name="connsiteX21" fmla="*/ 9655968 w 12191999"/>
              <a:gd name="connsiteY21" fmla="*/ 1127805 h 6105653"/>
              <a:gd name="connsiteX22" fmla="*/ 9638109 w 12191999"/>
              <a:gd name="connsiteY22" fmla="*/ 1267362 h 6105653"/>
              <a:gd name="connsiteX23" fmla="*/ 9663111 w 12191999"/>
              <a:gd name="connsiteY23" fmla="*/ 1386568 h 6105653"/>
              <a:gd name="connsiteX24" fmla="*/ 9780984 w 12191999"/>
              <a:gd name="connsiteY24" fmla="*/ 1270269 h 6105653"/>
              <a:gd name="connsiteX25" fmla="*/ 9780984 w 12191999"/>
              <a:gd name="connsiteY25" fmla="*/ 1107452 h 6105653"/>
              <a:gd name="connsiteX26" fmla="*/ 9855993 w 12191999"/>
              <a:gd name="connsiteY26" fmla="*/ 991154 h 6105653"/>
              <a:gd name="connsiteX27" fmla="*/ 9991724 w 12191999"/>
              <a:gd name="connsiteY27" fmla="*/ 880670 h 6105653"/>
              <a:gd name="connsiteX28" fmla="*/ 10209609 w 12191999"/>
              <a:gd name="connsiteY28" fmla="*/ 491071 h 6105653"/>
              <a:gd name="connsiteX29" fmla="*/ 10291762 w 12191999"/>
              <a:gd name="connsiteY29" fmla="*/ 421292 h 6105653"/>
              <a:gd name="connsiteX30" fmla="*/ 9973865 w 12191999"/>
              <a:gd name="connsiteY30" fmla="*/ 1531941 h 6105653"/>
              <a:gd name="connsiteX31" fmla="*/ 10106024 w 12191999"/>
              <a:gd name="connsiteY31" fmla="*/ 1188861 h 6105653"/>
              <a:gd name="connsiteX32" fmla="*/ 10081022 w 12191999"/>
              <a:gd name="connsiteY32" fmla="*/ 1421458 h 6105653"/>
              <a:gd name="connsiteX33" fmla="*/ 10170318 w 12191999"/>
              <a:gd name="connsiteY33" fmla="*/ 1549385 h 6105653"/>
              <a:gd name="connsiteX34" fmla="*/ 10198893 w 12191999"/>
              <a:gd name="connsiteY34" fmla="*/ 1549385 h 6105653"/>
              <a:gd name="connsiteX35" fmla="*/ 10281046 w 12191999"/>
              <a:gd name="connsiteY35" fmla="*/ 1453439 h 6105653"/>
              <a:gd name="connsiteX36" fmla="*/ 10334625 w 12191999"/>
              <a:gd name="connsiteY36" fmla="*/ 1398198 h 6105653"/>
              <a:gd name="connsiteX37" fmla="*/ 10527506 w 12191999"/>
              <a:gd name="connsiteY37" fmla="*/ 1247010 h 6105653"/>
              <a:gd name="connsiteX38" fmla="*/ 10548937 w 12191999"/>
              <a:gd name="connsiteY38" fmla="*/ 1354586 h 6105653"/>
              <a:gd name="connsiteX39" fmla="*/ 10588228 w 12191999"/>
              <a:gd name="connsiteY39" fmla="*/ 1395290 h 6105653"/>
              <a:gd name="connsiteX40" fmla="*/ 10645378 w 12191999"/>
              <a:gd name="connsiteY40" fmla="*/ 1366216 h 6105653"/>
              <a:gd name="connsiteX41" fmla="*/ 10820400 w 12191999"/>
              <a:gd name="connsiteY41" fmla="*/ 1031858 h 6105653"/>
              <a:gd name="connsiteX42" fmla="*/ 10956131 w 12191999"/>
              <a:gd name="connsiteY42" fmla="*/ 1005691 h 6105653"/>
              <a:gd name="connsiteX43" fmla="*/ 10977562 w 12191999"/>
              <a:gd name="connsiteY43" fmla="*/ 1069655 h 6105653"/>
              <a:gd name="connsiteX44" fmla="*/ 10966847 w 12191999"/>
              <a:gd name="connsiteY44" fmla="*/ 1142341 h 6105653"/>
              <a:gd name="connsiteX45" fmla="*/ 11074003 w 12191999"/>
              <a:gd name="connsiteY45" fmla="*/ 1084192 h 6105653"/>
              <a:gd name="connsiteX46" fmla="*/ 11181159 w 12191999"/>
              <a:gd name="connsiteY46" fmla="*/ 848688 h 6105653"/>
              <a:gd name="connsiteX47" fmla="*/ 11238309 w 12191999"/>
              <a:gd name="connsiteY47" fmla="*/ 805077 h 6105653"/>
              <a:gd name="connsiteX48" fmla="*/ 11266884 w 12191999"/>
              <a:gd name="connsiteY48" fmla="*/ 863226 h 6105653"/>
              <a:gd name="connsiteX49" fmla="*/ 11277600 w 12191999"/>
              <a:gd name="connsiteY49" fmla="*/ 906838 h 6105653"/>
              <a:gd name="connsiteX50" fmla="*/ 11724084 w 12191999"/>
              <a:gd name="connsiteY50" fmla="*/ 5527 h 6105653"/>
              <a:gd name="connsiteX51" fmla="*/ 11727656 w 12191999"/>
              <a:gd name="connsiteY51" fmla="*/ 209048 h 6105653"/>
              <a:gd name="connsiteX52" fmla="*/ 11656218 w 12191999"/>
              <a:gd name="connsiteY52" fmla="*/ 409663 h 6105653"/>
              <a:gd name="connsiteX53" fmla="*/ 11666934 w 12191999"/>
              <a:gd name="connsiteY53" fmla="*/ 621907 h 6105653"/>
              <a:gd name="connsiteX54" fmla="*/ 11631215 w 12191999"/>
              <a:gd name="connsiteY54" fmla="*/ 822521 h 6105653"/>
              <a:gd name="connsiteX55" fmla="*/ 11631215 w 12191999"/>
              <a:gd name="connsiteY55" fmla="*/ 996969 h 6105653"/>
              <a:gd name="connsiteX56" fmla="*/ 11684793 w 12191999"/>
              <a:gd name="connsiteY56" fmla="*/ 834151 h 6105653"/>
              <a:gd name="connsiteX57" fmla="*/ 11774090 w 12191999"/>
              <a:gd name="connsiteY57" fmla="*/ 773095 h 6105653"/>
              <a:gd name="connsiteX58" fmla="*/ 11856243 w 12191999"/>
              <a:gd name="connsiteY58" fmla="*/ 793447 h 6105653"/>
              <a:gd name="connsiteX59" fmla="*/ 11831240 w 12191999"/>
              <a:gd name="connsiteY59" fmla="*/ 860319 h 6105653"/>
              <a:gd name="connsiteX60" fmla="*/ 11738371 w 12191999"/>
              <a:gd name="connsiteY60" fmla="*/ 938820 h 6105653"/>
              <a:gd name="connsiteX61" fmla="*/ 11795521 w 12191999"/>
              <a:gd name="connsiteY61" fmla="*/ 956264 h 6105653"/>
              <a:gd name="connsiteX62" fmla="*/ 11838384 w 12191999"/>
              <a:gd name="connsiteY62" fmla="*/ 1002784 h 6105653"/>
              <a:gd name="connsiteX63" fmla="*/ 11816952 w 12191999"/>
              <a:gd name="connsiteY63" fmla="*/ 1270269 h 6105653"/>
              <a:gd name="connsiteX64" fmla="*/ 11999118 w 12191999"/>
              <a:gd name="connsiteY64" fmla="*/ 1092915 h 6105653"/>
              <a:gd name="connsiteX65" fmla="*/ 12027693 w 12191999"/>
              <a:gd name="connsiteY65" fmla="*/ 979524 h 6105653"/>
              <a:gd name="connsiteX66" fmla="*/ 12102703 w 12191999"/>
              <a:gd name="connsiteY66" fmla="*/ 953357 h 6105653"/>
              <a:gd name="connsiteX67" fmla="*/ 12120562 w 12191999"/>
              <a:gd name="connsiteY67" fmla="*/ 1005691 h 6105653"/>
              <a:gd name="connsiteX68" fmla="*/ 12056268 w 12191999"/>
              <a:gd name="connsiteY68" fmla="*/ 1267362 h 6105653"/>
              <a:gd name="connsiteX69" fmla="*/ 12081272 w 12191999"/>
              <a:gd name="connsiteY69" fmla="*/ 1310974 h 6105653"/>
              <a:gd name="connsiteX70" fmla="*/ 12191999 w 12191999"/>
              <a:gd name="connsiteY70" fmla="*/ 1008598 h 6105653"/>
              <a:gd name="connsiteX71" fmla="*/ 12191999 w 12191999"/>
              <a:gd name="connsiteY71" fmla="*/ 6105653 h 6105653"/>
              <a:gd name="connsiteX72" fmla="*/ 0 w 12191999"/>
              <a:gd name="connsiteY72" fmla="*/ 6105653 h 6105653"/>
              <a:gd name="connsiteX73" fmla="*/ 0 w 12191999"/>
              <a:gd name="connsiteY73" fmla="*/ 927116 h 6105653"/>
              <a:gd name="connsiteX74" fmla="*/ 61930 w 12191999"/>
              <a:gd name="connsiteY74" fmla="*/ 902578 h 6105653"/>
              <a:gd name="connsiteX75" fmla="*/ 155971 w 12191999"/>
              <a:gd name="connsiteY75" fmla="*/ 883588 h 6105653"/>
              <a:gd name="connsiteX76" fmla="*/ 277414 w 12191999"/>
              <a:gd name="connsiteY76" fmla="*/ 802179 h 6105653"/>
              <a:gd name="connsiteX77" fmla="*/ 638174 w 12191999"/>
              <a:gd name="connsiteY77" fmla="*/ 430025 h 6105653"/>
              <a:gd name="connsiteX78" fmla="*/ 477440 w 12191999"/>
              <a:gd name="connsiteY78" fmla="*/ 784735 h 6105653"/>
              <a:gd name="connsiteX79" fmla="*/ 827483 w 12191999"/>
              <a:gd name="connsiteY79" fmla="*/ 418395 h 6105653"/>
              <a:gd name="connsiteX80" fmla="*/ 956071 w 12191999"/>
              <a:gd name="connsiteY80" fmla="*/ 241040 h 6105653"/>
              <a:gd name="connsiteX81" fmla="*/ 999268 w 12191999"/>
              <a:gd name="connsiteY81" fmla="*/ 192386 h 6105653"/>
              <a:gd name="connsiteX82" fmla="*/ 1031080 w 12191999"/>
              <a:gd name="connsiteY82" fmla="*/ 197429 h 6105653"/>
              <a:gd name="connsiteX83" fmla="*/ 1048940 w 12191999"/>
              <a:gd name="connsiteY83" fmla="*/ 275930 h 6105653"/>
              <a:gd name="connsiteX84" fmla="*/ 1020365 w 12191999"/>
              <a:gd name="connsiteY84" fmla="*/ 517249 h 6105653"/>
              <a:gd name="connsiteX85" fmla="*/ 1256108 w 12191999"/>
              <a:gd name="connsiteY85" fmla="*/ 217780 h 6105653"/>
              <a:gd name="connsiteX86" fmla="*/ 1220389 w 12191999"/>
              <a:gd name="connsiteY86" fmla="*/ 441654 h 6105653"/>
              <a:gd name="connsiteX87" fmla="*/ 1313258 w 12191999"/>
              <a:gd name="connsiteY87" fmla="*/ 505619 h 6105653"/>
              <a:gd name="connsiteX88" fmla="*/ 1463277 w 12191999"/>
              <a:gd name="connsiteY88" fmla="*/ 610287 h 6105653"/>
              <a:gd name="connsiteX89" fmla="*/ 1545430 w 12191999"/>
              <a:gd name="connsiteY89" fmla="*/ 682974 h 6105653"/>
              <a:gd name="connsiteX90" fmla="*/ 1809749 w 12191999"/>
              <a:gd name="connsiteY90" fmla="*/ 712048 h 6105653"/>
              <a:gd name="connsiteX91" fmla="*/ 2099071 w 12191999"/>
              <a:gd name="connsiteY91" fmla="*/ 650992 h 6105653"/>
              <a:gd name="connsiteX92" fmla="*/ 2245518 w 12191999"/>
              <a:gd name="connsiteY92" fmla="*/ 482359 h 6105653"/>
              <a:gd name="connsiteX93" fmla="*/ 2409824 w 12191999"/>
              <a:gd name="connsiteY93" fmla="*/ 531786 h 6105653"/>
              <a:gd name="connsiteX94" fmla="*/ 2309812 w 12191999"/>
              <a:gd name="connsiteY94" fmla="*/ 889403 h 6105653"/>
              <a:gd name="connsiteX95" fmla="*/ 2699146 w 12191999"/>
              <a:gd name="connsiteY95" fmla="*/ 357339 h 6105653"/>
              <a:gd name="connsiteX96" fmla="*/ 2717006 w 12191999"/>
              <a:gd name="connsiteY96" fmla="*/ 447469 h 6105653"/>
              <a:gd name="connsiteX97" fmla="*/ 2938461 w 12191999"/>
              <a:gd name="connsiteY97" fmla="*/ 770197 h 6105653"/>
              <a:gd name="connsiteX98" fmla="*/ 2949178 w 12191999"/>
              <a:gd name="connsiteY98" fmla="*/ 787642 h 6105653"/>
              <a:gd name="connsiteX99" fmla="*/ 3088480 w 12191999"/>
              <a:gd name="connsiteY99" fmla="*/ 842883 h 6105653"/>
              <a:gd name="connsiteX100" fmla="*/ 3109911 w 12191999"/>
              <a:gd name="connsiteY100" fmla="*/ 1017331 h 6105653"/>
              <a:gd name="connsiteX101" fmla="*/ 3077765 w 12191999"/>
              <a:gd name="connsiteY101" fmla="*/ 1162704 h 6105653"/>
              <a:gd name="connsiteX102" fmla="*/ 3117055 w 12191999"/>
              <a:gd name="connsiteY102" fmla="*/ 1319707 h 6105653"/>
              <a:gd name="connsiteX103" fmla="*/ 3099196 w 12191999"/>
              <a:gd name="connsiteY103" fmla="*/ 1459264 h 6105653"/>
              <a:gd name="connsiteX104" fmla="*/ 3124198 w 12191999"/>
              <a:gd name="connsiteY104" fmla="*/ 1578470 h 6105653"/>
              <a:gd name="connsiteX105" fmla="*/ 3242071 w 12191999"/>
              <a:gd name="connsiteY105" fmla="*/ 1462171 h 6105653"/>
              <a:gd name="connsiteX106" fmla="*/ 3242071 w 12191999"/>
              <a:gd name="connsiteY106" fmla="*/ 1299354 h 6105653"/>
              <a:gd name="connsiteX107" fmla="*/ 3317080 w 12191999"/>
              <a:gd name="connsiteY107" fmla="*/ 1183056 h 6105653"/>
              <a:gd name="connsiteX108" fmla="*/ 3452811 w 12191999"/>
              <a:gd name="connsiteY108" fmla="*/ 1072572 h 6105653"/>
              <a:gd name="connsiteX109" fmla="*/ 3670696 w 12191999"/>
              <a:gd name="connsiteY109" fmla="*/ 682973 h 6105653"/>
              <a:gd name="connsiteX110" fmla="*/ 3752849 w 12191999"/>
              <a:gd name="connsiteY110" fmla="*/ 613194 h 6105653"/>
              <a:gd name="connsiteX111" fmla="*/ 3434952 w 12191999"/>
              <a:gd name="connsiteY111" fmla="*/ 1723843 h 6105653"/>
              <a:gd name="connsiteX112" fmla="*/ 3567111 w 12191999"/>
              <a:gd name="connsiteY112" fmla="*/ 1380763 h 6105653"/>
              <a:gd name="connsiteX113" fmla="*/ 3542109 w 12191999"/>
              <a:gd name="connsiteY113" fmla="*/ 1613360 h 6105653"/>
              <a:gd name="connsiteX114" fmla="*/ 3631405 w 12191999"/>
              <a:gd name="connsiteY114" fmla="*/ 1741287 h 6105653"/>
              <a:gd name="connsiteX115" fmla="*/ 3659980 w 12191999"/>
              <a:gd name="connsiteY115" fmla="*/ 1741287 h 6105653"/>
              <a:gd name="connsiteX116" fmla="*/ 3742133 w 12191999"/>
              <a:gd name="connsiteY116" fmla="*/ 1645341 h 6105653"/>
              <a:gd name="connsiteX117" fmla="*/ 3795712 w 12191999"/>
              <a:gd name="connsiteY117" fmla="*/ 1590100 h 6105653"/>
              <a:gd name="connsiteX118" fmla="*/ 3988593 w 12191999"/>
              <a:gd name="connsiteY118" fmla="*/ 1438912 h 6105653"/>
              <a:gd name="connsiteX119" fmla="*/ 4010024 w 12191999"/>
              <a:gd name="connsiteY119" fmla="*/ 1546488 h 6105653"/>
              <a:gd name="connsiteX120" fmla="*/ 4049315 w 12191999"/>
              <a:gd name="connsiteY120" fmla="*/ 1587192 h 6105653"/>
              <a:gd name="connsiteX121" fmla="*/ 4106465 w 12191999"/>
              <a:gd name="connsiteY121" fmla="*/ 1558118 h 6105653"/>
              <a:gd name="connsiteX122" fmla="*/ 4281487 w 12191999"/>
              <a:gd name="connsiteY122" fmla="*/ 1223760 h 6105653"/>
              <a:gd name="connsiteX123" fmla="*/ 4417219 w 12191999"/>
              <a:gd name="connsiteY123" fmla="*/ 1197593 h 6105653"/>
              <a:gd name="connsiteX124" fmla="*/ 4438649 w 12191999"/>
              <a:gd name="connsiteY124" fmla="*/ 1261557 h 6105653"/>
              <a:gd name="connsiteX125" fmla="*/ 4427935 w 12191999"/>
              <a:gd name="connsiteY125" fmla="*/ 1334243 h 6105653"/>
              <a:gd name="connsiteX126" fmla="*/ 4535090 w 12191999"/>
              <a:gd name="connsiteY126" fmla="*/ 1276094 h 6105653"/>
              <a:gd name="connsiteX127" fmla="*/ 4642246 w 12191999"/>
              <a:gd name="connsiteY127" fmla="*/ 1040590 h 6105653"/>
              <a:gd name="connsiteX128" fmla="*/ 4699396 w 12191999"/>
              <a:gd name="connsiteY128" fmla="*/ 996979 h 6105653"/>
              <a:gd name="connsiteX129" fmla="*/ 4727971 w 12191999"/>
              <a:gd name="connsiteY129" fmla="*/ 1055128 h 6105653"/>
              <a:gd name="connsiteX130" fmla="*/ 4738688 w 12191999"/>
              <a:gd name="connsiteY130" fmla="*/ 1098740 h 6105653"/>
              <a:gd name="connsiteX131" fmla="*/ 5185172 w 12191999"/>
              <a:gd name="connsiteY131" fmla="*/ 197429 h 6105653"/>
              <a:gd name="connsiteX132" fmla="*/ 5188744 w 12191999"/>
              <a:gd name="connsiteY132" fmla="*/ 400950 h 6105653"/>
              <a:gd name="connsiteX133" fmla="*/ 5117306 w 12191999"/>
              <a:gd name="connsiteY133" fmla="*/ 601565 h 6105653"/>
              <a:gd name="connsiteX134" fmla="*/ 5128021 w 12191999"/>
              <a:gd name="connsiteY134" fmla="*/ 813809 h 6105653"/>
              <a:gd name="connsiteX135" fmla="*/ 5092302 w 12191999"/>
              <a:gd name="connsiteY135" fmla="*/ 1014423 h 6105653"/>
              <a:gd name="connsiteX136" fmla="*/ 5092302 w 12191999"/>
              <a:gd name="connsiteY136" fmla="*/ 1188871 h 6105653"/>
              <a:gd name="connsiteX137" fmla="*/ 5145880 w 12191999"/>
              <a:gd name="connsiteY137" fmla="*/ 1026053 h 6105653"/>
              <a:gd name="connsiteX138" fmla="*/ 5235177 w 12191999"/>
              <a:gd name="connsiteY138" fmla="*/ 964997 h 6105653"/>
              <a:gd name="connsiteX139" fmla="*/ 5317331 w 12191999"/>
              <a:gd name="connsiteY139" fmla="*/ 985349 h 6105653"/>
              <a:gd name="connsiteX140" fmla="*/ 5292327 w 12191999"/>
              <a:gd name="connsiteY140" fmla="*/ 1052221 h 6105653"/>
              <a:gd name="connsiteX141" fmla="*/ 5199458 w 12191999"/>
              <a:gd name="connsiteY141" fmla="*/ 1130722 h 6105653"/>
              <a:gd name="connsiteX142" fmla="*/ 5256608 w 12191999"/>
              <a:gd name="connsiteY142" fmla="*/ 1148166 h 6105653"/>
              <a:gd name="connsiteX143" fmla="*/ 5299471 w 12191999"/>
              <a:gd name="connsiteY143" fmla="*/ 1194686 h 6105653"/>
              <a:gd name="connsiteX144" fmla="*/ 5278039 w 12191999"/>
              <a:gd name="connsiteY144" fmla="*/ 1462171 h 6105653"/>
              <a:gd name="connsiteX145" fmla="*/ 5460205 w 12191999"/>
              <a:gd name="connsiteY145" fmla="*/ 1284817 h 6105653"/>
              <a:gd name="connsiteX146" fmla="*/ 5488780 w 12191999"/>
              <a:gd name="connsiteY146" fmla="*/ 1171426 h 6105653"/>
              <a:gd name="connsiteX147" fmla="*/ 5539513 w 12191999"/>
              <a:gd name="connsiteY147" fmla="*/ 1140353 h 6105653"/>
              <a:gd name="connsiteX148" fmla="*/ 5552720 w 12191999"/>
              <a:gd name="connsiteY148" fmla="*/ 1143022 h 6105653"/>
              <a:gd name="connsiteX149" fmla="*/ 5574208 w 12191999"/>
              <a:gd name="connsiteY149" fmla="*/ 1115811 h 6105653"/>
              <a:gd name="connsiteX150" fmla="*/ 5734050 w 12191999"/>
              <a:gd name="connsiteY150" fmla="*/ 1075470 h 6105653"/>
              <a:gd name="connsiteX151" fmla="*/ 5798343 w 12191999"/>
              <a:gd name="connsiteY151" fmla="*/ 1020228 h 6105653"/>
              <a:gd name="connsiteX152" fmla="*/ 5884068 w 12191999"/>
              <a:gd name="connsiteY152" fmla="*/ 883578 h 6105653"/>
              <a:gd name="connsiteX153" fmla="*/ 6066234 w 12191999"/>
              <a:gd name="connsiteY153" fmla="*/ 645166 h 6105653"/>
              <a:gd name="connsiteX154" fmla="*/ 6109096 w 12191999"/>
              <a:gd name="connsiteY154" fmla="*/ 732391 h 6105653"/>
              <a:gd name="connsiteX155" fmla="*/ 5998368 w 12191999"/>
              <a:gd name="connsiteY155" fmla="*/ 985338 h 6105653"/>
              <a:gd name="connsiteX156" fmla="*/ 5969793 w 12191999"/>
              <a:gd name="connsiteY156" fmla="*/ 1168509 h 6105653"/>
              <a:gd name="connsiteX157" fmla="*/ 6162674 w 12191999"/>
              <a:gd name="connsiteY157" fmla="*/ 909745 h 6105653"/>
              <a:gd name="connsiteX158" fmla="*/ 6412705 w 12191999"/>
              <a:gd name="connsiteY158" fmla="*/ 659704 h 6105653"/>
              <a:gd name="connsiteX159" fmla="*/ 6366271 w 12191999"/>
              <a:gd name="connsiteY159" fmla="*/ 851596 h 6105653"/>
              <a:gd name="connsiteX160" fmla="*/ 6398418 w 12191999"/>
              <a:gd name="connsiteY160" fmla="*/ 860319 h 6105653"/>
              <a:gd name="connsiteX161" fmla="*/ 6694884 w 12191999"/>
              <a:gd name="connsiteY161" fmla="*/ 691686 h 6105653"/>
              <a:gd name="connsiteX162" fmla="*/ 6816327 w 12191999"/>
              <a:gd name="connsiteY162" fmla="*/ 610277 h 6105653"/>
              <a:gd name="connsiteX163" fmla="*/ 7177087 w 12191999"/>
              <a:gd name="connsiteY163" fmla="*/ 238123 h 6105653"/>
              <a:gd name="connsiteX164" fmla="*/ 7016353 w 12191999"/>
              <a:gd name="connsiteY164" fmla="*/ 592833 h 6105653"/>
              <a:gd name="connsiteX165" fmla="*/ 7366396 w 12191999"/>
              <a:gd name="connsiteY165" fmla="*/ 226493 h 6105653"/>
              <a:gd name="connsiteX166" fmla="*/ 7494984 w 12191999"/>
              <a:gd name="connsiteY166" fmla="*/ 49138 h 6105653"/>
              <a:gd name="connsiteX167" fmla="*/ 7538181 w 12191999"/>
              <a:gd name="connsiteY167" fmla="*/ 484 h 6105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</a:cxnLst>
            <a:rect l="l" t="t" r="r" b="b"/>
            <a:pathLst>
              <a:path w="12191999" h="6105653">
                <a:moveTo>
                  <a:pt x="7538181" y="484"/>
                </a:moveTo>
                <a:cubicBezTo>
                  <a:pt x="7546999" y="-833"/>
                  <a:pt x="7557492" y="439"/>
                  <a:pt x="7569993" y="5527"/>
                </a:cubicBezTo>
                <a:cubicBezTo>
                  <a:pt x="7612855" y="22971"/>
                  <a:pt x="7598567" y="54953"/>
                  <a:pt x="7587853" y="84028"/>
                </a:cubicBezTo>
                <a:cubicBezTo>
                  <a:pt x="7559278" y="153806"/>
                  <a:pt x="7559278" y="229401"/>
                  <a:pt x="7559278" y="325347"/>
                </a:cubicBezTo>
                <a:cubicBezTo>
                  <a:pt x="7695009" y="243938"/>
                  <a:pt x="7652146" y="95658"/>
                  <a:pt x="7795021" y="25878"/>
                </a:cubicBezTo>
                <a:cubicBezTo>
                  <a:pt x="7820024" y="113102"/>
                  <a:pt x="7770018" y="179974"/>
                  <a:pt x="7759302" y="249752"/>
                </a:cubicBezTo>
                <a:cubicBezTo>
                  <a:pt x="7748587" y="313717"/>
                  <a:pt x="7773590" y="328254"/>
                  <a:pt x="7852171" y="313717"/>
                </a:cubicBezTo>
                <a:cubicBezTo>
                  <a:pt x="7973615" y="290457"/>
                  <a:pt x="8034337" y="325347"/>
                  <a:pt x="8002190" y="418385"/>
                </a:cubicBezTo>
                <a:cubicBezTo>
                  <a:pt x="7970043" y="505609"/>
                  <a:pt x="8016478" y="514331"/>
                  <a:pt x="8084343" y="491072"/>
                </a:cubicBezTo>
                <a:cubicBezTo>
                  <a:pt x="8184355" y="456182"/>
                  <a:pt x="8262937" y="493979"/>
                  <a:pt x="8348662" y="520146"/>
                </a:cubicBezTo>
                <a:cubicBezTo>
                  <a:pt x="8477249" y="560851"/>
                  <a:pt x="8541543" y="543406"/>
                  <a:pt x="8637984" y="459090"/>
                </a:cubicBezTo>
                <a:cubicBezTo>
                  <a:pt x="8691561" y="409663"/>
                  <a:pt x="8737996" y="360236"/>
                  <a:pt x="8784431" y="290457"/>
                </a:cubicBezTo>
                <a:cubicBezTo>
                  <a:pt x="8809434" y="450367"/>
                  <a:pt x="8895158" y="284642"/>
                  <a:pt x="8948737" y="339884"/>
                </a:cubicBezTo>
                <a:cubicBezTo>
                  <a:pt x="8970168" y="453274"/>
                  <a:pt x="8798717" y="543406"/>
                  <a:pt x="8848725" y="697501"/>
                </a:cubicBezTo>
                <a:cubicBezTo>
                  <a:pt x="8995171" y="511424"/>
                  <a:pt x="9041606" y="302087"/>
                  <a:pt x="9238059" y="165437"/>
                </a:cubicBezTo>
                <a:cubicBezTo>
                  <a:pt x="9280921" y="197419"/>
                  <a:pt x="9238059" y="229401"/>
                  <a:pt x="9255919" y="255567"/>
                </a:cubicBezTo>
                <a:cubicBezTo>
                  <a:pt x="9266634" y="255567"/>
                  <a:pt x="9198767" y="560851"/>
                  <a:pt x="9477374" y="578295"/>
                </a:cubicBezTo>
                <a:cubicBezTo>
                  <a:pt x="9477374" y="584110"/>
                  <a:pt x="9477374" y="589925"/>
                  <a:pt x="9488091" y="595740"/>
                </a:cubicBezTo>
                <a:cubicBezTo>
                  <a:pt x="9527380" y="627722"/>
                  <a:pt x="9620249" y="598648"/>
                  <a:pt x="9627393" y="650981"/>
                </a:cubicBezTo>
                <a:cubicBezTo>
                  <a:pt x="9634537" y="709131"/>
                  <a:pt x="9666684" y="764373"/>
                  <a:pt x="9648824" y="825429"/>
                </a:cubicBezTo>
                <a:cubicBezTo>
                  <a:pt x="9634537" y="871948"/>
                  <a:pt x="9616678" y="921374"/>
                  <a:pt x="9616678" y="970802"/>
                </a:cubicBezTo>
                <a:cubicBezTo>
                  <a:pt x="9616678" y="1023136"/>
                  <a:pt x="9495233" y="1095822"/>
                  <a:pt x="9655968" y="1127805"/>
                </a:cubicBezTo>
                <a:cubicBezTo>
                  <a:pt x="9663111" y="1127805"/>
                  <a:pt x="9645252" y="1217935"/>
                  <a:pt x="9638109" y="1267362"/>
                </a:cubicBezTo>
                <a:cubicBezTo>
                  <a:pt x="9630965" y="1308066"/>
                  <a:pt x="9598818" y="1357494"/>
                  <a:pt x="9663111" y="1386568"/>
                </a:cubicBezTo>
                <a:cubicBezTo>
                  <a:pt x="9702403" y="1401105"/>
                  <a:pt x="9773840" y="1331326"/>
                  <a:pt x="9780984" y="1270269"/>
                </a:cubicBezTo>
                <a:cubicBezTo>
                  <a:pt x="9788127" y="1215028"/>
                  <a:pt x="9795271" y="1159787"/>
                  <a:pt x="9780984" y="1107452"/>
                </a:cubicBezTo>
                <a:cubicBezTo>
                  <a:pt x="9763125" y="1043488"/>
                  <a:pt x="9791699" y="1008598"/>
                  <a:pt x="9855993" y="991154"/>
                </a:cubicBezTo>
                <a:cubicBezTo>
                  <a:pt x="9923858" y="970802"/>
                  <a:pt x="9959577" y="933005"/>
                  <a:pt x="9991724" y="880670"/>
                </a:cubicBezTo>
                <a:cubicBezTo>
                  <a:pt x="10070305" y="752742"/>
                  <a:pt x="10163174" y="630630"/>
                  <a:pt x="10209609" y="491071"/>
                </a:cubicBezTo>
                <a:cubicBezTo>
                  <a:pt x="10216753" y="464905"/>
                  <a:pt x="10231040" y="432923"/>
                  <a:pt x="10291762" y="421292"/>
                </a:cubicBezTo>
                <a:cubicBezTo>
                  <a:pt x="10198893" y="799262"/>
                  <a:pt x="9959577" y="1142341"/>
                  <a:pt x="9973865" y="1531941"/>
                </a:cubicBezTo>
                <a:cubicBezTo>
                  <a:pt x="10048874" y="1427272"/>
                  <a:pt x="10052446" y="1302252"/>
                  <a:pt x="10106024" y="1188861"/>
                </a:cubicBezTo>
                <a:cubicBezTo>
                  <a:pt x="10145315" y="1270269"/>
                  <a:pt x="10102453" y="1345863"/>
                  <a:pt x="10081022" y="1421458"/>
                </a:cubicBezTo>
                <a:cubicBezTo>
                  <a:pt x="10063162" y="1485421"/>
                  <a:pt x="10059590" y="1543570"/>
                  <a:pt x="10170318" y="1549385"/>
                </a:cubicBezTo>
                <a:cubicBezTo>
                  <a:pt x="10181034" y="1549385"/>
                  <a:pt x="10188178" y="1549385"/>
                  <a:pt x="10198893" y="1549385"/>
                </a:cubicBezTo>
                <a:cubicBezTo>
                  <a:pt x="10245327" y="1526126"/>
                  <a:pt x="10266759" y="1494144"/>
                  <a:pt x="10281046" y="1453439"/>
                </a:cubicBezTo>
                <a:cubicBezTo>
                  <a:pt x="10288190" y="1430180"/>
                  <a:pt x="10302477" y="1398198"/>
                  <a:pt x="10334625" y="1398198"/>
                </a:cubicBezTo>
                <a:cubicBezTo>
                  <a:pt x="10456068" y="1401105"/>
                  <a:pt x="10491787" y="1322604"/>
                  <a:pt x="10527506" y="1247010"/>
                </a:cubicBezTo>
                <a:cubicBezTo>
                  <a:pt x="10588228" y="1287714"/>
                  <a:pt x="10545365" y="1322604"/>
                  <a:pt x="10548937" y="1354586"/>
                </a:cubicBezTo>
                <a:cubicBezTo>
                  <a:pt x="10552509" y="1374938"/>
                  <a:pt x="10556080" y="1395290"/>
                  <a:pt x="10588228" y="1395290"/>
                </a:cubicBezTo>
                <a:cubicBezTo>
                  <a:pt x="10613230" y="1395290"/>
                  <a:pt x="10645378" y="1386568"/>
                  <a:pt x="10645378" y="1366216"/>
                </a:cubicBezTo>
                <a:cubicBezTo>
                  <a:pt x="10648949" y="1238288"/>
                  <a:pt x="10820400" y="1165601"/>
                  <a:pt x="10820400" y="1031858"/>
                </a:cubicBezTo>
                <a:cubicBezTo>
                  <a:pt x="10820400" y="950449"/>
                  <a:pt x="10916840" y="1072563"/>
                  <a:pt x="10956131" y="1005691"/>
                </a:cubicBezTo>
                <a:cubicBezTo>
                  <a:pt x="10966847" y="991154"/>
                  <a:pt x="10981133" y="1046395"/>
                  <a:pt x="10977562" y="1069655"/>
                </a:cubicBezTo>
                <a:cubicBezTo>
                  <a:pt x="10973991" y="1092915"/>
                  <a:pt x="10948987" y="1113267"/>
                  <a:pt x="10966847" y="1142341"/>
                </a:cubicBezTo>
                <a:cubicBezTo>
                  <a:pt x="11031140" y="1156879"/>
                  <a:pt x="11056143" y="1119081"/>
                  <a:pt x="11074003" y="1084192"/>
                </a:cubicBezTo>
                <a:cubicBezTo>
                  <a:pt x="11116865" y="1008598"/>
                  <a:pt x="11166871" y="933005"/>
                  <a:pt x="11181159" y="848688"/>
                </a:cubicBezTo>
                <a:cubicBezTo>
                  <a:pt x="11184730" y="819614"/>
                  <a:pt x="11202590" y="802169"/>
                  <a:pt x="11238309" y="805077"/>
                </a:cubicBezTo>
                <a:cubicBezTo>
                  <a:pt x="11284744" y="810891"/>
                  <a:pt x="11270456" y="839966"/>
                  <a:pt x="11266884" y="863226"/>
                </a:cubicBezTo>
                <a:cubicBezTo>
                  <a:pt x="11263312" y="877763"/>
                  <a:pt x="11252596" y="892300"/>
                  <a:pt x="11277600" y="906838"/>
                </a:cubicBezTo>
                <a:cubicBezTo>
                  <a:pt x="11531203" y="566666"/>
                  <a:pt x="11516915" y="386403"/>
                  <a:pt x="11724084" y="5527"/>
                </a:cubicBezTo>
                <a:cubicBezTo>
                  <a:pt x="11763375" y="89842"/>
                  <a:pt x="11734800" y="150899"/>
                  <a:pt x="11727656" y="209048"/>
                </a:cubicBezTo>
                <a:cubicBezTo>
                  <a:pt x="11709796" y="354421"/>
                  <a:pt x="11677649" y="264290"/>
                  <a:pt x="11656218" y="409663"/>
                </a:cubicBezTo>
                <a:cubicBezTo>
                  <a:pt x="11645503" y="479442"/>
                  <a:pt x="11609784" y="543406"/>
                  <a:pt x="11666934" y="621907"/>
                </a:cubicBezTo>
                <a:cubicBezTo>
                  <a:pt x="11706225" y="674241"/>
                  <a:pt x="11663362" y="758557"/>
                  <a:pt x="11631215" y="822521"/>
                </a:cubicBezTo>
                <a:cubicBezTo>
                  <a:pt x="11602640" y="874856"/>
                  <a:pt x="11595497" y="927190"/>
                  <a:pt x="11631215" y="996969"/>
                </a:cubicBezTo>
                <a:cubicBezTo>
                  <a:pt x="11652646" y="933005"/>
                  <a:pt x="11670505" y="883578"/>
                  <a:pt x="11684793" y="834151"/>
                </a:cubicBezTo>
                <a:cubicBezTo>
                  <a:pt x="11695509" y="793447"/>
                  <a:pt x="11720512" y="770187"/>
                  <a:pt x="11774090" y="773095"/>
                </a:cubicBezTo>
                <a:cubicBezTo>
                  <a:pt x="11802665" y="773095"/>
                  <a:pt x="11841956" y="764373"/>
                  <a:pt x="11856243" y="793447"/>
                </a:cubicBezTo>
                <a:cubicBezTo>
                  <a:pt x="11870531" y="816706"/>
                  <a:pt x="11856243" y="848688"/>
                  <a:pt x="11831240" y="860319"/>
                </a:cubicBezTo>
                <a:cubicBezTo>
                  <a:pt x="11784806" y="874856"/>
                  <a:pt x="11741944" y="889393"/>
                  <a:pt x="11738371" y="938820"/>
                </a:cubicBezTo>
                <a:cubicBezTo>
                  <a:pt x="11731228" y="1005691"/>
                  <a:pt x="11759802" y="967894"/>
                  <a:pt x="11795521" y="956264"/>
                </a:cubicBezTo>
                <a:cubicBezTo>
                  <a:pt x="11834812" y="944634"/>
                  <a:pt x="11845527" y="979524"/>
                  <a:pt x="11838384" y="1002784"/>
                </a:cubicBezTo>
                <a:cubicBezTo>
                  <a:pt x="11806237" y="1090007"/>
                  <a:pt x="11863387" y="1180138"/>
                  <a:pt x="11816952" y="1270269"/>
                </a:cubicBezTo>
                <a:cubicBezTo>
                  <a:pt x="11931252" y="1247010"/>
                  <a:pt x="11981259" y="1197583"/>
                  <a:pt x="11999118" y="1092915"/>
                </a:cubicBezTo>
                <a:cubicBezTo>
                  <a:pt x="12002690" y="1055118"/>
                  <a:pt x="11995547" y="1014413"/>
                  <a:pt x="12027693" y="979524"/>
                </a:cubicBezTo>
                <a:cubicBezTo>
                  <a:pt x="12045553" y="959172"/>
                  <a:pt x="12066984" y="938820"/>
                  <a:pt x="12102703" y="953357"/>
                </a:cubicBezTo>
                <a:cubicBezTo>
                  <a:pt x="12127705" y="962080"/>
                  <a:pt x="12127705" y="985338"/>
                  <a:pt x="12120562" y="1005691"/>
                </a:cubicBezTo>
                <a:cubicBezTo>
                  <a:pt x="12081272" y="1090007"/>
                  <a:pt x="12070555" y="1180138"/>
                  <a:pt x="12056268" y="1267362"/>
                </a:cubicBezTo>
                <a:cubicBezTo>
                  <a:pt x="12052697" y="1281899"/>
                  <a:pt x="12045553" y="1296437"/>
                  <a:pt x="12081272" y="1310974"/>
                </a:cubicBezTo>
                <a:cubicBezTo>
                  <a:pt x="12113418" y="1209213"/>
                  <a:pt x="12156280" y="1110359"/>
                  <a:pt x="12191999" y="1008598"/>
                </a:cubicBezTo>
                <a:lnTo>
                  <a:pt x="12191999" y="6105653"/>
                </a:lnTo>
                <a:lnTo>
                  <a:pt x="0" y="6105653"/>
                </a:lnTo>
                <a:lnTo>
                  <a:pt x="0" y="927116"/>
                </a:lnTo>
                <a:lnTo>
                  <a:pt x="61930" y="902578"/>
                </a:lnTo>
                <a:cubicBezTo>
                  <a:pt x="91454" y="894128"/>
                  <a:pt x="122931" y="887949"/>
                  <a:pt x="155971" y="883588"/>
                </a:cubicBezTo>
                <a:cubicBezTo>
                  <a:pt x="223837" y="877773"/>
                  <a:pt x="245268" y="839976"/>
                  <a:pt x="277414" y="802179"/>
                </a:cubicBezTo>
                <a:cubicBezTo>
                  <a:pt x="388143" y="674251"/>
                  <a:pt x="488155" y="537601"/>
                  <a:pt x="638174" y="430025"/>
                </a:cubicBezTo>
                <a:cubicBezTo>
                  <a:pt x="620315" y="555046"/>
                  <a:pt x="520302" y="653899"/>
                  <a:pt x="477440" y="784735"/>
                </a:cubicBezTo>
                <a:cubicBezTo>
                  <a:pt x="641746" y="680066"/>
                  <a:pt x="727471" y="543415"/>
                  <a:pt x="827483" y="418395"/>
                </a:cubicBezTo>
                <a:cubicBezTo>
                  <a:pt x="873917" y="360246"/>
                  <a:pt x="931068" y="307912"/>
                  <a:pt x="956071" y="241040"/>
                </a:cubicBezTo>
                <a:cubicBezTo>
                  <a:pt x="961429" y="223595"/>
                  <a:pt x="972814" y="196338"/>
                  <a:pt x="999268" y="192386"/>
                </a:cubicBezTo>
                <a:cubicBezTo>
                  <a:pt x="1008086" y="191069"/>
                  <a:pt x="1018579" y="192341"/>
                  <a:pt x="1031080" y="197429"/>
                </a:cubicBezTo>
                <a:cubicBezTo>
                  <a:pt x="1073942" y="214873"/>
                  <a:pt x="1059654" y="246855"/>
                  <a:pt x="1048940" y="275930"/>
                </a:cubicBezTo>
                <a:cubicBezTo>
                  <a:pt x="1020365" y="345708"/>
                  <a:pt x="1020365" y="421303"/>
                  <a:pt x="1020365" y="517249"/>
                </a:cubicBezTo>
                <a:cubicBezTo>
                  <a:pt x="1156096" y="435840"/>
                  <a:pt x="1113233" y="287560"/>
                  <a:pt x="1256108" y="217780"/>
                </a:cubicBezTo>
                <a:cubicBezTo>
                  <a:pt x="1281111" y="305004"/>
                  <a:pt x="1231105" y="371876"/>
                  <a:pt x="1220389" y="441654"/>
                </a:cubicBezTo>
                <a:cubicBezTo>
                  <a:pt x="1209674" y="505619"/>
                  <a:pt x="1234677" y="520156"/>
                  <a:pt x="1313258" y="505619"/>
                </a:cubicBezTo>
                <a:cubicBezTo>
                  <a:pt x="1434702" y="482359"/>
                  <a:pt x="1495424" y="517249"/>
                  <a:pt x="1463277" y="610287"/>
                </a:cubicBezTo>
                <a:cubicBezTo>
                  <a:pt x="1431130" y="697511"/>
                  <a:pt x="1477565" y="706233"/>
                  <a:pt x="1545430" y="682974"/>
                </a:cubicBezTo>
                <a:cubicBezTo>
                  <a:pt x="1645442" y="648084"/>
                  <a:pt x="1724024" y="685881"/>
                  <a:pt x="1809749" y="712048"/>
                </a:cubicBezTo>
                <a:cubicBezTo>
                  <a:pt x="1938336" y="752753"/>
                  <a:pt x="2002630" y="735308"/>
                  <a:pt x="2099071" y="650992"/>
                </a:cubicBezTo>
                <a:cubicBezTo>
                  <a:pt x="2152648" y="601565"/>
                  <a:pt x="2199083" y="552138"/>
                  <a:pt x="2245518" y="482359"/>
                </a:cubicBezTo>
                <a:cubicBezTo>
                  <a:pt x="2270521" y="642269"/>
                  <a:pt x="2356245" y="476544"/>
                  <a:pt x="2409824" y="531786"/>
                </a:cubicBezTo>
                <a:cubicBezTo>
                  <a:pt x="2431255" y="645176"/>
                  <a:pt x="2259804" y="735308"/>
                  <a:pt x="2309812" y="889403"/>
                </a:cubicBezTo>
                <a:cubicBezTo>
                  <a:pt x="2456258" y="703326"/>
                  <a:pt x="2502693" y="493989"/>
                  <a:pt x="2699146" y="357339"/>
                </a:cubicBezTo>
                <a:cubicBezTo>
                  <a:pt x="2742008" y="389321"/>
                  <a:pt x="2699146" y="421303"/>
                  <a:pt x="2717006" y="447469"/>
                </a:cubicBezTo>
                <a:cubicBezTo>
                  <a:pt x="2727721" y="447469"/>
                  <a:pt x="2659854" y="752753"/>
                  <a:pt x="2938461" y="770197"/>
                </a:cubicBezTo>
                <a:cubicBezTo>
                  <a:pt x="2938461" y="776012"/>
                  <a:pt x="2938461" y="781827"/>
                  <a:pt x="2949178" y="787642"/>
                </a:cubicBezTo>
                <a:cubicBezTo>
                  <a:pt x="2988467" y="819624"/>
                  <a:pt x="3081336" y="790550"/>
                  <a:pt x="3088480" y="842883"/>
                </a:cubicBezTo>
                <a:cubicBezTo>
                  <a:pt x="3095624" y="901033"/>
                  <a:pt x="3127771" y="956275"/>
                  <a:pt x="3109911" y="1017331"/>
                </a:cubicBezTo>
                <a:cubicBezTo>
                  <a:pt x="3095624" y="1063850"/>
                  <a:pt x="3077765" y="1113276"/>
                  <a:pt x="3077765" y="1162704"/>
                </a:cubicBezTo>
                <a:cubicBezTo>
                  <a:pt x="3077765" y="1215038"/>
                  <a:pt x="2956320" y="1287724"/>
                  <a:pt x="3117055" y="1319707"/>
                </a:cubicBezTo>
                <a:cubicBezTo>
                  <a:pt x="3124198" y="1319707"/>
                  <a:pt x="3106339" y="1409837"/>
                  <a:pt x="3099196" y="1459264"/>
                </a:cubicBezTo>
                <a:cubicBezTo>
                  <a:pt x="3092052" y="1499968"/>
                  <a:pt x="3059905" y="1549396"/>
                  <a:pt x="3124198" y="1578470"/>
                </a:cubicBezTo>
                <a:cubicBezTo>
                  <a:pt x="3163490" y="1593007"/>
                  <a:pt x="3234927" y="1523228"/>
                  <a:pt x="3242071" y="1462171"/>
                </a:cubicBezTo>
                <a:cubicBezTo>
                  <a:pt x="3249214" y="1406930"/>
                  <a:pt x="3256358" y="1351689"/>
                  <a:pt x="3242071" y="1299354"/>
                </a:cubicBezTo>
                <a:cubicBezTo>
                  <a:pt x="3224212" y="1235390"/>
                  <a:pt x="3252786" y="1200500"/>
                  <a:pt x="3317080" y="1183056"/>
                </a:cubicBezTo>
                <a:cubicBezTo>
                  <a:pt x="3384945" y="1162704"/>
                  <a:pt x="3420664" y="1124907"/>
                  <a:pt x="3452811" y="1072572"/>
                </a:cubicBezTo>
                <a:cubicBezTo>
                  <a:pt x="3531392" y="944644"/>
                  <a:pt x="3624261" y="822532"/>
                  <a:pt x="3670696" y="682973"/>
                </a:cubicBezTo>
                <a:cubicBezTo>
                  <a:pt x="3677840" y="656807"/>
                  <a:pt x="3692127" y="624825"/>
                  <a:pt x="3752849" y="613194"/>
                </a:cubicBezTo>
                <a:cubicBezTo>
                  <a:pt x="3659980" y="991164"/>
                  <a:pt x="3420664" y="1334243"/>
                  <a:pt x="3434952" y="1723843"/>
                </a:cubicBezTo>
                <a:cubicBezTo>
                  <a:pt x="3509961" y="1619174"/>
                  <a:pt x="3513533" y="1494154"/>
                  <a:pt x="3567111" y="1380763"/>
                </a:cubicBezTo>
                <a:cubicBezTo>
                  <a:pt x="3606402" y="1462171"/>
                  <a:pt x="3563540" y="1537765"/>
                  <a:pt x="3542109" y="1613360"/>
                </a:cubicBezTo>
                <a:cubicBezTo>
                  <a:pt x="3524249" y="1677323"/>
                  <a:pt x="3520677" y="1735472"/>
                  <a:pt x="3631405" y="1741287"/>
                </a:cubicBezTo>
                <a:cubicBezTo>
                  <a:pt x="3642121" y="1741287"/>
                  <a:pt x="3649265" y="1741287"/>
                  <a:pt x="3659980" y="1741287"/>
                </a:cubicBezTo>
                <a:cubicBezTo>
                  <a:pt x="3706414" y="1718028"/>
                  <a:pt x="3727846" y="1686046"/>
                  <a:pt x="3742133" y="1645341"/>
                </a:cubicBezTo>
                <a:cubicBezTo>
                  <a:pt x="3749277" y="1622082"/>
                  <a:pt x="3763564" y="1590100"/>
                  <a:pt x="3795712" y="1590100"/>
                </a:cubicBezTo>
                <a:cubicBezTo>
                  <a:pt x="3917155" y="1593007"/>
                  <a:pt x="3952874" y="1514506"/>
                  <a:pt x="3988593" y="1438912"/>
                </a:cubicBezTo>
                <a:cubicBezTo>
                  <a:pt x="4049315" y="1479616"/>
                  <a:pt x="4006452" y="1514506"/>
                  <a:pt x="4010024" y="1546488"/>
                </a:cubicBezTo>
                <a:cubicBezTo>
                  <a:pt x="4013596" y="1566840"/>
                  <a:pt x="4017167" y="1587192"/>
                  <a:pt x="4049315" y="1587192"/>
                </a:cubicBezTo>
                <a:cubicBezTo>
                  <a:pt x="4074317" y="1587192"/>
                  <a:pt x="4106465" y="1578470"/>
                  <a:pt x="4106465" y="1558118"/>
                </a:cubicBezTo>
                <a:cubicBezTo>
                  <a:pt x="4110036" y="1430190"/>
                  <a:pt x="4281487" y="1357503"/>
                  <a:pt x="4281487" y="1223760"/>
                </a:cubicBezTo>
                <a:cubicBezTo>
                  <a:pt x="4281487" y="1142351"/>
                  <a:pt x="4377927" y="1264465"/>
                  <a:pt x="4417219" y="1197593"/>
                </a:cubicBezTo>
                <a:cubicBezTo>
                  <a:pt x="4427935" y="1183056"/>
                  <a:pt x="4442220" y="1238297"/>
                  <a:pt x="4438649" y="1261557"/>
                </a:cubicBezTo>
                <a:cubicBezTo>
                  <a:pt x="4435078" y="1284817"/>
                  <a:pt x="4410074" y="1305169"/>
                  <a:pt x="4427935" y="1334243"/>
                </a:cubicBezTo>
                <a:cubicBezTo>
                  <a:pt x="4492228" y="1348781"/>
                  <a:pt x="4517230" y="1310983"/>
                  <a:pt x="4535090" y="1276094"/>
                </a:cubicBezTo>
                <a:cubicBezTo>
                  <a:pt x="4577952" y="1200500"/>
                  <a:pt x="4627958" y="1124907"/>
                  <a:pt x="4642246" y="1040590"/>
                </a:cubicBezTo>
                <a:cubicBezTo>
                  <a:pt x="4645817" y="1011516"/>
                  <a:pt x="4663677" y="994071"/>
                  <a:pt x="4699396" y="996979"/>
                </a:cubicBezTo>
                <a:cubicBezTo>
                  <a:pt x="4745832" y="1002793"/>
                  <a:pt x="4731544" y="1031868"/>
                  <a:pt x="4727971" y="1055128"/>
                </a:cubicBezTo>
                <a:cubicBezTo>
                  <a:pt x="4724399" y="1069665"/>
                  <a:pt x="4713683" y="1084202"/>
                  <a:pt x="4738688" y="1098740"/>
                </a:cubicBezTo>
                <a:cubicBezTo>
                  <a:pt x="4992291" y="758568"/>
                  <a:pt x="4978002" y="578305"/>
                  <a:pt x="5185172" y="197429"/>
                </a:cubicBezTo>
                <a:cubicBezTo>
                  <a:pt x="5224462" y="281744"/>
                  <a:pt x="5195887" y="342801"/>
                  <a:pt x="5188744" y="400950"/>
                </a:cubicBezTo>
                <a:cubicBezTo>
                  <a:pt x="5170883" y="546323"/>
                  <a:pt x="5138736" y="456192"/>
                  <a:pt x="5117306" y="601565"/>
                </a:cubicBezTo>
                <a:cubicBezTo>
                  <a:pt x="5106590" y="671344"/>
                  <a:pt x="5070871" y="735308"/>
                  <a:pt x="5128021" y="813809"/>
                </a:cubicBezTo>
                <a:cubicBezTo>
                  <a:pt x="5167312" y="866143"/>
                  <a:pt x="5124450" y="950459"/>
                  <a:pt x="5092302" y="1014423"/>
                </a:cubicBezTo>
                <a:cubicBezTo>
                  <a:pt x="5063727" y="1066758"/>
                  <a:pt x="5056585" y="1119092"/>
                  <a:pt x="5092302" y="1188871"/>
                </a:cubicBezTo>
                <a:cubicBezTo>
                  <a:pt x="5113734" y="1124907"/>
                  <a:pt x="5131592" y="1075480"/>
                  <a:pt x="5145880" y="1026053"/>
                </a:cubicBezTo>
                <a:cubicBezTo>
                  <a:pt x="5156596" y="985349"/>
                  <a:pt x="5181600" y="962089"/>
                  <a:pt x="5235177" y="964997"/>
                </a:cubicBezTo>
                <a:cubicBezTo>
                  <a:pt x="5263752" y="964997"/>
                  <a:pt x="5303044" y="956275"/>
                  <a:pt x="5317331" y="985349"/>
                </a:cubicBezTo>
                <a:cubicBezTo>
                  <a:pt x="5331618" y="1008608"/>
                  <a:pt x="5317331" y="1040590"/>
                  <a:pt x="5292327" y="1052221"/>
                </a:cubicBezTo>
                <a:cubicBezTo>
                  <a:pt x="5245894" y="1066758"/>
                  <a:pt x="5203031" y="1081295"/>
                  <a:pt x="5199458" y="1130722"/>
                </a:cubicBezTo>
                <a:cubicBezTo>
                  <a:pt x="5192315" y="1197593"/>
                  <a:pt x="5220889" y="1159796"/>
                  <a:pt x="5256608" y="1148166"/>
                </a:cubicBezTo>
                <a:cubicBezTo>
                  <a:pt x="5295899" y="1136536"/>
                  <a:pt x="5306616" y="1171426"/>
                  <a:pt x="5299471" y="1194686"/>
                </a:cubicBezTo>
                <a:cubicBezTo>
                  <a:pt x="5267324" y="1281909"/>
                  <a:pt x="5324474" y="1372040"/>
                  <a:pt x="5278039" y="1462171"/>
                </a:cubicBezTo>
                <a:cubicBezTo>
                  <a:pt x="5392339" y="1438912"/>
                  <a:pt x="5442347" y="1389485"/>
                  <a:pt x="5460205" y="1284817"/>
                </a:cubicBezTo>
                <a:cubicBezTo>
                  <a:pt x="5463777" y="1247020"/>
                  <a:pt x="5456634" y="1206315"/>
                  <a:pt x="5488780" y="1171426"/>
                </a:cubicBezTo>
                <a:cubicBezTo>
                  <a:pt x="5502175" y="1156162"/>
                  <a:pt x="5517579" y="1140898"/>
                  <a:pt x="5539513" y="1140353"/>
                </a:cubicBezTo>
                <a:lnTo>
                  <a:pt x="5552720" y="1143022"/>
                </a:lnTo>
                <a:lnTo>
                  <a:pt x="5574208" y="1115811"/>
                </a:lnTo>
                <a:cubicBezTo>
                  <a:pt x="5609034" y="1085646"/>
                  <a:pt x="5659040" y="1068202"/>
                  <a:pt x="5734050" y="1075470"/>
                </a:cubicBezTo>
                <a:cubicBezTo>
                  <a:pt x="5776912" y="1078377"/>
                  <a:pt x="5809058" y="1055118"/>
                  <a:pt x="5798343" y="1020228"/>
                </a:cubicBezTo>
                <a:cubicBezTo>
                  <a:pt x="5776912" y="953357"/>
                  <a:pt x="5837634" y="921375"/>
                  <a:pt x="5884068" y="883578"/>
                </a:cubicBezTo>
                <a:cubicBezTo>
                  <a:pt x="5966221" y="816706"/>
                  <a:pt x="6051947" y="752742"/>
                  <a:pt x="6066234" y="645166"/>
                </a:cubicBezTo>
                <a:cubicBezTo>
                  <a:pt x="6130528" y="665519"/>
                  <a:pt x="6123384" y="700408"/>
                  <a:pt x="6109096" y="732391"/>
                </a:cubicBezTo>
                <a:cubicBezTo>
                  <a:pt x="6073377" y="816706"/>
                  <a:pt x="6034087" y="901023"/>
                  <a:pt x="5998368" y="985338"/>
                </a:cubicBezTo>
                <a:cubicBezTo>
                  <a:pt x="5976937" y="1040581"/>
                  <a:pt x="5944790" y="1095822"/>
                  <a:pt x="5969793" y="1168509"/>
                </a:cubicBezTo>
                <a:cubicBezTo>
                  <a:pt x="6098380" y="1104545"/>
                  <a:pt x="6123384" y="996969"/>
                  <a:pt x="6162674" y="909745"/>
                </a:cubicBezTo>
                <a:cubicBezTo>
                  <a:pt x="6212681" y="802169"/>
                  <a:pt x="6305549" y="738205"/>
                  <a:pt x="6412705" y="659704"/>
                </a:cubicBezTo>
                <a:cubicBezTo>
                  <a:pt x="6441280" y="738205"/>
                  <a:pt x="6362699" y="787632"/>
                  <a:pt x="6366271" y="851596"/>
                </a:cubicBezTo>
                <a:cubicBezTo>
                  <a:pt x="6376987" y="854503"/>
                  <a:pt x="6398418" y="860319"/>
                  <a:pt x="6398418" y="860319"/>
                </a:cubicBezTo>
                <a:cubicBezTo>
                  <a:pt x="6455568" y="755650"/>
                  <a:pt x="6562724" y="709131"/>
                  <a:pt x="6694884" y="691686"/>
                </a:cubicBezTo>
                <a:cubicBezTo>
                  <a:pt x="6762750" y="685871"/>
                  <a:pt x="6784181" y="648074"/>
                  <a:pt x="6816327" y="610277"/>
                </a:cubicBezTo>
                <a:cubicBezTo>
                  <a:pt x="6927056" y="482349"/>
                  <a:pt x="7027068" y="345699"/>
                  <a:pt x="7177087" y="238123"/>
                </a:cubicBezTo>
                <a:cubicBezTo>
                  <a:pt x="7159228" y="363144"/>
                  <a:pt x="7059215" y="461997"/>
                  <a:pt x="7016353" y="592833"/>
                </a:cubicBezTo>
                <a:cubicBezTo>
                  <a:pt x="7180659" y="488164"/>
                  <a:pt x="7266384" y="351513"/>
                  <a:pt x="7366396" y="226493"/>
                </a:cubicBezTo>
                <a:cubicBezTo>
                  <a:pt x="7412830" y="168344"/>
                  <a:pt x="7469981" y="116010"/>
                  <a:pt x="7494984" y="49138"/>
                </a:cubicBezTo>
                <a:cubicBezTo>
                  <a:pt x="7500342" y="31693"/>
                  <a:pt x="7511727" y="4436"/>
                  <a:pt x="7538181" y="484"/>
                </a:cubicBezTo>
                <a:close/>
              </a:path>
            </a:pathLst>
          </a:custGeom>
          <a:solidFill>
            <a:srgbClr val="EC867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5BDBBF-4FB1-CE96-2615-828B8C858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/>
              <a:t>Result</a:t>
            </a:r>
          </a:p>
        </p:txBody>
      </p:sp>
      <p:graphicFrame>
        <p:nvGraphicFramePr>
          <p:cNvPr id="35" name="Content Placeholder 2">
            <a:extLst>
              <a:ext uri="{FF2B5EF4-FFF2-40B4-BE49-F238E27FC236}">
                <a16:creationId xmlns:a16="http://schemas.microsoft.com/office/drawing/2014/main" id="{345E4564-5B6E-A899-F589-DEA32160FC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4873739"/>
              </p:ext>
            </p:extLst>
          </p:nvPr>
        </p:nvGraphicFramePr>
        <p:xfrm>
          <a:off x="838200" y="988818"/>
          <a:ext cx="10515600" cy="4160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D18D8883-C8BB-9F4E-7A41-91CEA477A0A9}"/>
              </a:ext>
            </a:extLst>
          </p:cNvPr>
          <p:cNvGrpSpPr/>
          <p:nvPr/>
        </p:nvGrpSpPr>
        <p:grpSpPr>
          <a:xfrm>
            <a:off x="2410968" y="4242930"/>
            <a:ext cx="7918704" cy="482775"/>
            <a:chOff x="5635800" y="3007875"/>
            <a:chExt cx="4320000" cy="48277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52A6602-B559-3044-892D-E24BBE7E0B30}"/>
                </a:ext>
              </a:extLst>
            </p:cNvPr>
            <p:cNvSpPr/>
            <p:nvPr/>
          </p:nvSpPr>
          <p:spPr>
            <a:xfrm>
              <a:off x="5635800" y="3007875"/>
              <a:ext cx="4320000" cy="482775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5010E69-5654-5588-1AE6-E81C1914C690}"/>
                </a:ext>
              </a:extLst>
            </p:cNvPr>
            <p:cNvSpPr txBox="1"/>
            <p:nvPr/>
          </p:nvSpPr>
          <p:spPr>
            <a:xfrm>
              <a:off x="5635800" y="3007875"/>
              <a:ext cx="4320000" cy="4827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700" kern="1200" dirty="0"/>
                <a:t>The model demonstrates a decreasing trend in both train and test loss. </a:t>
              </a:r>
              <a:endParaRPr lang="en-US" sz="1700" kern="1200" dirty="0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EEC86299-04B6-26EA-725A-90D18D7C227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51025" y="4663579"/>
            <a:ext cx="4305901" cy="123842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CE0282-6108-DA36-E7AA-B3DD2BCA0EE1}"/>
              </a:ext>
            </a:extLst>
          </p:cNvPr>
          <p:cNvSpPr txBox="1"/>
          <p:nvPr/>
        </p:nvSpPr>
        <p:spPr>
          <a:xfrm>
            <a:off x="4149160" y="5902002"/>
            <a:ext cx="39077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Figure 2. Final Output</a:t>
            </a:r>
            <a:endParaRPr lang="en-US" sz="1400" baseline="30000" dirty="0"/>
          </a:p>
        </p:txBody>
      </p:sp>
    </p:spTree>
    <p:extLst>
      <p:ext uri="{BB962C8B-B14F-4D97-AF65-F5344CB8AC3E}">
        <p14:creationId xmlns:p14="http://schemas.microsoft.com/office/powerpoint/2010/main" val="34462837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FAFF8-AA27-C2CA-E062-E1D42C565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Conclusion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EAAB082-8E7A-1DF2-7DD9-A555557F3D8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011680"/>
          <a:ext cx="10515600" cy="416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22746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039C3-F8A8-D5AE-2673-71DBEF07B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279B8-F0E8-F3BC-AB22-FB044374E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 Narrow" panose="020B0606020202030204" pitchFamily="34" charset="0"/>
              </a:rPr>
              <a:t>Vaswani, Ashish, et al. "Attention is all you need." </a:t>
            </a:r>
            <a:r>
              <a:rPr lang="en-US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 Narrow" panose="020B0606020202030204" pitchFamily="34" charset="0"/>
              </a:rPr>
              <a:t>Advances in neural information processing systems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 Narrow" panose="020B0606020202030204" pitchFamily="34" charset="0"/>
              </a:rPr>
              <a:t> 30 (2017).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>
                <a:latin typeface="Arial Narrow" panose="020B0606020202030204" pitchFamily="34" charset="0"/>
                <a:hlinkClick r:id="rId2"/>
              </a:rPr>
              <a:t>https://www.kaggle.com/datasets/preetviradiya/english-hindi-dataset</a:t>
            </a:r>
            <a:endParaRPr lang="en-GB" dirty="0">
              <a:latin typeface="Arial Narrow" panose="020B060602020203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dirty="0" err="1">
                <a:latin typeface="Arial Narrow" panose="020B0606020202030204" pitchFamily="34" charset="0"/>
              </a:rPr>
              <a:t>Watve</a:t>
            </a:r>
            <a:r>
              <a:rPr lang="en-GB" dirty="0">
                <a:latin typeface="Arial Narrow" panose="020B0606020202030204" pitchFamily="34" charset="0"/>
              </a:rPr>
              <a:t>, Abhinav Y., and Madhuri A. </a:t>
            </a:r>
            <a:r>
              <a:rPr lang="en-GB" dirty="0" err="1">
                <a:latin typeface="Arial Narrow" panose="020B0606020202030204" pitchFamily="34" charset="0"/>
              </a:rPr>
              <a:t>Bhalekar</a:t>
            </a:r>
            <a:r>
              <a:rPr lang="en-GB" dirty="0">
                <a:latin typeface="Arial Narrow" panose="020B0606020202030204" pitchFamily="34" charset="0"/>
              </a:rPr>
              <a:t>. "English to </a:t>
            </a:r>
            <a:r>
              <a:rPr lang="en-GB" dirty="0" err="1">
                <a:latin typeface="Arial Narrow" panose="020B0606020202030204" pitchFamily="34" charset="0"/>
              </a:rPr>
              <a:t>hindi</a:t>
            </a:r>
            <a:r>
              <a:rPr lang="en-GB" dirty="0">
                <a:latin typeface="Arial Narrow" panose="020B0606020202030204" pitchFamily="34" charset="0"/>
              </a:rPr>
              <a:t> translation using transformer." 2023 International Conference on Innovative Data Communication Technologies and Application (ICIDCA). IEEE, 2023.</a:t>
            </a:r>
          </a:p>
        </p:txBody>
      </p:sp>
    </p:spTree>
    <p:extLst>
      <p:ext uri="{BB962C8B-B14F-4D97-AF65-F5344CB8AC3E}">
        <p14:creationId xmlns:p14="http://schemas.microsoft.com/office/powerpoint/2010/main" val="25181077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4C5663A-0CE3-4AEE-B47E-FB68D9EB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234A1-08B0-9BD4-CC8D-9484031B3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333297"/>
            <a:ext cx="3816096" cy="384366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GB" sz="2000"/>
              <a:t>Thank You</a:t>
            </a:r>
          </a:p>
        </p:txBody>
      </p:sp>
      <p:pic>
        <p:nvPicPr>
          <p:cNvPr id="5" name="Picture 4" descr="Magnifying glass on clear background">
            <a:extLst>
              <a:ext uri="{FF2B5EF4-FFF2-40B4-BE49-F238E27FC236}">
                <a16:creationId xmlns:a16="http://schemas.microsoft.com/office/drawing/2014/main" id="{F14C88E3-313E-1F3A-98D5-64D9C8FB30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640" r="635" b="4"/>
          <a:stretch/>
        </p:blipFill>
        <p:spPr>
          <a:xfrm>
            <a:off x="4726728" y="10"/>
            <a:ext cx="7472381" cy="6857990"/>
          </a:xfrm>
          <a:custGeom>
            <a:avLst/>
            <a:gdLst/>
            <a:ahLst/>
            <a:cxnLst/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72987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8DED6BC-9A3E-48D4-AD7C-A56D63F54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B6E033A-DB2E-49B8-B600-B38E0C280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5070" y="1780058"/>
            <a:ext cx="3781618" cy="2899147"/>
          </a:xfrm>
          <a:custGeom>
            <a:avLst/>
            <a:gdLst>
              <a:gd name="connsiteX0" fmla="*/ 5462602 w 5470628"/>
              <a:gd name="connsiteY0" fmla="*/ 1413608 h 3193741"/>
              <a:gd name="connsiteX1" fmla="*/ 5465724 w 5470628"/>
              <a:gd name="connsiteY1" fmla="*/ 1421881 h 3193741"/>
              <a:gd name="connsiteX2" fmla="*/ 5465025 w 5470628"/>
              <a:gd name="connsiteY2" fmla="*/ 1466556 h 3193741"/>
              <a:gd name="connsiteX3" fmla="*/ 5463208 w 5470628"/>
              <a:gd name="connsiteY3" fmla="*/ 1466226 h 3193741"/>
              <a:gd name="connsiteX4" fmla="*/ 5463242 w 5470628"/>
              <a:gd name="connsiteY4" fmla="*/ 1451866 h 3193741"/>
              <a:gd name="connsiteX5" fmla="*/ 5462894 w 5470628"/>
              <a:gd name="connsiteY5" fmla="*/ 1423194 h 3193741"/>
              <a:gd name="connsiteX6" fmla="*/ 5461417 w 5470628"/>
              <a:gd name="connsiteY6" fmla="*/ 1391849 h 3193741"/>
              <a:gd name="connsiteX7" fmla="*/ 5462246 w 5470628"/>
              <a:gd name="connsiteY7" fmla="*/ 1401944 h 3193741"/>
              <a:gd name="connsiteX8" fmla="*/ 5462602 w 5470628"/>
              <a:gd name="connsiteY8" fmla="*/ 1413608 h 3193741"/>
              <a:gd name="connsiteX9" fmla="*/ 5459078 w 5470628"/>
              <a:gd name="connsiteY9" fmla="*/ 1404268 h 3193741"/>
              <a:gd name="connsiteX10" fmla="*/ 5460137 w 5470628"/>
              <a:gd name="connsiteY10" fmla="*/ 1393780 h 3193741"/>
              <a:gd name="connsiteX11" fmla="*/ 5461417 w 5470628"/>
              <a:gd name="connsiteY11" fmla="*/ 1391849 h 3193741"/>
              <a:gd name="connsiteX12" fmla="*/ 614271 w 5470628"/>
              <a:gd name="connsiteY12" fmla="*/ 1052206 h 3193741"/>
              <a:gd name="connsiteX13" fmla="*/ 611497 w 5470628"/>
              <a:gd name="connsiteY13" fmla="*/ 1055389 h 3193741"/>
              <a:gd name="connsiteX14" fmla="*/ 630277 w 5470628"/>
              <a:gd name="connsiteY14" fmla="*/ 1065215 h 3193741"/>
              <a:gd name="connsiteX15" fmla="*/ 651856 w 5470628"/>
              <a:gd name="connsiteY15" fmla="*/ 1067584 h 3193741"/>
              <a:gd name="connsiteX16" fmla="*/ 614271 w 5470628"/>
              <a:gd name="connsiteY16" fmla="*/ 1052206 h 3193741"/>
              <a:gd name="connsiteX17" fmla="*/ 810628 w 5470628"/>
              <a:gd name="connsiteY17" fmla="*/ 695550 h 3193741"/>
              <a:gd name="connsiteX18" fmla="*/ 1033084 w 5470628"/>
              <a:gd name="connsiteY18" fmla="*/ 791270 h 3193741"/>
              <a:gd name="connsiteX19" fmla="*/ 1036153 w 5470628"/>
              <a:gd name="connsiteY19" fmla="*/ 788050 h 3193741"/>
              <a:gd name="connsiteX20" fmla="*/ 810628 w 5470628"/>
              <a:gd name="connsiteY20" fmla="*/ 695550 h 3193741"/>
              <a:gd name="connsiteX21" fmla="*/ 4850908 w 5470628"/>
              <a:gd name="connsiteY21" fmla="*/ 727 h 3193741"/>
              <a:gd name="connsiteX22" fmla="*/ 4858584 w 5470628"/>
              <a:gd name="connsiteY22" fmla="*/ 13795 h 3193741"/>
              <a:gd name="connsiteX23" fmla="*/ 4843408 w 5470628"/>
              <a:gd name="connsiteY23" fmla="*/ 37224 h 3193741"/>
              <a:gd name="connsiteX24" fmla="*/ 4871062 w 5470628"/>
              <a:gd name="connsiteY24" fmla="*/ 78954 h 3193741"/>
              <a:gd name="connsiteX25" fmla="*/ 4989038 w 5470628"/>
              <a:gd name="connsiteY25" fmla="*/ 66799 h 3193741"/>
              <a:gd name="connsiteX26" fmla="*/ 5002636 w 5470628"/>
              <a:gd name="connsiteY26" fmla="*/ 79388 h 3193741"/>
              <a:gd name="connsiteX27" fmla="*/ 5008332 w 5470628"/>
              <a:gd name="connsiteY27" fmla="*/ 140859 h 3193741"/>
              <a:gd name="connsiteX28" fmla="*/ 5014326 w 5470628"/>
              <a:gd name="connsiteY28" fmla="*/ 155555 h 3193741"/>
              <a:gd name="connsiteX29" fmla="*/ 5030704 w 5470628"/>
              <a:gd name="connsiteY29" fmla="*/ 221190 h 3193741"/>
              <a:gd name="connsiteX30" fmla="*/ 5097262 w 5470628"/>
              <a:gd name="connsiteY30" fmla="*/ 317759 h 3193741"/>
              <a:gd name="connsiteX31" fmla="*/ 5165084 w 5470628"/>
              <a:gd name="connsiteY31" fmla="*/ 373367 h 3193741"/>
              <a:gd name="connsiteX32" fmla="*/ 5174137 w 5470628"/>
              <a:gd name="connsiteY32" fmla="*/ 389353 h 3193741"/>
              <a:gd name="connsiteX33" fmla="*/ 5192507 w 5470628"/>
              <a:gd name="connsiteY33" fmla="*/ 453561 h 3193741"/>
              <a:gd name="connsiteX34" fmla="*/ 5187160 w 5470628"/>
              <a:gd name="connsiteY34" fmla="*/ 467732 h 3193741"/>
              <a:gd name="connsiteX35" fmla="*/ 5160106 w 5470628"/>
              <a:gd name="connsiteY35" fmla="*/ 486904 h 3193741"/>
              <a:gd name="connsiteX36" fmla="*/ 5138948 w 5470628"/>
              <a:gd name="connsiteY36" fmla="*/ 528614 h 3193741"/>
              <a:gd name="connsiteX37" fmla="*/ 5097016 w 5470628"/>
              <a:gd name="connsiteY37" fmla="*/ 589923 h 3193741"/>
              <a:gd name="connsiteX38" fmla="*/ 5075869 w 5470628"/>
              <a:gd name="connsiteY38" fmla="*/ 608381 h 3193741"/>
              <a:gd name="connsiteX39" fmla="*/ 5093172 w 5470628"/>
              <a:gd name="connsiteY39" fmla="*/ 618385 h 3193741"/>
              <a:gd name="connsiteX40" fmla="*/ 5153518 w 5470628"/>
              <a:gd name="connsiteY40" fmla="*/ 687474 h 3193741"/>
              <a:gd name="connsiteX41" fmla="*/ 5074984 w 5470628"/>
              <a:gd name="connsiteY41" fmla="*/ 776941 h 3193741"/>
              <a:gd name="connsiteX42" fmla="*/ 5033348 w 5470628"/>
              <a:gd name="connsiteY42" fmla="*/ 805473 h 3193741"/>
              <a:gd name="connsiteX43" fmla="*/ 5116847 w 5470628"/>
              <a:gd name="connsiteY43" fmla="*/ 803426 h 3193741"/>
              <a:gd name="connsiteX44" fmla="*/ 5147902 w 5470628"/>
              <a:gd name="connsiteY44" fmla="*/ 833118 h 3193741"/>
              <a:gd name="connsiteX45" fmla="*/ 5161665 w 5470628"/>
              <a:gd name="connsiteY45" fmla="*/ 848297 h 3193741"/>
              <a:gd name="connsiteX46" fmla="*/ 5246520 w 5470628"/>
              <a:gd name="connsiteY46" fmla="*/ 942412 h 3193741"/>
              <a:gd name="connsiteX47" fmla="*/ 5235368 w 5470628"/>
              <a:gd name="connsiteY47" fmla="*/ 972946 h 3193741"/>
              <a:gd name="connsiteX48" fmla="*/ 5113739 w 5470628"/>
              <a:gd name="connsiteY48" fmla="*/ 1128845 h 3193741"/>
              <a:gd name="connsiteX49" fmla="*/ 5255034 w 5470628"/>
              <a:gd name="connsiteY49" fmla="*/ 1151117 h 3193741"/>
              <a:gd name="connsiteX50" fmla="*/ 5267513 w 5470628"/>
              <a:gd name="connsiteY50" fmla="*/ 1216275 h 3193741"/>
              <a:gd name="connsiteX51" fmla="*/ 5343113 w 5470628"/>
              <a:gd name="connsiteY51" fmla="*/ 1281854 h 3193741"/>
              <a:gd name="connsiteX52" fmla="*/ 5452014 w 5470628"/>
              <a:gd name="connsiteY52" fmla="*/ 1385543 h 3193741"/>
              <a:gd name="connsiteX53" fmla="*/ 5459078 w 5470628"/>
              <a:gd name="connsiteY53" fmla="*/ 1404268 h 3193741"/>
              <a:gd name="connsiteX54" fmla="*/ 5458838 w 5470628"/>
              <a:gd name="connsiteY54" fmla="*/ 1406644 h 3193741"/>
              <a:gd name="connsiteX55" fmla="*/ 5455752 w 5470628"/>
              <a:gd name="connsiteY55" fmla="*/ 1450751 h 3193741"/>
              <a:gd name="connsiteX56" fmla="*/ 5454594 w 5470628"/>
              <a:gd name="connsiteY56" fmla="*/ 1464662 h 3193741"/>
              <a:gd name="connsiteX57" fmla="*/ 5447215 w 5470628"/>
              <a:gd name="connsiteY57" fmla="*/ 1463321 h 3193741"/>
              <a:gd name="connsiteX58" fmla="*/ 5433934 w 5470628"/>
              <a:gd name="connsiteY58" fmla="*/ 1458428 h 3193741"/>
              <a:gd name="connsiteX59" fmla="*/ 5424276 w 5470628"/>
              <a:gd name="connsiteY59" fmla="*/ 1477014 h 3193741"/>
              <a:gd name="connsiteX60" fmla="*/ 5444628 w 5470628"/>
              <a:gd name="connsiteY60" fmla="*/ 1511562 h 3193741"/>
              <a:gd name="connsiteX61" fmla="*/ 5453752 w 5470628"/>
              <a:gd name="connsiteY61" fmla="*/ 1474786 h 3193741"/>
              <a:gd name="connsiteX62" fmla="*/ 5454594 w 5470628"/>
              <a:gd name="connsiteY62" fmla="*/ 1464662 h 3193741"/>
              <a:gd name="connsiteX63" fmla="*/ 5463208 w 5470628"/>
              <a:gd name="connsiteY63" fmla="*/ 1466226 h 3193741"/>
              <a:gd name="connsiteX64" fmla="*/ 5463164 w 5470628"/>
              <a:gd name="connsiteY64" fmla="*/ 1484226 h 3193741"/>
              <a:gd name="connsiteX65" fmla="*/ 5456160 w 5470628"/>
              <a:gd name="connsiteY65" fmla="*/ 1575885 h 3193741"/>
              <a:gd name="connsiteX66" fmla="*/ 5345636 w 5470628"/>
              <a:gd name="connsiteY66" fmla="*/ 1714543 h 3193741"/>
              <a:gd name="connsiteX67" fmla="*/ 5251319 w 5470628"/>
              <a:gd name="connsiteY67" fmla="*/ 1775792 h 3193741"/>
              <a:gd name="connsiteX68" fmla="*/ 5043512 w 5470628"/>
              <a:gd name="connsiteY68" fmla="*/ 2027305 h 3193741"/>
              <a:gd name="connsiteX69" fmla="*/ 4978144 w 5470628"/>
              <a:gd name="connsiteY69" fmla="*/ 2108535 h 3193741"/>
              <a:gd name="connsiteX70" fmla="*/ 5031476 w 5470628"/>
              <a:gd name="connsiteY70" fmla="*/ 2128173 h 3193741"/>
              <a:gd name="connsiteX71" fmla="*/ 4937389 w 5470628"/>
              <a:gd name="connsiteY71" fmla="*/ 2216441 h 3193741"/>
              <a:gd name="connsiteX72" fmla="*/ 4826122 w 5470628"/>
              <a:gd name="connsiteY72" fmla="*/ 2315331 h 3193741"/>
              <a:gd name="connsiteX73" fmla="*/ 2544647 w 5470628"/>
              <a:gd name="connsiteY73" fmla="*/ 3190975 h 3193741"/>
              <a:gd name="connsiteX74" fmla="*/ 1328257 w 5470628"/>
              <a:gd name="connsiteY74" fmla="*/ 3153006 h 3193741"/>
              <a:gd name="connsiteX75" fmla="*/ 977943 w 5470628"/>
              <a:gd name="connsiteY75" fmla="*/ 3082502 h 3193741"/>
              <a:gd name="connsiteX76" fmla="*/ 854473 w 5470628"/>
              <a:gd name="connsiteY76" fmla="*/ 2994250 h 3193741"/>
              <a:gd name="connsiteX77" fmla="*/ 811593 w 5470628"/>
              <a:gd name="connsiteY77" fmla="*/ 2970498 h 3193741"/>
              <a:gd name="connsiteX78" fmla="*/ 707024 w 5470628"/>
              <a:gd name="connsiteY78" fmla="*/ 2945439 h 3193741"/>
              <a:gd name="connsiteX79" fmla="*/ 523487 w 5470628"/>
              <a:gd name="connsiteY79" fmla="*/ 2886053 h 3193741"/>
              <a:gd name="connsiteX80" fmla="*/ 587884 w 5470628"/>
              <a:gd name="connsiteY80" fmla="*/ 2859746 h 3193741"/>
              <a:gd name="connsiteX81" fmla="*/ 779426 w 5470628"/>
              <a:gd name="connsiteY81" fmla="*/ 2885897 h 3193741"/>
              <a:gd name="connsiteX82" fmla="*/ 917288 w 5470628"/>
              <a:gd name="connsiteY82" fmla="*/ 2882248 h 3193741"/>
              <a:gd name="connsiteX83" fmla="*/ 718684 w 5470628"/>
              <a:gd name="connsiteY83" fmla="*/ 2819941 h 3193741"/>
              <a:gd name="connsiteX84" fmla="*/ 524650 w 5470628"/>
              <a:gd name="connsiteY84" fmla="*/ 2731220 h 3193741"/>
              <a:gd name="connsiteX85" fmla="*/ 670138 w 5470628"/>
              <a:gd name="connsiteY85" fmla="*/ 2735189 h 3193741"/>
              <a:gd name="connsiteX86" fmla="*/ 675382 w 5470628"/>
              <a:gd name="connsiteY86" fmla="*/ 2719369 h 3193741"/>
              <a:gd name="connsiteX87" fmla="*/ 542021 w 5470628"/>
              <a:gd name="connsiteY87" fmla="*/ 2601946 h 3193741"/>
              <a:gd name="connsiteX88" fmla="*/ 476895 w 5470628"/>
              <a:gd name="connsiteY88" fmla="*/ 2555976 h 3193741"/>
              <a:gd name="connsiteX89" fmla="*/ 188751 w 5470628"/>
              <a:gd name="connsiteY89" fmla="*/ 2428830 h 3193741"/>
              <a:gd name="connsiteX90" fmla="*/ 456762 w 5470628"/>
              <a:gd name="connsiteY90" fmla="*/ 2468731 h 3193741"/>
              <a:gd name="connsiteX91" fmla="*/ 174514 w 5470628"/>
              <a:gd name="connsiteY91" fmla="*/ 2345378 h 3193741"/>
              <a:gd name="connsiteX92" fmla="*/ 38827 w 5470628"/>
              <a:gd name="connsiteY92" fmla="*/ 2303685 h 3193741"/>
              <a:gd name="connsiteX93" fmla="*/ 3281 w 5470628"/>
              <a:gd name="connsiteY93" fmla="*/ 2273587 h 3193741"/>
              <a:gd name="connsiteX94" fmla="*/ 61590 w 5470628"/>
              <a:gd name="connsiteY94" fmla="*/ 2259170 h 3193741"/>
              <a:gd name="connsiteX95" fmla="*/ 242291 w 5470628"/>
              <a:gd name="connsiteY95" fmla="*/ 2250569 h 3193741"/>
              <a:gd name="connsiteX96" fmla="*/ 13205 w 5470628"/>
              <a:gd name="connsiteY96" fmla="*/ 2172263 h 3193741"/>
              <a:gd name="connsiteX97" fmla="*/ 180810 w 5470628"/>
              <a:gd name="connsiteY97" fmla="*/ 2168333 h 3193741"/>
              <a:gd name="connsiteX98" fmla="*/ 226020 w 5470628"/>
              <a:gd name="connsiteY98" fmla="*/ 2121100 h 3193741"/>
              <a:gd name="connsiteX99" fmla="*/ 299145 w 5470628"/>
              <a:gd name="connsiteY99" fmla="*/ 2044862 h 3193741"/>
              <a:gd name="connsiteX100" fmla="*/ 350236 w 5470628"/>
              <a:gd name="connsiteY100" fmla="*/ 2001187 h 3193741"/>
              <a:gd name="connsiteX101" fmla="*/ 365223 w 5470628"/>
              <a:gd name="connsiteY101" fmla="*/ 1881218 h 3193741"/>
              <a:gd name="connsiteX102" fmla="*/ 310707 w 5470628"/>
              <a:gd name="connsiteY102" fmla="*/ 1758752 h 3193741"/>
              <a:gd name="connsiteX103" fmla="*/ 181659 w 5470628"/>
              <a:gd name="connsiteY103" fmla="*/ 1709137 h 3193741"/>
              <a:gd name="connsiteX104" fmla="*/ 213063 w 5470628"/>
              <a:gd name="connsiteY104" fmla="*/ 1632021 h 3193741"/>
              <a:gd name="connsiteX105" fmla="*/ 481390 w 5470628"/>
              <a:gd name="connsiteY105" fmla="*/ 1644125 h 3193741"/>
              <a:gd name="connsiteX106" fmla="*/ 68930 w 5470628"/>
              <a:gd name="connsiteY106" fmla="*/ 1457537 h 3193741"/>
              <a:gd name="connsiteX107" fmla="*/ 135138 w 5470628"/>
              <a:gd name="connsiteY107" fmla="*/ 1440976 h 3193741"/>
              <a:gd name="connsiteX108" fmla="*/ 131611 w 5470628"/>
              <a:gd name="connsiteY108" fmla="*/ 1427642 h 3193741"/>
              <a:gd name="connsiteX109" fmla="*/ 130443 w 5470628"/>
              <a:gd name="connsiteY109" fmla="*/ 1343795 h 3193741"/>
              <a:gd name="connsiteX110" fmla="*/ 138930 w 5470628"/>
              <a:gd name="connsiteY110" fmla="*/ 1304094 h 3193741"/>
              <a:gd name="connsiteX111" fmla="*/ 118409 w 5470628"/>
              <a:gd name="connsiteY111" fmla="*/ 1262212 h 3193741"/>
              <a:gd name="connsiteX112" fmla="*/ 421410 w 5470628"/>
              <a:gd name="connsiteY112" fmla="*/ 1304757 h 3193741"/>
              <a:gd name="connsiteX113" fmla="*/ 655702 w 5470628"/>
              <a:gd name="connsiteY113" fmla="*/ 1291801 h 3193741"/>
              <a:gd name="connsiteX114" fmla="*/ 648299 w 5470628"/>
              <a:gd name="connsiteY114" fmla="*/ 1287715 h 3193741"/>
              <a:gd name="connsiteX115" fmla="*/ 531027 w 5470628"/>
              <a:gd name="connsiteY115" fmla="*/ 1193967 h 3193741"/>
              <a:gd name="connsiteX116" fmla="*/ 526433 w 5470628"/>
              <a:gd name="connsiteY116" fmla="*/ 1191913 h 3193741"/>
              <a:gd name="connsiteX117" fmla="*/ 504666 w 5470628"/>
              <a:gd name="connsiteY117" fmla="*/ 1177230 h 3193741"/>
              <a:gd name="connsiteX118" fmla="*/ 482307 w 5470628"/>
              <a:gd name="connsiteY118" fmla="*/ 1162618 h 3193741"/>
              <a:gd name="connsiteX119" fmla="*/ 479029 w 5470628"/>
              <a:gd name="connsiteY119" fmla="*/ 1162540 h 3193741"/>
              <a:gd name="connsiteX120" fmla="*/ 447663 w 5470628"/>
              <a:gd name="connsiteY120" fmla="*/ 1132649 h 3193741"/>
              <a:gd name="connsiteX121" fmla="*/ 438547 w 5470628"/>
              <a:gd name="connsiteY121" fmla="*/ 1110977 h 3193741"/>
              <a:gd name="connsiteX122" fmla="*/ 405343 w 5470628"/>
              <a:gd name="connsiteY122" fmla="*/ 1089612 h 3193741"/>
              <a:gd name="connsiteX123" fmla="*/ 371373 w 5470628"/>
              <a:gd name="connsiteY123" fmla="*/ 1070238 h 3193741"/>
              <a:gd name="connsiteX124" fmla="*/ 290358 w 5470628"/>
              <a:gd name="connsiteY124" fmla="*/ 1059884 h 3193741"/>
              <a:gd name="connsiteX125" fmla="*/ 235140 w 5470628"/>
              <a:gd name="connsiteY125" fmla="*/ 1029322 h 3193741"/>
              <a:gd name="connsiteX126" fmla="*/ 300494 w 5470628"/>
              <a:gd name="connsiteY126" fmla="*/ 1032083 h 3193741"/>
              <a:gd name="connsiteX127" fmla="*/ 239661 w 5470628"/>
              <a:gd name="connsiteY127" fmla="*/ 997457 h 3193741"/>
              <a:gd name="connsiteX128" fmla="*/ 204788 w 5470628"/>
              <a:gd name="connsiteY128" fmla="*/ 959211 h 3193741"/>
              <a:gd name="connsiteX129" fmla="*/ 207583 w 5470628"/>
              <a:gd name="connsiteY129" fmla="*/ 947009 h 3193741"/>
              <a:gd name="connsiteX130" fmla="*/ 223061 w 5470628"/>
              <a:gd name="connsiteY130" fmla="*/ 947033 h 3193741"/>
              <a:gd name="connsiteX131" fmla="*/ 280015 w 5470628"/>
              <a:gd name="connsiteY131" fmla="*/ 972164 h 3193741"/>
              <a:gd name="connsiteX132" fmla="*/ 353948 w 5470628"/>
              <a:gd name="connsiteY132" fmla="*/ 1006865 h 3193741"/>
              <a:gd name="connsiteX133" fmla="*/ 240466 w 5470628"/>
              <a:gd name="connsiteY133" fmla="*/ 939943 h 3193741"/>
              <a:gd name="connsiteX134" fmla="*/ 158812 w 5470628"/>
              <a:gd name="connsiteY134" fmla="*/ 891467 h 3193741"/>
              <a:gd name="connsiteX135" fmla="*/ 139551 w 5470628"/>
              <a:gd name="connsiteY135" fmla="*/ 855364 h 3193741"/>
              <a:gd name="connsiteX136" fmla="*/ 145731 w 5470628"/>
              <a:gd name="connsiteY136" fmla="*/ 844888 h 3193741"/>
              <a:gd name="connsiteX137" fmla="*/ 158154 w 5470628"/>
              <a:gd name="connsiteY137" fmla="*/ 848366 h 3193741"/>
              <a:gd name="connsiteX138" fmla="*/ 169370 w 5470628"/>
              <a:gd name="connsiteY138" fmla="*/ 856260 h 3193741"/>
              <a:gd name="connsiteX139" fmla="*/ 288295 w 5470628"/>
              <a:gd name="connsiteY139" fmla="*/ 915169 h 3193741"/>
              <a:gd name="connsiteX140" fmla="*/ 462694 w 5470628"/>
              <a:gd name="connsiteY140" fmla="*/ 994643 h 3193741"/>
              <a:gd name="connsiteX141" fmla="*/ 531910 w 5470628"/>
              <a:gd name="connsiteY141" fmla="*/ 1006664 h 3193741"/>
              <a:gd name="connsiteX142" fmla="*/ 333940 w 5470628"/>
              <a:gd name="connsiteY142" fmla="*/ 893507 h 3193741"/>
              <a:gd name="connsiteX143" fmla="*/ 181443 w 5470628"/>
              <a:gd name="connsiteY143" fmla="*/ 746608 h 3193741"/>
              <a:gd name="connsiteX144" fmla="*/ 162678 w 5470628"/>
              <a:gd name="connsiteY144" fmla="*/ 737018 h 3193741"/>
              <a:gd name="connsiteX145" fmla="*/ 156307 w 5470628"/>
              <a:gd name="connsiteY145" fmla="*/ 730435 h 3193741"/>
              <a:gd name="connsiteX146" fmla="*/ 117227 w 5470628"/>
              <a:gd name="connsiteY146" fmla="*/ 677515 h 3193741"/>
              <a:gd name="connsiteX147" fmla="*/ 113655 w 5470628"/>
              <a:gd name="connsiteY147" fmla="*/ 663474 h 3193741"/>
              <a:gd name="connsiteX148" fmla="*/ 115226 w 5470628"/>
              <a:gd name="connsiteY148" fmla="*/ 636712 h 3193741"/>
              <a:gd name="connsiteX149" fmla="*/ 105067 w 5470628"/>
              <a:gd name="connsiteY149" fmla="*/ 622046 h 3193741"/>
              <a:gd name="connsiteX150" fmla="*/ 104113 w 5470628"/>
              <a:gd name="connsiteY150" fmla="*/ 611722 h 3193741"/>
              <a:gd name="connsiteX151" fmla="*/ 118895 w 5470628"/>
              <a:gd name="connsiteY151" fmla="*/ 610169 h 3193741"/>
              <a:gd name="connsiteX152" fmla="*/ 163095 w 5470628"/>
              <a:gd name="connsiteY152" fmla="*/ 640642 h 3193741"/>
              <a:gd name="connsiteX153" fmla="*/ 185766 w 5470628"/>
              <a:gd name="connsiteY153" fmla="*/ 641454 h 3193741"/>
              <a:gd name="connsiteX154" fmla="*/ 212892 w 5470628"/>
              <a:gd name="connsiteY154" fmla="*/ 637457 h 3193741"/>
              <a:gd name="connsiteX155" fmla="*/ 223932 w 5470628"/>
              <a:gd name="connsiteY155" fmla="*/ 647271 h 3193741"/>
              <a:gd name="connsiteX156" fmla="*/ 287167 w 5470628"/>
              <a:gd name="connsiteY156" fmla="*/ 691571 h 3193741"/>
              <a:gd name="connsiteX157" fmla="*/ 330380 w 5470628"/>
              <a:gd name="connsiteY157" fmla="*/ 692506 h 3193741"/>
              <a:gd name="connsiteX158" fmla="*/ 296172 w 5470628"/>
              <a:gd name="connsiteY158" fmla="*/ 688108 h 3193741"/>
              <a:gd name="connsiteX159" fmla="*/ 286974 w 5470628"/>
              <a:gd name="connsiteY159" fmla="*/ 674512 h 3193741"/>
              <a:gd name="connsiteX160" fmla="*/ 286166 w 5470628"/>
              <a:gd name="connsiteY160" fmla="*/ 661798 h 3193741"/>
              <a:gd name="connsiteX161" fmla="*/ 236268 w 5470628"/>
              <a:gd name="connsiteY161" fmla="*/ 635338 h 3193741"/>
              <a:gd name="connsiteX162" fmla="*/ 231734 w 5470628"/>
              <a:gd name="connsiteY162" fmla="*/ 634225 h 3193741"/>
              <a:gd name="connsiteX163" fmla="*/ 221253 w 5470628"/>
              <a:gd name="connsiteY163" fmla="*/ 623870 h 3193741"/>
              <a:gd name="connsiteX164" fmla="*/ 237564 w 5470628"/>
              <a:gd name="connsiteY164" fmla="*/ 613590 h 3193741"/>
              <a:gd name="connsiteX165" fmla="*/ 282259 w 5470628"/>
              <a:gd name="connsiteY165" fmla="*/ 619091 h 3193741"/>
              <a:gd name="connsiteX166" fmla="*/ 370630 w 5470628"/>
              <a:gd name="connsiteY166" fmla="*/ 665566 h 3193741"/>
              <a:gd name="connsiteX167" fmla="*/ 498017 w 5470628"/>
              <a:gd name="connsiteY167" fmla="*/ 740532 h 3193741"/>
              <a:gd name="connsiteX168" fmla="*/ 918036 w 5470628"/>
              <a:gd name="connsiteY168" fmla="*/ 924307 h 3193741"/>
              <a:gd name="connsiteX169" fmla="*/ 1079304 w 5470628"/>
              <a:gd name="connsiteY169" fmla="*/ 984494 h 3193741"/>
              <a:gd name="connsiteX170" fmla="*/ 1079935 w 5470628"/>
              <a:gd name="connsiteY170" fmla="*/ 980383 h 3193741"/>
              <a:gd name="connsiteX171" fmla="*/ 1079695 w 5470628"/>
              <a:gd name="connsiteY171" fmla="*/ 976616 h 3193741"/>
              <a:gd name="connsiteX172" fmla="*/ 966178 w 5470628"/>
              <a:gd name="connsiteY172" fmla="*/ 937219 h 3193741"/>
              <a:gd name="connsiteX173" fmla="*/ 720106 w 5470628"/>
              <a:gd name="connsiteY173" fmla="*/ 807112 h 3193741"/>
              <a:gd name="connsiteX174" fmla="*/ 698823 w 5470628"/>
              <a:gd name="connsiteY174" fmla="*/ 804708 h 3193741"/>
              <a:gd name="connsiteX175" fmla="*/ 664513 w 5470628"/>
              <a:gd name="connsiteY175" fmla="*/ 784663 h 3193741"/>
              <a:gd name="connsiteX176" fmla="*/ 660380 w 5470628"/>
              <a:gd name="connsiteY176" fmla="*/ 771165 h 3193741"/>
              <a:gd name="connsiteX177" fmla="*/ 584959 w 5470628"/>
              <a:gd name="connsiteY177" fmla="*/ 722409 h 3193741"/>
              <a:gd name="connsiteX178" fmla="*/ 435649 w 5470628"/>
              <a:gd name="connsiteY178" fmla="*/ 639659 h 3193741"/>
              <a:gd name="connsiteX179" fmla="*/ 404944 w 5470628"/>
              <a:gd name="connsiteY179" fmla="*/ 606128 h 3193741"/>
              <a:gd name="connsiteX180" fmla="*/ 408476 w 5470628"/>
              <a:gd name="connsiteY180" fmla="*/ 591466 h 3193741"/>
              <a:gd name="connsiteX181" fmla="*/ 425225 w 5470628"/>
              <a:gd name="connsiteY181" fmla="*/ 592759 h 3193741"/>
              <a:gd name="connsiteX182" fmla="*/ 487115 w 5470628"/>
              <a:gd name="connsiteY182" fmla="*/ 620614 h 3193741"/>
              <a:gd name="connsiteX183" fmla="*/ 550277 w 5470628"/>
              <a:gd name="connsiteY183" fmla="*/ 649738 h 3193741"/>
              <a:gd name="connsiteX184" fmla="*/ 544421 w 5470628"/>
              <a:gd name="connsiteY184" fmla="*/ 641907 h 3193741"/>
              <a:gd name="connsiteX185" fmla="*/ 431905 w 5470628"/>
              <a:gd name="connsiteY185" fmla="*/ 580799 h 3193741"/>
              <a:gd name="connsiteX186" fmla="*/ 351177 w 5470628"/>
              <a:gd name="connsiteY186" fmla="*/ 528177 h 3193741"/>
              <a:gd name="connsiteX187" fmla="*/ 339749 w 5470628"/>
              <a:gd name="connsiteY187" fmla="*/ 498244 h 3193741"/>
              <a:gd name="connsiteX188" fmla="*/ 346313 w 5470628"/>
              <a:gd name="connsiteY188" fmla="*/ 489145 h 3193741"/>
              <a:gd name="connsiteX189" fmla="*/ 356579 w 5470628"/>
              <a:gd name="connsiteY189" fmla="*/ 491460 h 3193741"/>
              <a:gd name="connsiteX190" fmla="*/ 371505 w 5470628"/>
              <a:gd name="connsiteY190" fmla="*/ 501516 h 3193741"/>
              <a:gd name="connsiteX191" fmla="*/ 476275 w 5470628"/>
              <a:gd name="connsiteY191" fmla="*/ 553122 h 3193741"/>
              <a:gd name="connsiteX192" fmla="*/ 649952 w 5470628"/>
              <a:gd name="connsiteY192" fmla="*/ 635294 h 3193741"/>
              <a:gd name="connsiteX193" fmla="*/ 727161 w 5470628"/>
              <a:gd name="connsiteY193" fmla="*/ 651328 h 3193741"/>
              <a:gd name="connsiteX194" fmla="*/ 722417 w 5470628"/>
              <a:gd name="connsiteY194" fmla="*/ 646921 h 3193741"/>
              <a:gd name="connsiteX195" fmla="*/ 546079 w 5470628"/>
              <a:gd name="connsiteY195" fmla="*/ 546328 h 3193741"/>
              <a:gd name="connsiteX196" fmla="*/ 378182 w 5470628"/>
              <a:gd name="connsiteY196" fmla="*/ 386585 h 3193741"/>
              <a:gd name="connsiteX197" fmla="*/ 370158 w 5470628"/>
              <a:gd name="connsiteY197" fmla="*/ 382100 h 3193741"/>
              <a:gd name="connsiteX198" fmla="*/ 357861 w 5470628"/>
              <a:gd name="connsiteY198" fmla="*/ 371252 h 3193741"/>
              <a:gd name="connsiteX199" fmla="*/ 331313 w 5470628"/>
              <a:gd name="connsiteY199" fmla="*/ 328203 h 3193741"/>
              <a:gd name="connsiteX200" fmla="*/ 319354 w 5470628"/>
              <a:gd name="connsiteY200" fmla="*/ 299282 h 3193741"/>
              <a:gd name="connsiteX201" fmla="*/ 319682 w 5470628"/>
              <a:gd name="connsiteY201" fmla="*/ 285719 h 3193741"/>
              <a:gd name="connsiteX202" fmla="*/ 306391 w 5470628"/>
              <a:gd name="connsiteY202" fmla="*/ 268585 h 3193741"/>
              <a:gd name="connsiteX203" fmla="*/ 303294 w 5470628"/>
              <a:gd name="connsiteY203" fmla="*/ 257334 h 3193741"/>
              <a:gd name="connsiteX204" fmla="*/ 319242 w 5470628"/>
              <a:gd name="connsiteY204" fmla="*/ 255403 h 3193741"/>
              <a:gd name="connsiteX205" fmla="*/ 364093 w 5470628"/>
              <a:gd name="connsiteY205" fmla="*/ 286745 h 3193741"/>
              <a:gd name="connsiteX206" fmla="*/ 385301 w 5470628"/>
              <a:gd name="connsiteY206" fmla="*/ 287973 h 3193741"/>
              <a:gd name="connsiteX207" fmla="*/ 417598 w 5470628"/>
              <a:gd name="connsiteY207" fmla="*/ 285722 h 3193741"/>
              <a:gd name="connsiteX208" fmla="*/ 440155 w 5470628"/>
              <a:gd name="connsiteY208" fmla="*/ 308139 h 3193741"/>
              <a:gd name="connsiteX209" fmla="*/ 534406 w 5470628"/>
              <a:gd name="connsiteY209" fmla="*/ 339430 h 3193741"/>
              <a:gd name="connsiteX210" fmla="*/ 495633 w 5470628"/>
              <a:gd name="connsiteY210" fmla="*/ 333450 h 3193741"/>
              <a:gd name="connsiteX211" fmla="*/ 486289 w 5470628"/>
              <a:gd name="connsiteY211" fmla="*/ 322243 h 3193741"/>
              <a:gd name="connsiteX212" fmla="*/ 484000 w 5470628"/>
              <a:gd name="connsiteY212" fmla="*/ 304964 h 3193741"/>
              <a:gd name="connsiteX213" fmla="*/ 436911 w 5470628"/>
              <a:gd name="connsiteY213" fmla="*/ 280536 h 3193741"/>
              <a:gd name="connsiteX214" fmla="*/ 426865 w 5470628"/>
              <a:gd name="connsiteY214" fmla="*/ 277007 h 3193741"/>
              <a:gd name="connsiteX215" fmla="*/ 420654 w 5470628"/>
              <a:gd name="connsiteY215" fmla="*/ 268269 h 3193741"/>
              <a:gd name="connsiteX216" fmla="*/ 432329 w 5470628"/>
              <a:gd name="connsiteY216" fmla="*/ 259975 h 3193741"/>
              <a:gd name="connsiteX217" fmla="*/ 447672 w 5470628"/>
              <a:gd name="connsiteY217" fmla="*/ 257879 h 3193741"/>
              <a:gd name="connsiteX218" fmla="*/ 502242 w 5470628"/>
              <a:gd name="connsiteY218" fmla="*/ 273572 h 3193741"/>
              <a:gd name="connsiteX219" fmla="*/ 659874 w 5470628"/>
              <a:gd name="connsiteY219" fmla="*/ 365516 h 3193741"/>
              <a:gd name="connsiteX220" fmla="*/ 829177 w 5470628"/>
              <a:gd name="connsiteY220" fmla="*/ 444421 h 3193741"/>
              <a:gd name="connsiteX221" fmla="*/ 1231903 w 5470628"/>
              <a:gd name="connsiteY221" fmla="*/ 613682 h 3193741"/>
              <a:gd name="connsiteX222" fmla="*/ 1911736 w 5470628"/>
              <a:gd name="connsiteY222" fmla="*/ 685084 h 3193741"/>
              <a:gd name="connsiteX223" fmla="*/ 2564313 w 5470628"/>
              <a:gd name="connsiteY223" fmla="*/ 632143 h 3193741"/>
              <a:gd name="connsiteX224" fmla="*/ 2657304 w 5470628"/>
              <a:gd name="connsiteY224" fmla="*/ 624913 h 3193741"/>
              <a:gd name="connsiteX225" fmla="*/ 4235818 w 5470628"/>
              <a:gd name="connsiteY225" fmla="*/ 259339 h 3193741"/>
              <a:gd name="connsiteX226" fmla="*/ 4460331 w 5470628"/>
              <a:gd name="connsiteY226" fmla="*/ 176864 h 3193741"/>
              <a:gd name="connsiteX227" fmla="*/ 4499578 w 5470628"/>
              <a:gd name="connsiteY227" fmla="*/ 186791 h 3193741"/>
              <a:gd name="connsiteX228" fmla="*/ 4514640 w 5470628"/>
              <a:gd name="connsiteY228" fmla="*/ 188841 h 3193741"/>
              <a:gd name="connsiteX229" fmla="*/ 4516523 w 5470628"/>
              <a:gd name="connsiteY229" fmla="*/ 189988 h 3193741"/>
              <a:gd name="connsiteX230" fmla="*/ 4518126 w 5470628"/>
              <a:gd name="connsiteY230" fmla="*/ 189316 h 3193741"/>
              <a:gd name="connsiteX231" fmla="*/ 4514640 w 5470628"/>
              <a:gd name="connsiteY231" fmla="*/ 188841 h 3193741"/>
              <a:gd name="connsiteX232" fmla="*/ 4511569 w 5470628"/>
              <a:gd name="connsiteY232" fmla="*/ 186970 h 3193741"/>
              <a:gd name="connsiteX233" fmla="*/ 4510888 w 5470628"/>
              <a:gd name="connsiteY233" fmla="*/ 180943 h 3193741"/>
              <a:gd name="connsiteX234" fmla="*/ 4531865 w 5470628"/>
              <a:gd name="connsiteY234" fmla="*/ 155151 h 3193741"/>
              <a:gd name="connsiteX235" fmla="*/ 4573441 w 5470628"/>
              <a:gd name="connsiteY235" fmla="*/ 139676 h 3193741"/>
              <a:gd name="connsiteX236" fmla="*/ 4594964 w 5470628"/>
              <a:gd name="connsiteY236" fmla="*/ 145847 h 3193741"/>
              <a:gd name="connsiteX237" fmla="*/ 4623059 w 5470628"/>
              <a:gd name="connsiteY237" fmla="*/ 152410 h 3193741"/>
              <a:gd name="connsiteX238" fmla="*/ 4748356 w 5470628"/>
              <a:gd name="connsiteY238" fmla="*/ 68192 h 3193741"/>
              <a:gd name="connsiteX239" fmla="*/ 4833812 w 5470628"/>
              <a:gd name="connsiteY239" fmla="*/ 8017 h 3193741"/>
              <a:gd name="connsiteX240" fmla="*/ 4850908 w 5470628"/>
              <a:gd name="connsiteY240" fmla="*/ 727 h 31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5470628" h="3193741">
                <a:moveTo>
                  <a:pt x="5462602" y="1413608"/>
                </a:moveTo>
                <a:lnTo>
                  <a:pt x="5465724" y="1421881"/>
                </a:lnTo>
                <a:cubicBezTo>
                  <a:pt x="5472118" y="1444281"/>
                  <a:pt x="5472640" y="1461744"/>
                  <a:pt x="5465025" y="1466556"/>
                </a:cubicBezTo>
                <a:lnTo>
                  <a:pt x="5463208" y="1466226"/>
                </a:lnTo>
                <a:lnTo>
                  <a:pt x="5463242" y="1451866"/>
                </a:lnTo>
                <a:cubicBezTo>
                  <a:pt x="5463190" y="1441487"/>
                  <a:pt x="5463068" y="1431722"/>
                  <a:pt x="5462894" y="1423194"/>
                </a:cubicBezTo>
                <a:close/>
                <a:moveTo>
                  <a:pt x="5461417" y="1391849"/>
                </a:moveTo>
                <a:cubicBezTo>
                  <a:pt x="5461710" y="1392940"/>
                  <a:pt x="5461992" y="1396513"/>
                  <a:pt x="5462246" y="1401944"/>
                </a:cubicBezTo>
                <a:lnTo>
                  <a:pt x="5462602" y="1413608"/>
                </a:lnTo>
                <a:lnTo>
                  <a:pt x="5459078" y="1404268"/>
                </a:lnTo>
                <a:lnTo>
                  <a:pt x="5460137" y="1393780"/>
                </a:lnTo>
                <a:cubicBezTo>
                  <a:pt x="5460561" y="1391114"/>
                  <a:pt x="5460982" y="1390270"/>
                  <a:pt x="5461417" y="1391849"/>
                </a:cubicBezTo>
                <a:close/>
                <a:moveTo>
                  <a:pt x="614271" y="1052206"/>
                </a:moveTo>
                <a:cubicBezTo>
                  <a:pt x="613444" y="1053256"/>
                  <a:pt x="612323" y="1054339"/>
                  <a:pt x="611497" y="1055389"/>
                </a:cubicBezTo>
                <a:cubicBezTo>
                  <a:pt x="617673" y="1058912"/>
                  <a:pt x="624115" y="1061928"/>
                  <a:pt x="630277" y="1065215"/>
                </a:cubicBezTo>
                <a:cubicBezTo>
                  <a:pt x="637469" y="1066004"/>
                  <a:pt x="644958" y="1066759"/>
                  <a:pt x="651856" y="1067584"/>
                </a:cubicBezTo>
                <a:cubicBezTo>
                  <a:pt x="639327" y="1062458"/>
                  <a:pt x="626799" y="1057332"/>
                  <a:pt x="614271" y="1052206"/>
                </a:cubicBezTo>
                <a:close/>
                <a:moveTo>
                  <a:pt x="810628" y="695550"/>
                </a:moveTo>
                <a:cubicBezTo>
                  <a:pt x="873537" y="739416"/>
                  <a:pt x="951215" y="767494"/>
                  <a:pt x="1033084" y="791270"/>
                </a:cubicBezTo>
                <a:cubicBezTo>
                  <a:pt x="1034205" y="790184"/>
                  <a:pt x="1035031" y="789136"/>
                  <a:pt x="1036153" y="788050"/>
                </a:cubicBezTo>
                <a:cubicBezTo>
                  <a:pt x="960983" y="757296"/>
                  <a:pt x="885798" y="726306"/>
                  <a:pt x="810628" y="695550"/>
                </a:cubicBezTo>
                <a:close/>
                <a:moveTo>
                  <a:pt x="4850908" y="727"/>
                </a:moveTo>
                <a:cubicBezTo>
                  <a:pt x="4858191" y="2929"/>
                  <a:pt x="4860543" y="7152"/>
                  <a:pt x="4858584" y="13795"/>
                </a:cubicBezTo>
                <a:cubicBezTo>
                  <a:pt x="4855845" y="22194"/>
                  <a:pt x="4850092" y="30008"/>
                  <a:pt x="4843408" y="37224"/>
                </a:cubicBezTo>
                <a:cubicBezTo>
                  <a:pt x="4812232" y="71132"/>
                  <a:pt x="4827067" y="79774"/>
                  <a:pt x="4871062" y="78954"/>
                </a:cubicBezTo>
                <a:cubicBezTo>
                  <a:pt x="4910302" y="78234"/>
                  <a:pt x="4949507" y="72299"/>
                  <a:pt x="4989038" y="66799"/>
                </a:cubicBezTo>
                <a:cubicBezTo>
                  <a:pt x="5008500" y="63967"/>
                  <a:pt x="5009491" y="65509"/>
                  <a:pt x="5002636" y="79388"/>
                </a:cubicBezTo>
                <a:cubicBezTo>
                  <a:pt x="4991594" y="102315"/>
                  <a:pt x="4990844" y="123285"/>
                  <a:pt x="5008332" y="140859"/>
                </a:cubicBezTo>
                <a:cubicBezTo>
                  <a:pt x="5012456" y="144868"/>
                  <a:pt x="5015428" y="149491"/>
                  <a:pt x="5014326" y="155555"/>
                </a:cubicBezTo>
                <a:cubicBezTo>
                  <a:pt x="5009356" y="180357"/>
                  <a:pt x="5019874" y="200674"/>
                  <a:pt x="5030704" y="221190"/>
                </a:cubicBezTo>
                <a:cubicBezTo>
                  <a:pt x="5048958" y="255517"/>
                  <a:pt x="5072099" y="287116"/>
                  <a:pt x="5097262" y="317759"/>
                </a:cubicBezTo>
                <a:cubicBezTo>
                  <a:pt x="5115004" y="339336"/>
                  <a:pt x="5126222" y="365974"/>
                  <a:pt x="5165084" y="373367"/>
                </a:cubicBezTo>
                <a:cubicBezTo>
                  <a:pt x="5174420" y="375083"/>
                  <a:pt x="5177498" y="381353"/>
                  <a:pt x="5174137" y="389353"/>
                </a:cubicBezTo>
                <a:cubicBezTo>
                  <a:pt x="5163026" y="415847"/>
                  <a:pt x="5172067" y="436343"/>
                  <a:pt x="5192507" y="453561"/>
                </a:cubicBezTo>
                <a:cubicBezTo>
                  <a:pt x="5199734" y="459565"/>
                  <a:pt x="5197020" y="463690"/>
                  <a:pt x="5187160" y="467732"/>
                </a:cubicBezTo>
                <a:cubicBezTo>
                  <a:pt x="5175836" y="472188"/>
                  <a:pt x="5167025" y="478711"/>
                  <a:pt x="5160106" y="486904"/>
                </a:cubicBezTo>
                <a:cubicBezTo>
                  <a:pt x="5148744" y="500143"/>
                  <a:pt x="5143396" y="514315"/>
                  <a:pt x="5138948" y="528614"/>
                </a:cubicBezTo>
                <a:cubicBezTo>
                  <a:pt x="5132042" y="551041"/>
                  <a:pt x="5123894" y="572670"/>
                  <a:pt x="5097016" y="589923"/>
                </a:cubicBezTo>
                <a:cubicBezTo>
                  <a:pt x="5089016" y="595163"/>
                  <a:pt x="5082598" y="601872"/>
                  <a:pt x="5075869" y="608381"/>
                </a:cubicBezTo>
                <a:cubicBezTo>
                  <a:pt x="5078016" y="614052"/>
                  <a:pt x="5083322" y="617918"/>
                  <a:pt x="5093172" y="618385"/>
                </a:cubicBezTo>
                <a:cubicBezTo>
                  <a:pt x="5155867" y="621469"/>
                  <a:pt x="5153088" y="652648"/>
                  <a:pt x="5153518" y="687474"/>
                </a:cubicBezTo>
                <a:cubicBezTo>
                  <a:pt x="5154177" y="730575"/>
                  <a:pt x="5118812" y="754787"/>
                  <a:pt x="5074984" y="776941"/>
                </a:cubicBezTo>
                <a:cubicBezTo>
                  <a:pt x="5059986" y="784451"/>
                  <a:pt x="5038116" y="786863"/>
                  <a:pt x="5033348" y="805473"/>
                </a:cubicBezTo>
                <a:cubicBezTo>
                  <a:pt x="5059529" y="819384"/>
                  <a:pt x="5089376" y="802009"/>
                  <a:pt x="5116847" y="803426"/>
                </a:cubicBezTo>
                <a:cubicBezTo>
                  <a:pt x="5139548" y="804709"/>
                  <a:pt x="5176330" y="798120"/>
                  <a:pt x="5147902" y="833118"/>
                </a:cubicBezTo>
                <a:cubicBezTo>
                  <a:pt x="5139626" y="843373"/>
                  <a:pt x="5150382" y="848714"/>
                  <a:pt x="5161665" y="848297"/>
                </a:cubicBezTo>
                <a:cubicBezTo>
                  <a:pt x="5253064" y="844106"/>
                  <a:pt x="5215170" y="912756"/>
                  <a:pt x="5246520" y="942412"/>
                </a:cubicBezTo>
                <a:cubicBezTo>
                  <a:pt x="5255359" y="950358"/>
                  <a:pt x="5247812" y="967405"/>
                  <a:pt x="5235368" y="972946"/>
                </a:cubicBezTo>
                <a:cubicBezTo>
                  <a:pt x="5156387" y="1008610"/>
                  <a:pt x="5149354" y="1071149"/>
                  <a:pt x="5113739" y="1128845"/>
                </a:cubicBezTo>
                <a:cubicBezTo>
                  <a:pt x="5157305" y="1144685"/>
                  <a:pt x="5208388" y="1143005"/>
                  <a:pt x="5255034" y="1151117"/>
                </a:cubicBezTo>
                <a:cubicBezTo>
                  <a:pt x="5303482" y="1159484"/>
                  <a:pt x="5304156" y="1170079"/>
                  <a:pt x="5267513" y="1216275"/>
                </a:cubicBezTo>
                <a:cubicBezTo>
                  <a:pt x="5370269" y="1212844"/>
                  <a:pt x="5370269" y="1212844"/>
                  <a:pt x="5343113" y="1281854"/>
                </a:cubicBezTo>
                <a:cubicBezTo>
                  <a:pt x="5386272" y="1279593"/>
                  <a:pt x="5428618" y="1334726"/>
                  <a:pt x="5452014" y="1385543"/>
                </a:cubicBezTo>
                <a:lnTo>
                  <a:pt x="5459078" y="1404268"/>
                </a:lnTo>
                <a:lnTo>
                  <a:pt x="5458838" y="1406644"/>
                </a:lnTo>
                <a:cubicBezTo>
                  <a:pt x="5457942" y="1418063"/>
                  <a:pt x="5456960" y="1434367"/>
                  <a:pt x="5455752" y="1450751"/>
                </a:cubicBezTo>
                <a:lnTo>
                  <a:pt x="5454594" y="1464662"/>
                </a:lnTo>
                <a:lnTo>
                  <a:pt x="5447215" y="1463321"/>
                </a:lnTo>
                <a:cubicBezTo>
                  <a:pt x="5441256" y="1459714"/>
                  <a:pt x="5437002" y="1458345"/>
                  <a:pt x="5433934" y="1458428"/>
                </a:cubicBezTo>
                <a:cubicBezTo>
                  <a:pt x="5424728" y="1458676"/>
                  <a:pt x="5426188" y="1471978"/>
                  <a:pt x="5424276" y="1477014"/>
                </a:cubicBezTo>
                <a:cubicBezTo>
                  <a:pt x="5417851" y="1492977"/>
                  <a:pt x="5433852" y="1501241"/>
                  <a:pt x="5444628" y="1511562"/>
                </a:cubicBezTo>
                <a:cubicBezTo>
                  <a:pt x="5448663" y="1515344"/>
                  <a:pt x="5451544" y="1497678"/>
                  <a:pt x="5453752" y="1474786"/>
                </a:cubicBezTo>
                <a:lnTo>
                  <a:pt x="5454594" y="1464662"/>
                </a:lnTo>
                <a:lnTo>
                  <a:pt x="5463208" y="1466226"/>
                </a:lnTo>
                <a:lnTo>
                  <a:pt x="5463164" y="1484226"/>
                </a:lnTo>
                <a:cubicBezTo>
                  <a:pt x="5462722" y="1528173"/>
                  <a:pt x="5460824" y="1571999"/>
                  <a:pt x="5456160" y="1575885"/>
                </a:cubicBezTo>
                <a:cubicBezTo>
                  <a:pt x="5406708" y="1617226"/>
                  <a:pt x="5442751" y="1692579"/>
                  <a:pt x="5345636" y="1714543"/>
                </a:cubicBezTo>
                <a:cubicBezTo>
                  <a:pt x="5301930" y="1724583"/>
                  <a:pt x="5282493" y="1755882"/>
                  <a:pt x="5251319" y="1775792"/>
                </a:cubicBezTo>
                <a:cubicBezTo>
                  <a:pt x="5142610" y="1844714"/>
                  <a:pt x="5072132" y="1925140"/>
                  <a:pt x="5043512" y="2027305"/>
                </a:cubicBezTo>
                <a:cubicBezTo>
                  <a:pt x="5035488" y="2055562"/>
                  <a:pt x="5000258" y="2081893"/>
                  <a:pt x="4978144" y="2108535"/>
                </a:cubicBezTo>
                <a:cubicBezTo>
                  <a:pt x="4990785" y="2124798"/>
                  <a:pt x="5050411" y="2079615"/>
                  <a:pt x="5031476" y="2128173"/>
                </a:cubicBezTo>
                <a:cubicBezTo>
                  <a:pt x="5017138" y="2164787"/>
                  <a:pt x="4975973" y="2191363"/>
                  <a:pt x="4937389" y="2216441"/>
                </a:cubicBezTo>
                <a:cubicBezTo>
                  <a:pt x="4893079" y="2245058"/>
                  <a:pt x="4843760" y="2269776"/>
                  <a:pt x="4826122" y="2315331"/>
                </a:cubicBezTo>
                <a:cubicBezTo>
                  <a:pt x="4822276" y="2325050"/>
                  <a:pt x="3896510" y="3112888"/>
                  <a:pt x="2544647" y="3190975"/>
                </a:cubicBezTo>
                <a:cubicBezTo>
                  <a:pt x="2323734" y="3203734"/>
                  <a:pt x="1445947" y="3169121"/>
                  <a:pt x="1328257" y="3153006"/>
                </a:cubicBezTo>
                <a:cubicBezTo>
                  <a:pt x="1207258" y="3136344"/>
                  <a:pt x="1101756" y="3091943"/>
                  <a:pt x="977943" y="3082502"/>
                </a:cubicBezTo>
                <a:cubicBezTo>
                  <a:pt x="912454" y="3077622"/>
                  <a:pt x="848655" y="3061861"/>
                  <a:pt x="854473" y="2994250"/>
                </a:cubicBezTo>
                <a:cubicBezTo>
                  <a:pt x="856228" y="2975057"/>
                  <a:pt x="838125" y="2961827"/>
                  <a:pt x="811593" y="2970498"/>
                </a:cubicBezTo>
                <a:cubicBezTo>
                  <a:pt x="761454" y="2987010"/>
                  <a:pt x="736680" y="2962489"/>
                  <a:pt x="707024" y="2945439"/>
                </a:cubicBezTo>
                <a:cubicBezTo>
                  <a:pt x="654509" y="2915262"/>
                  <a:pt x="603913" y="2882480"/>
                  <a:pt x="523487" y="2886053"/>
                </a:cubicBezTo>
                <a:cubicBezTo>
                  <a:pt x="537017" y="2855468"/>
                  <a:pt x="563587" y="2856758"/>
                  <a:pt x="587884" y="2859746"/>
                </a:cubicBezTo>
                <a:cubicBezTo>
                  <a:pt x="652090" y="2867866"/>
                  <a:pt x="715235" y="2878012"/>
                  <a:pt x="779426" y="2885897"/>
                </a:cubicBezTo>
                <a:cubicBezTo>
                  <a:pt x="821123" y="2891048"/>
                  <a:pt x="863074" y="2900202"/>
                  <a:pt x="917288" y="2882248"/>
                </a:cubicBezTo>
                <a:cubicBezTo>
                  <a:pt x="866364" y="2830288"/>
                  <a:pt x="785092" y="2829930"/>
                  <a:pt x="718684" y="2819941"/>
                </a:cubicBezTo>
                <a:cubicBezTo>
                  <a:pt x="635747" y="2807447"/>
                  <a:pt x="584925" y="2771133"/>
                  <a:pt x="524650" y="2731220"/>
                </a:cubicBezTo>
                <a:cubicBezTo>
                  <a:pt x="584180" y="2712621"/>
                  <a:pt x="623299" y="2742760"/>
                  <a:pt x="670138" y="2735189"/>
                </a:cubicBezTo>
                <a:cubicBezTo>
                  <a:pt x="672406" y="2728745"/>
                  <a:pt x="675988" y="2719532"/>
                  <a:pt x="675382" y="2719369"/>
                </a:cubicBezTo>
                <a:cubicBezTo>
                  <a:pt x="596666" y="2703042"/>
                  <a:pt x="557844" y="2658869"/>
                  <a:pt x="542021" y="2601946"/>
                </a:cubicBezTo>
                <a:cubicBezTo>
                  <a:pt x="533902" y="2572560"/>
                  <a:pt x="505246" y="2566541"/>
                  <a:pt x="476895" y="2555976"/>
                </a:cubicBezTo>
                <a:cubicBezTo>
                  <a:pt x="377189" y="2518466"/>
                  <a:pt x="272496" y="2486779"/>
                  <a:pt x="188751" y="2428830"/>
                </a:cubicBezTo>
                <a:cubicBezTo>
                  <a:pt x="280875" y="2426687"/>
                  <a:pt x="357216" y="2461808"/>
                  <a:pt x="456762" y="2468731"/>
                </a:cubicBezTo>
                <a:cubicBezTo>
                  <a:pt x="373794" y="2404281"/>
                  <a:pt x="269816" y="2379152"/>
                  <a:pt x="174514" y="2345378"/>
                </a:cubicBezTo>
                <a:cubicBezTo>
                  <a:pt x="130977" y="2330009"/>
                  <a:pt x="90329" y="2308598"/>
                  <a:pt x="38827" y="2303685"/>
                </a:cubicBezTo>
                <a:cubicBezTo>
                  <a:pt x="20556" y="2301864"/>
                  <a:pt x="-10092" y="2297272"/>
                  <a:pt x="3281" y="2273587"/>
                </a:cubicBezTo>
                <a:cubicBezTo>
                  <a:pt x="14533" y="2253956"/>
                  <a:pt x="39095" y="2256437"/>
                  <a:pt x="61590" y="2259170"/>
                </a:cubicBezTo>
                <a:cubicBezTo>
                  <a:pt x="115591" y="2265916"/>
                  <a:pt x="170539" y="2259497"/>
                  <a:pt x="242291" y="2250569"/>
                </a:cubicBezTo>
                <a:cubicBezTo>
                  <a:pt x="178223" y="2197829"/>
                  <a:pt x="68904" y="2229102"/>
                  <a:pt x="13205" y="2172263"/>
                </a:cubicBezTo>
                <a:cubicBezTo>
                  <a:pt x="77196" y="2153598"/>
                  <a:pt x="128251" y="2170191"/>
                  <a:pt x="180810" y="2168333"/>
                </a:cubicBezTo>
                <a:cubicBezTo>
                  <a:pt x="228319" y="2166612"/>
                  <a:pt x="239444" y="2154350"/>
                  <a:pt x="226020" y="2121100"/>
                </a:cubicBezTo>
                <a:cubicBezTo>
                  <a:pt x="205165" y="2069293"/>
                  <a:pt x="229388" y="2038364"/>
                  <a:pt x="299145" y="2044862"/>
                </a:cubicBezTo>
                <a:cubicBezTo>
                  <a:pt x="363822" y="2051027"/>
                  <a:pt x="369032" y="2029991"/>
                  <a:pt x="350236" y="2001187"/>
                </a:cubicBezTo>
                <a:cubicBezTo>
                  <a:pt x="322862" y="1959187"/>
                  <a:pt x="348423" y="1921214"/>
                  <a:pt x="365223" y="1881218"/>
                </a:cubicBezTo>
                <a:cubicBezTo>
                  <a:pt x="390527" y="1820499"/>
                  <a:pt x="376326" y="1793748"/>
                  <a:pt x="310707" y="1758752"/>
                </a:cubicBezTo>
                <a:cubicBezTo>
                  <a:pt x="273754" y="1739265"/>
                  <a:pt x="234367" y="1723631"/>
                  <a:pt x="181659" y="1709137"/>
                </a:cubicBezTo>
                <a:cubicBezTo>
                  <a:pt x="299387" y="1683727"/>
                  <a:pt x="172918" y="1660608"/>
                  <a:pt x="213063" y="1632021"/>
                </a:cubicBezTo>
                <a:cubicBezTo>
                  <a:pt x="296030" y="1612244"/>
                  <a:pt x="369047" y="1679323"/>
                  <a:pt x="481390" y="1644125"/>
                </a:cubicBezTo>
                <a:cubicBezTo>
                  <a:pt x="336659" y="1595935"/>
                  <a:pt x="176348" y="1532074"/>
                  <a:pt x="68930" y="1457537"/>
                </a:cubicBezTo>
                <a:cubicBezTo>
                  <a:pt x="91299" y="1434897"/>
                  <a:pt x="115799" y="1450436"/>
                  <a:pt x="135138" y="1440976"/>
                </a:cubicBezTo>
                <a:cubicBezTo>
                  <a:pt x="133952" y="1436374"/>
                  <a:pt x="135290" y="1429332"/>
                  <a:pt x="131611" y="1427642"/>
                </a:cubicBezTo>
                <a:cubicBezTo>
                  <a:pt x="52402" y="1389548"/>
                  <a:pt x="51441" y="1388478"/>
                  <a:pt x="130443" y="1343795"/>
                </a:cubicBezTo>
                <a:cubicBezTo>
                  <a:pt x="158017" y="1328118"/>
                  <a:pt x="154966" y="1317573"/>
                  <a:pt x="138930" y="1304094"/>
                </a:cubicBezTo>
                <a:cubicBezTo>
                  <a:pt x="127608" y="1294551"/>
                  <a:pt x="113720" y="1286742"/>
                  <a:pt x="118409" y="1262212"/>
                </a:cubicBezTo>
                <a:cubicBezTo>
                  <a:pt x="164937" y="1287183"/>
                  <a:pt x="383505" y="1312432"/>
                  <a:pt x="421410" y="1304757"/>
                </a:cubicBezTo>
                <a:cubicBezTo>
                  <a:pt x="464009" y="1296037"/>
                  <a:pt x="610877" y="1288926"/>
                  <a:pt x="655702" y="1291801"/>
                </a:cubicBezTo>
                <a:cubicBezTo>
                  <a:pt x="653235" y="1290438"/>
                  <a:pt x="650767" y="1289077"/>
                  <a:pt x="648299" y="1287715"/>
                </a:cubicBezTo>
                <a:cubicBezTo>
                  <a:pt x="603999" y="1260339"/>
                  <a:pt x="559107" y="1233035"/>
                  <a:pt x="531027" y="1193967"/>
                </a:cubicBezTo>
                <a:cubicBezTo>
                  <a:pt x="529741" y="1192462"/>
                  <a:pt x="529061" y="1191120"/>
                  <a:pt x="526433" y="1191913"/>
                </a:cubicBezTo>
                <a:cubicBezTo>
                  <a:pt x="503415" y="1199684"/>
                  <a:pt x="505590" y="1187083"/>
                  <a:pt x="504666" y="1177230"/>
                </a:cubicBezTo>
                <a:cubicBezTo>
                  <a:pt x="503726" y="1167141"/>
                  <a:pt x="499378" y="1159602"/>
                  <a:pt x="482307" y="1162618"/>
                </a:cubicBezTo>
                <a:cubicBezTo>
                  <a:pt x="481421" y="1162726"/>
                  <a:pt x="480226" y="1162633"/>
                  <a:pt x="479029" y="1162540"/>
                </a:cubicBezTo>
                <a:cubicBezTo>
                  <a:pt x="470949" y="1161859"/>
                  <a:pt x="444139" y="1138059"/>
                  <a:pt x="447663" y="1132649"/>
                </a:cubicBezTo>
                <a:cubicBezTo>
                  <a:pt x="455539" y="1120781"/>
                  <a:pt x="446335" y="1116439"/>
                  <a:pt x="438547" y="1110977"/>
                </a:cubicBezTo>
                <a:cubicBezTo>
                  <a:pt x="427656" y="1103517"/>
                  <a:pt x="416795" y="1096529"/>
                  <a:pt x="405343" y="1089612"/>
                </a:cubicBezTo>
                <a:cubicBezTo>
                  <a:pt x="394202" y="1082895"/>
                  <a:pt x="382794" y="1076684"/>
                  <a:pt x="371373" y="1070238"/>
                </a:cubicBezTo>
                <a:cubicBezTo>
                  <a:pt x="344889" y="1065616"/>
                  <a:pt x="318169" y="1061972"/>
                  <a:pt x="290358" y="1059884"/>
                </a:cubicBezTo>
                <a:cubicBezTo>
                  <a:pt x="269709" y="1058114"/>
                  <a:pt x="246624" y="1055453"/>
                  <a:pt x="235140" y="1029322"/>
                </a:cubicBezTo>
                <a:cubicBezTo>
                  <a:pt x="256895" y="1029771"/>
                  <a:pt x="278695" y="1030927"/>
                  <a:pt x="300494" y="1032083"/>
                </a:cubicBezTo>
                <a:cubicBezTo>
                  <a:pt x="279542" y="1020860"/>
                  <a:pt x="259181" y="1009565"/>
                  <a:pt x="239661" y="997457"/>
                </a:cubicBezTo>
                <a:cubicBezTo>
                  <a:pt x="223540" y="987309"/>
                  <a:pt x="210281" y="975391"/>
                  <a:pt x="204788" y="959211"/>
                </a:cubicBezTo>
                <a:cubicBezTo>
                  <a:pt x="203337" y="955117"/>
                  <a:pt x="202166" y="950750"/>
                  <a:pt x="207583" y="947009"/>
                </a:cubicBezTo>
                <a:cubicBezTo>
                  <a:pt x="213561" y="942727"/>
                  <a:pt x="218466" y="944980"/>
                  <a:pt x="223061" y="947033"/>
                </a:cubicBezTo>
                <a:cubicBezTo>
                  <a:pt x="242046" y="955410"/>
                  <a:pt x="261311" y="963516"/>
                  <a:pt x="280015" y="972164"/>
                </a:cubicBezTo>
                <a:cubicBezTo>
                  <a:pt x="304852" y="983629"/>
                  <a:pt x="329408" y="995365"/>
                  <a:pt x="353948" y="1006865"/>
                </a:cubicBezTo>
                <a:cubicBezTo>
                  <a:pt x="319294" y="981405"/>
                  <a:pt x="281290" y="959435"/>
                  <a:pt x="240466" y="939943"/>
                </a:cubicBezTo>
                <a:cubicBezTo>
                  <a:pt x="210990" y="925718"/>
                  <a:pt x="181514" y="911494"/>
                  <a:pt x="158812" y="891467"/>
                </a:cubicBezTo>
                <a:cubicBezTo>
                  <a:pt x="147166" y="881489"/>
                  <a:pt x="141336" y="869384"/>
                  <a:pt x="139551" y="855364"/>
                </a:cubicBezTo>
                <a:cubicBezTo>
                  <a:pt x="139312" y="851597"/>
                  <a:pt x="139634" y="847287"/>
                  <a:pt x="145731" y="844888"/>
                </a:cubicBezTo>
                <a:cubicBezTo>
                  <a:pt x="151843" y="842724"/>
                  <a:pt x="155581" y="845356"/>
                  <a:pt x="158154" y="848366"/>
                </a:cubicBezTo>
                <a:cubicBezTo>
                  <a:pt x="161052" y="851811"/>
                  <a:pt x="164496" y="854479"/>
                  <a:pt x="169370" y="856260"/>
                </a:cubicBezTo>
                <a:cubicBezTo>
                  <a:pt x="212096" y="872913"/>
                  <a:pt x="249775" y="894448"/>
                  <a:pt x="288295" y="915169"/>
                </a:cubicBezTo>
                <a:cubicBezTo>
                  <a:pt x="343452" y="944788"/>
                  <a:pt x="397769" y="975222"/>
                  <a:pt x="462694" y="994643"/>
                </a:cubicBezTo>
                <a:cubicBezTo>
                  <a:pt x="487260" y="1001870"/>
                  <a:pt x="512622" y="1007575"/>
                  <a:pt x="531910" y="1006664"/>
                </a:cubicBezTo>
                <a:cubicBezTo>
                  <a:pt x="460990" y="972547"/>
                  <a:pt x="394087" y="936046"/>
                  <a:pt x="333940" y="893507"/>
                </a:cubicBezTo>
                <a:cubicBezTo>
                  <a:pt x="273173" y="850568"/>
                  <a:pt x="219876" y="803403"/>
                  <a:pt x="181443" y="746608"/>
                </a:cubicBezTo>
                <a:cubicBezTo>
                  <a:pt x="177494" y="740681"/>
                  <a:pt x="175038" y="734810"/>
                  <a:pt x="162678" y="737018"/>
                </a:cubicBezTo>
                <a:cubicBezTo>
                  <a:pt x="157082" y="737933"/>
                  <a:pt x="155070" y="734381"/>
                  <a:pt x="156307" y="730435"/>
                </a:cubicBezTo>
                <a:cubicBezTo>
                  <a:pt x="164051" y="702450"/>
                  <a:pt x="145532" y="687373"/>
                  <a:pt x="117227" y="677515"/>
                </a:cubicBezTo>
                <a:cubicBezTo>
                  <a:pt x="108392" y="674314"/>
                  <a:pt x="107546" y="670384"/>
                  <a:pt x="113655" y="663474"/>
                </a:cubicBezTo>
                <a:cubicBezTo>
                  <a:pt x="121976" y="653926"/>
                  <a:pt x="120506" y="644851"/>
                  <a:pt x="115226" y="636712"/>
                </a:cubicBezTo>
                <a:cubicBezTo>
                  <a:pt x="112224" y="631619"/>
                  <a:pt x="108350" y="626868"/>
                  <a:pt x="105067" y="622046"/>
                </a:cubicBezTo>
                <a:cubicBezTo>
                  <a:pt x="102790" y="619000"/>
                  <a:pt x="99022" y="615897"/>
                  <a:pt x="104113" y="611722"/>
                </a:cubicBezTo>
                <a:cubicBezTo>
                  <a:pt x="108939" y="608053"/>
                  <a:pt x="114081" y="609328"/>
                  <a:pt x="118895" y="610169"/>
                </a:cubicBezTo>
                <a:cubicBezTo>
                  <a:pt x="142040" y="613772"/>
                  <a:pt x="156094" y="624170"/>
                  <a:pt x="163095" y="640642"/>
                </a:cubicBezTo>
                <a:cubicBezTo>
                  <a:pt x="168334" y="652819"/>
                  <a:pt x="173104" y="652953"/>
                  <a:pt x="185766" y="641454"/>
                </a:cubicBezTo>
                <a:cubicBezTo>
                  <a:pt x="195327" y="632704"/>
                  <a:pt x="204232" y="632337"/>
                  <a:pt x="212892" y="637457"/>
                </a:cubicBezTo>
                <a:cubicBezTo>
                  <a:pt x="217516" y="639981"/>
                  <a:pt x="220444" y="643897"/>
                  <a:pt x="223932" y="647271"/>
                </a:cubicBezTo>
                <a:cubicBezTo>
                  <a:pt x="241420" y="664845"/>
                  <a:pt x="259762" y="681841"/>
                  <a:pt x="287167" y="691571"/>
                </a:cubicBezTo>
                <a:cubicBezTo>
                  <a:pt x="299355" y="696027"/>
                  <a:pt x="312354" y="699197"/>
                  <a:pt x="330380" y="692506"/>
                </a:cubicBezTo>
                <a:cubicBezTo>
                  <a:pt x="318517" y="688486"/>
                  <a:pt x="306954" y="689175"/>
                  <a:pt x="296172" y="688108"/>
                </a:cubicBezTo>
                <a:cubicBezTo>
                  <a:pt x="285390" y="687041"/>
                  <a:pt x="279539" y="683953"/>
                  <a:pt x="286974" y="674512"/>
                </a:cubicBezTo>
                <a:cubicBezTo>
                  <a:pt x="291105" y="669267"/>
                  <a:pt x="290555" y="665301"/>
                  <a:pt x="286166" y="661798"/>
                </a:cubicBezTo>
                <a:cubicBezTo>
                  <a:pt x="272052" y="650459"/>
                  <a:pt x="264416" y="633352"/>
                  <a:pt x="236268" y="635338"/>
                </a:cubicBezTo>
                <a:cubicBezTo>
                  <a:pt x="234792" y="635517"/>
                  <a:pt x="233255" y="634754"/>
                  <a:pt x="231734" y="634225"/>
                </a:cubicBezTo>
                <a:cubicBezTo>
                  <a:pt x="225957" y="632316"/>
                  <a:pt x="219575" y="630241"/>
                  <a:pt x="221253" y="623870"/>
                </a:cubicBezTo>
                <a:cubicBezTo>
                  <a:pt x="223227" y="617462"/>
                  <a:pt x="230816" y="615119"/>
                  <a:pt x="237564" y="613590"/>
                </a:cubicBezTo>
                <a:cubicBezTo>
                  <a:pt x="254884" y="609831"/>
                  <a:pt x="268844" y="614072"/>
                  <a:pt x="282259" y="619091"/>
                </a:cubicBezTo>
                <a:cubicBezTo>
                  <a:pt x="314893" y="631509"/>
                  <a:pt x="342201" y="649080"/>
                  <a:pt x="370630" y="665566"/>
                </a:cubicBezTo>
                <a:cubicBezTo>
                  <a:pt x="413275" y="690295"/>
                  <a:pt x="451153" y="719635"/>
                  <a:pt x="498017" y="740532"/>
                </a:cubicBezTo>
                <a:cubicBezTo>
                  <a:pt x="637369" y="802423"/>
                  <a:pt x="774774" y="866448"/>
                  <a:pt x="918036" y="924307"/>
                </a:cubicBezTo>
                <a:cubicBezTo>
                  <a:pt x="970882" y="945666"/>
                  <a:pt x="1024819" y="965469"/>
                  <a:pt x="1079304" y="984494"/>
                </a:cubicBezTo>
                <a:cubicBezTo>
                  <a:pt x="1079509" y="983045"/>
                  <a:pt x="1079744" y="982067"/>
                  <a:pt x="1079935" y="980383"/>
                </a:cubicBezTo>
                <a:cubicBezTo>
                  <a:pt x="1079860" y="979206"/>
                  <a:pt x="1079770" y="977793"/>
                  <a:pt x="1079695" y="976616"/>
                </a:cubicBezTo>
                <a:cubicBezTo>
                  <a:pt x="1041139" y="964679"/>
                  <a:pt x="1003098" y="951491"/>
                  <a:pt x="966178" y="937219"/>
                </a:cubicBezTo>
                <a:cubicBezTo>
                  <a:pt x="875541" y="901932"/>
                  <a:pt x="791930" y="860100"/>
                  <a:pt x="720106" y="807112"/>
                </a:cubicBezTo>
                <a:cubicBezTo>
                  <a:pt x="714181" y="802848"/>
                  <a:pt x="707904" y="802421"/>
                  <a:pt x="698823" y="804708"/>
                </a:cubicBezTo>
                <a:cubicBezTo>
                  <a:pt x="669544" y="812288"/>
                  <a:pt x="659939" y="806334"/>
                  <a:pt x="664513" y="784663"/>
                </a:cubicBezTo>
                <a:cubicBezTo>
                  <a:pt x="665660" y="779304"/>
                  <a:pt x="665686" y="775031"/>
                  <a:pt x="660380" y="771165"/>
                </a:cubicBezTo>
                <a:cubicBezTo>
                  <a:pt x="636661" y="753871"/>
                  <a:pt x="611807" y="737427"/>
                  <a:pt x="584959" y="722409"/>
                </a:cubicBezTo>
                <a:cubicBezTo>
                  <a:pt x="535282" y="694735"/>
                  <a:pt x="482226" y="670082"/>
                  <a:pt x="435649" y="639659"/>
                </a:cubicBezTo>
                <a:cubicBezTo>
                  <a:pt x="421965" y="630403"/>
                  <a:pt x="411440" y="619340"/>
                  <a:pt x="404944" y="606128"/>
                </a:cubicBezTo>
                <a:cubicBezTo>
                  <a:pt x="402872" y="601635"/>
                  <a:pt x="401613" y="595856"/>
                  <a:pt x="408476" y="591466"/>
                </a:cubicBezTo>
                <a:cubicBezTo>
                  <a:pt x="415044" y="587111"/>
                  <a:pt x="420320" y="590506"/>
                  <a:pt x="425225" y="592759"/>
                </a:cubicBezTo>
                <a:cubicBezTo>
                  <a:pt x="445746" y="601899"/>
                  <a:pt x="466578" y="611238"/>
                  <a:pt x="487115" y="620614"/>
                </a:cubicBezTo>
                <a:cubicBezTo>
                  <a:pt x="507947" y="629954"/>
                  <a:pt x="528514" y="639800"/>
                  <a:pt x="550277" y="649738"/>
                </a:cubicBezTo>
                <a:cubicBezTo>
                  <a:pt x="551408" y="644145"/>
                  <a:pt x="546904" y="643504"/>
                  <a:pt x="544421" y="641907"/>
                </a:cubicBezTo>
                <a:cubicBezTo>
                  <a:pt x="509355" y="619344"/>
                  <a:pt x="471190" y="599529"/>
                  <a:pt x="431905" y="580799"/>
                </a:cubicBezTo>
                <a:cubicBezTo>
                  <a:pt x="401512" y="566211"/>
                  <a:pt x="371947" y="550574"/>
                  <a:pt x="351177" y="528177"/>
                </a:cubicBezTo>
                <a:cubicBezTo>
                  <a:pt x="343180" y="519419"/>
                  <a:pt x="338696" y="509759"/>
                  <a:pt x="339749" y="498244"/>
                </a:cubicBezTo>
                <a:cubicBezTo>
                  <a:pt x="340115" y="494641"/>
                  <a:pt x="340481" y="491037"/>
                  <a:pt x="346313" y="489145"/>
                </a:cubicBezTo>
                <a:cubicBezTo>
                  <a:pt x="350979" y="487631"/>
                  <a:pt x="354067" y="489392"/>
                  <a:pt x="356579" y="491460"/>
                </a:cubicBezTo>
                <a:cubicBezTo>
                  <a:pt x="360984" y="495197"/>
                  <a:pt x="365388" y="498934"/>
                  <a:pt x="371505" y="501516"/>
                </a:cubicBezTo>
                <a:cubicBezTo>
                  <a:pt x="408203" y="517000"/>
                  <a:pt x="442659" y="534654"/>
                  <a:pt x="476275" y="553122"/>
                </a:cubicBezTo>
                <a:cubicBezTo>
                  <a:pt x="531461" y="583213"/>
                  <a:pt x="586103" y="614082"/>
                  <a:pt x="649952" y="635294"/>
                </a:cubicBezTo>
                <a:cubicBezTo>
                  <a:pt x="673972" y="643298"/>
                  <a:pt x="698805" y="650018"/>
                  <a:pt x="727161" y="651328"/>
                </a:cubicBezTo>
                <a:cubicBezTo>
                  <a:pt x="726126" y="649081"/>
                  <a:pt x="724263" y="647883"/>
                  <a:pt x="722417" y="646921"/>
                </a:cubicBezTo>
                <a:cubicBezTo>
                  <a:pt x="660627" y="615969"/>
                  <a:pt x="600830" y="583590"/>
                  <a:pt x="546079" y="546328"/>
                </a:cubicBezTo>
                <a:cubicBezTo>
                  <a:pt x="478576" y="500409"/>
                  <a:pt x="420223" y="448637"/>
                  <a:pt x="378182" y="386585"/>
                </a:cubicBezTo>
                <a:cubicBezTo>
                  <a:pt x="376229" y="383975"/>
                  <a:pt x="374884" y="381528"/>
                  <a:pt x="370158" y="382100"/>
                </a:cubicBezTo>
                <a:cubicBezTo>
                  <a:pt x="358064" y="383802"/>
                  <a:pt x="356583" y="379236"/>
                  <a:pt x="357861" y="371252"/>
                </a:cubicBezTo>
                <a:cubicBezTo>
                  <a:pt x="361373" y="351608"/>
                  <a:pt x="352380" y="336565"/>
                  <a:pt x="331313" y="328203"/>
                </a:cubicBezTo>
                <a:cubicBezTo>
                  <a:pt x="316037" y="321986"/>
                  <a:pt x="303183" y="316425"/>
                  <a:pt x="319354" y="299282"/>
                </a:cubicBezTo>
                <a:cubicBezTo>
                  <a:pt x="323265" y="295249"/>
                  <a:pt x="321459" y="290249"/>
                  <a:pt x="319682" y="285719"/>
                </a:cubicBezTo>
                <a:cubicBezTo>
                  <a:pt x="317166" y="278905"/>
                  <a:pt x="312080" y="273828"/>
                  <a:pt x="306391" y="268585"/>
                </a:cubicBezTo>
                <a:cubicBezTo>
                  <a:pt x="303227" y="265647"/>
                  <a:pt x="299399" y="261602"/>
                  <a:pt x="303294" y="257334"/>
                </a:cubicBezTo>
                <a:cubicBezTo>
                  <a:pt x="307735" y="252289"/>
                  <a:pt x="314131" y="254598"/>
                  <a:pt x="319242" y="255403"/>
                </a:cubicBezTo>
                <a:cubicBezTo>
                  <a:pt x="342683" y="258970"/>
                  <a:pt x="357062" y="269803"/>
                  <a:pt x="364093" y="286745"/>
                </a:cubicBezTo>
                <a:cubicBezTo>
                  <a:pt x="368651" y="297582"/>
                  <a:pt x="374307" y="297608"/>
                  <a:pt x="385301" y="287973"/>
                </a:cubicBezTo>
                <a:cubicBezTo>
                  <a:pt x="397712" y="277216"/>
                  <a:pt x="408079" y="276436"/>
                  <a:pt x="417598" y="285722"/>
                </a:cubicBezTo>
                <a:cubicBezTo>
                  <a:pt x="425226" y="293339"/>
                  <a:pt x="431406" y="301607"/>
                  <a:pt x="440155" y="308139"/>
                </a:cubicBezTo>
                <a:cubicBezTo>
                  <a:pt x="463623" y="326175"/>
                  <a:pt x="485720" y="346039"/>
                  <a:pt x="534406" y="339430"/>
                </a:cubicBezTo>
                <a:cubicBezTo>
                  <a:pt x="520872" y="332528"/>
                  <a:pt x="507316" y="334645"/>
                  <a:pt x="495633" y="333450"/>
                </a:cubicBezTo>
                <a:cubicBezTo>
                  <a:pt x="487244" y="332567"/>
                  <a:pt x="478750" y="330037"/>
                  <a:pt x="486289" y="322243"/>
                </a:cubicBezTo>
                <a:cubicBezTo>
                  <a:pt x="494951" y="313365"/>
                  <a:pt x="489365" y="309771"/>
                  <a:pt x="484000" y="304964"/>
                </a:cubicBezTo>
                <a:cubicBezTo>
                  <a:pt x="471673" y="293645"/>
                  <a:pt x="461604" y="280392"/>
                  <a:pt x="436911" y="280536"/>
                </a:cubicBezTo>
                <a:cubicBezTo>
                  <a:pt x="433041" y="280530"/>
                  <a:pt x="429923" y="278297"/>
                  <a:pt x="426865" y="277007"/>
                </a:cubicBezTo>
                <a:cubicBezTo>
                  <a:pt x="422581" y="275154"/>
                  <a:pt x="418872" y="272993"/>
                  <a:pt x="420654" y="268269"/>
                </a:cubicBezTo>
                <a:cubicBezTo>
                  <a:pt x="422468" y="264016"/>
                  <a:pt x="426748" y="261125"/>
                  <a:pt x="432329" y="259975"/>
                </a:cubicBezTo>
                <a:cubicBezTo>
                  <a:pt x="437320" y="258895"/>
                  <a:pt x="442621" y="258016"/>
                  <a:pt x="447672" y="257879"/>
                </a:cubicBezTo>
                <a:cubicBezTo>
                  <a:pt x="470223" y="256809"/>
                  <a:pt x="486254" y="265543"/>
                  <a:pt x="502242" y="273572"/>
                </a:cubicBezTo>
                <a:cubicBezTo>
                  <a:pt x="558179" y="301436"/>
                  <a:pt x="607891" y="334326"/>
                  <a:pt x="659874" y="365516"/>
                </a:cubicBezTo>
                <a:cubicBezTo>
                  <a:pt x="711842" y="396471"/>
                  <a:pt x="772192" y="418818"/>
                  <a:pt x="829177" y="444421"/>
                </a:cubicBezTo>
                <a:cubicBezTo>
                  <a:pt x="960626" y="503711"/>
                  <a:pt x="1092650" y="562693"/>
                  <a:pt x="1231903" y="613682"/>
                </a:cubicBezTo>
                <a:cubicBezTo>
                  <a:pt x="1368099" y="663381"/>
                  <a:pt x="1823141" y="686561"/>
                  <a:pt x="1911736" y="685084"/>
                </a:cubicBezTo>
                <a:cubicBezTo>
                  <a:pt x="2024994" y="682992"/>
                  <a:pt x="2291986" y="655399"/>
                  <a:pt x="2564313" y="632143"/>
                </a:cubicBezTo>
                <a:cubicBezTo>
                  <a:pt x="2595089" y="629364"/>
                  <a:pt x="2625288" y="626893"/>
                  <a:pt x="2657304" y="624913"/>
                </a:cubicBezTo>
                <a:cubicBezTo>
                  <a:pt x="3564401" y="568191"/>
                  <a:pt x="4203594" y="276765"/>
                  <a:pt x="4235818" y="259339"/>
                </a:cubicBezTo>
                <a:cubicBezTo>
                  <a:pt x="4287616" y="231474"/>
                  <a:pt x="4460006" y="176429"/>
                  <a:pt x="4460331" y="176864"/>
                </a:cubicBezTo>
                <a:cubicBezTo>
                  <a:pt x="4464175" y="181144"/>
                  <a:pt x="4483735" y="184529"/>
                  <a:pt x="4499578" y="186791"/>
                </a:cubicBezTo>
                <a:lnTo>
                  <a:pt x="4514640" y="188841"/>
                </a:lnTo>
                <a:lnTo>
                  <a:pt x="4516523" y="189988"/>
                </a:lnTo>
                <a:cubicBezTo>
                  <a:pt x="4522035" y="190091"/>
                  <a:pt x="4521760" y="189857"/>
                  <a:pt x="4518126" y="189316"/>
                </a:cubicBezTo>
                <a:lnTo>
                  <a:pt x="4514640" y="188841"/>
                </a:lnTo>
                <a:lnTo>
                  <a:pt x="4511569" y="186970"/>
                </a:lnTo>
                <a:cubicBezTo>
                  <a:pt x="4510788" y="185226"/>
                  <a:pt x="4510719" y="182981"/>
                  <a:pt x="4510888" y="180943"/>
                </a:cubicBezTo>
                <a:cubicBezTo>
                  <a:pt x="4511690" y="170169"/>
                  <a:pt x="4517648" y="160906"/>
                  <a:pt x="4531865" y="155151"/>
                </a:cubicBezTo>
                <a:cubicBezTo>
                  <a:pt x="4545507" y="149703"/>
                  <a:pt x="4559473" y="144689"/>
                  <a:pt x="4573441" y="139676"/>
                </a:cubicBezTo>
                <a:cubicBezTo>
                  <a:pt x="4585075" y="135420"/>
                  <a:pt x="4593048" y="134454"/>
                  <a:pt x="4594964" y="145847"/>
                </a:cubicBezTo>
                <a:cubicBezTo>
                  <a:pt x="4596879" y="157242"/>
                  <a:pt x="4613452" y="160454"/>
                  <a:pt x="4623059" y="152410"/>
                </a:cubicBezTo>
                <a:cubicBezTo>
                  <a:pt x="4660632" y="120811"/>
                  <a:pt x="4705757" y="95654"/>
                  <a:pt x="4748356" y="68192"/>
                </a:cubicBezTo>
                <a:cubicBezTo>
                  <a:pt x="4778098" y="49168"/>
                  <a:pt x="4809406" y="31378"/>
                  <a:pt x="4833812" y="8017"/>
                </a:cubicBezTo>
                <a:cubicBezTo>
                  <a:pt x="4838299" y="3678"/>
                  <a:pt x="4842399" y="-2039"/>
                  <a:pt x="4850908" y="727"/>
                </a:cubicBezTo>
                <a:close/>
              </a:path>
            </a:pathLst>
          </a:custGeom>
          <a:solidFill>
            <a:srgbClr val="EC867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7912D9-8BF2-FAEE-66C7-4BA787010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41" y="2620477"/>
            <a:ext cx="3010737" cy="1497475"/>
          </a:xfrm>
        </p:spPr>
        <p:txBody>
          <a:bodyPr>
            <a:normAutofit/>
          </a:bodyPr>
          <a:lstStyle/>
          <a:p>
            <a:r>
              <a:rPr lang="en-GB" sz="2800"/>
              <a:t>Table of  Contents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619298FF-C599-D35C-1D99-07F23B7B32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4967231"/>
              </p:ext>
            </p:extLst>
          </p:nvPr>
        </p:nvGraphicFramePr>
        <p:xfrm>
          <a:off x="4702547" y="838199"/>
          <a:ext cx="6651253" cy="5338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149701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CCF36-EAB4-FD53-FDB3-0DFD60026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Introduction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F6E6774-D532-6D8B-5386-19CDD6C5AF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2195367"/>
              </p:ext>
            </p:extLst>
          </p:nvPr>
        </p:nvGraphicFramePr>
        <p:xfrm>
          <a:off x="838200" y="2011680"/>
          <a:ext cx="10515600" cy="416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62251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2309B-E711-A6B6-71EA-1EA6E8683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Motivation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7F9C04A3-80DD-D89C-7A8C-630BC96A544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011680"/>
          <a:ext cx="10515600" cy="416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17778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B1C4F-C02C-CC2E-2363-ADD0C152B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Objective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A0B87B8-A0B1-B241-4695-AA6BB40728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448077"/>
              </p:ext>
            </p:extLst>
          </p:nvPr>
        </p:nvGraphicFramePr>
        <p:xfrm>
          <a:off x="524414" y="1690688"/>
          <a:ext cx="11143172" cy="47014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9964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7BB01-421A-964C-F976-FBAB1058A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90" y="346869"/>
            <a:ext cx="10515600" cy="1325563"/>
          </a:xfrm>
        </p:spPr>
        <p:txBody>
          <a:bodyPr/>
          <a:lstStyle/>
          <a:p>
            <a:r>
              <a:rPr lang="en-GB"/>
              <a:t>Methodology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BB42629-C0FB-B3D4-A14A-7F812BAD78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781050" cy="0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24CDC85-32FD-86EC-B566-A5087E047A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84524A3-ABDD-D3D5-F2C9-2F688D1583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0" name="Diagram 39">
            <a:extLst>
              <a:ext uri="{FF2B5EF4-FFF2-40B4-BE49-F238E27FC236}">
                <a16:creationId xmlns:a16="http://schemas.microsoft.com/office/drawing/2014/main" id="{6F65CEF6-35FA-93BF-4C88-9A33412523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7629010"/>
              </p:ext>
            </p:extLst>
          </p:nvPr>
        </p:nvGraphicFramePr>
        <p:xfrm>
          <a:off x="1200151" y="1314450"/>
          <a:ext cx="8007858" cy="53240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787432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7BB01-421A-964C-F976-FBAB1058A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90" y="346869"/>
            <a:ext cx="10515600" cy="1325563"/>
          </a:xfrm>
        </p:spPr>
        <p:txBody>
          <a:bodyPr/>
          <a:lstStyle/>
          <a:p>
            <a:r>
              <a:rPr lang="en-GB"/>
              <a:t>Methodology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BB42629-C0FB-B3D4-A14A-7F812BAD78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781050" cy="0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24CDC85-32FD-86EC-B566-A5087E047A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84524A3-ABDD-D3D5-F2C9-2F688D1583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0" name="Diagram 39">
            <a:extLst>
              <a:ext uri="{FF2B5EF4-FFF2-40B4-BE49-F238E27FC236}">
                <a16:creationId xmlns:a16="http://schemas.microsoft.com/office/drawing/2014/main" id="{6F65CEF6-35FA-93BF-4C88-9A33412523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6794068"/>
              </p:ext>
            </p:extLst>
          </p:nvPr>
        </p:nvGraphicFramePr>
        <p:xfrm>
          <a:off x="1200150" y="1314450"/>
          <a:ext cx="8201025" cy="5543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096728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17208-1B77-1E16-3AA1-F195E6E2F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Dataset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B548BF4-5F3C-E4A3-FE1E-CABCEFD7D4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3164437"/>
              </p:ext>
            </p:extLst>
          </p:nvPr>
        </p:nvGraphicFramePr>
        <p:xfrm>
          <a:off x="838200" y="2011680"/>
          <a:ext cx="10755702" cy="4311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59985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B912B-65B7-1855-5389-459FC9C49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Transformer Components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038B34C-FD1C-0BF0-36B7-092ECE28103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011680"/>
          <a:ext cx="10515600" cy="416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27249963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LightSeedLeftStep">
      <a:dk1>
        <a:srgbClr val="000000"/>
      </a:dk1>
      <a:lt1>
        <a:srgbClr val="FFFFFF"/>
      </a:lt1>
      <a:dk2>
        <a:srgbClr val="243741"/>
      </a:dk2>
      <a:lt2>
        <a:srgbClr val="E2E7E8"/>
      </a:lt2>
      <a:accent1>
        <a:srgbClr val="EC8670"/>
      </a:accent1>
      <a:accent2>
        <a:srgbClr val="E85074"/>
      </a:accent2>
      <a:accent3>
        <a:srgbClr val="EC70C1"/>
      </a:accent3>
      <a:accent4>
        <a:srgbClr val="DE50E8"/>
      </a:accent4>
      <a:accent5>
        <a:srgbClr val="B070EC"/>
      </a:accent5>
      <a:accent6>
        <a:srgbClr val="5F50E8"/>
      </a:accent6>
      <a:hlink>
        <a:srgbClr val="5A8B96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441</Words>
  <Application>Microsoft Office PowerPoint</Application>
  <PresentationFormat>Widescreen</PresentationFormat>
  <Paragraphs>104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Arial Narrow</vt:lpstr>
      <vt:lpstr>Century Gothic</vt:lpstr>
      <vt:lpstr>Elephant</vt:lpstr>
      <vt:lpstr>BrushVTI</vt:lpstr>
      <vt:lpstr>Project Presentation</vt:lpstr>
      <vt:lpstr>Table of  Contents</vt:lpstr>
      <vt:lpstr>Introduction</vt:lpstr>
      <vt:lpstr>Motivation</vt:lpstr>
      <vt:lpstr>Objective</vt:lpstr>
      <vt:lpstr>Methodology</vt:lpstr>
      <vt:lpstr>Methodology</vt:lpstr>
      <vt:lpstr>Dataset</vt:lpstr>
      <vt:lpstr>Transformer Components</vt:lpstr>
      <vt:lpstr>Transformer Architecture</vt:lpstr>
      <vt:lpstr>Transformer Architecture (contd.)</vt:lpstr>
      <vt:lpstr>Result</vt:lpstr>
      <vt:lpstr>Result</vt:lpstr>
      <vt:lpstr>Conclusion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</dc:title>
  <dc:creator>DELL</dc:creator>
  <cp:lastModifiedBy>Kuldeep Pathak</cp:lastModifiedBy>
  <cp:revision>2</cp:revision>
  <dcterms:created xsi:type="dcterms:W3CDTF">2024-04-13T19:12:52Z</dcterms:created>
  <dcterms:modified xsi:type="dcterms:W3CDTF">2024-04-18T06:28:00Z</dcterms:modified>
</cp:coreProperties>
</file>