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E34-4C45-E54F-8C43-D199CC4F7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4C35D-B114-2547-A79D-C7CF020B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F7DB-F941-A14F-894E-ED5259AF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4C72-C54B-3846-8D12-D42B3119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8038-DD4A-4C4F-906B-16FA63C1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E1C-5152-6844-83A9-92802469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87D8-715D-4F4A-B3B6-C8B3CAD9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2680-9F9B-9043-8C68-68E6D8F5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8B09-65BE-C143-85E3-ABA12936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1AF8-896B-CF4D-9B31-BB062B68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CB8CD-40C2-244A-9B88-4C4641DBC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44856-0119-0343-8FC2-07347A5B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37E1-9D62-954B-B2F6-58C06F3F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6CC3-3D71-A64C-9CFE-F732C35B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E681-194C-1647-B2FA-26EBD4AF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F08B-5A78-0A48-8F24-ADEE735F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EAFC-86F3-DD4D-992A-D22A1733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A8D6-4804-BE45-8382-22462A9D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B196-ED72-1D4D-8059-1D5BC7A2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B0B5-0B2D-BA41-8392-4412C0A6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7CCB-BAD5-BA4F-AD4B-46912AD1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474C-718A-114D-A72F-9C224594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E8F8-0E8E-904B-8FDA-97FD1098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4C86-CCB3-D54B-9DCB-B9C6FDE1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1193-F9F0-DA40-9272-4FAF0F7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C6E1-CFB3-8440-9BAD-567D3DD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BC01-B7D5-7443-A40F-369016592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EA75-F242-4C4C-8B56-F66DCBA1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47ED1-D8D4-BE47-86D6-BA0FD6E6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DCE4-E57D-1A47-8E7E-C07CD74E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330D7-E437-0E46-AF03-AF7B53CD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3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9BEC-9FE7-404F-8158-8F83C1A1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CD6B-7472-8D46-922C-0C100FFC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03264-421C-7945-93AE-1078ECE6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F457E-65FD-4E45-811E-7ED595F56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2C6BE-303D-B141-A3CD-9C1626042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1A3B2-E9D7-824C-A605-DED46784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0CF0E-4114-0842-A3AF-A7DD67D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2BDDC-64A9-7C4B-B98C-1E524970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3A72-122C-F04F-B939-094B2312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3D2DD-CCC0-4841-A6B6-9486B9B3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553F6-579B-DB45-AD63-C9D239B7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EDB81-EC21-7146-80C4-D957D08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38B03-A4B5-784D-B56C-A18A3F26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8D7-A710-934D-82CE-7ADFBF3F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2591-77F9-864A-BED4-006A8E58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9612-685B-5644-B01E-B412DB17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BAE2-8678-DE4B-BC34-839D3619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1A089-7EF6-B94D-A237-64125CFB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C23AE-FD30-8A4F-8E70-2E65DEB6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0ACE0-C01D-2B46-AAAD-27E8716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4987-A8AE-8D48-9B79-7F9B23A0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4036-FF57-8241-804A-46875434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73330-B516-1A4D-963C-557FAFB0F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A1BF9-D5E2-6D43-B6B8-7DBDDC6B1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7176E-1D35-ED4B-A17D-F7B0AF8E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0EC1-4737-7945-A15C-35BFD290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F2EC-CB07-F841-B323-FE6D5126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DB314-7BD3-3A4E-9653-D01DB3B9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D440-1736-CA46-AE63-601ACCFB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862B-E066-A548-B07F-F91898563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DA77-2BC1-8C48-8E6E-F2F2D0949FB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A123-7910-F648-AF1B-92991FC46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C8711-3012-A945-9EDF-447F8EE1E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D25C-3F7B-4349-B887-D355AEE0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bit.ly/Rladies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bit.ly/Rladies-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E322-D3F7-6F48-894B-C626CA8B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325"/>
            <a:ext cx="9144000" cy="1817797"/>
          </a:xfrm>
        </p:spPr>
        <p:txBody>
          <a:bodyPr>
            <a:normAutofit/>
          </a:bodyPr>
          <a:lstStyle/>
          <a:p>
            <a:r>
              <a:rPr lang="en-US" sz="5400" dirty="0"/>
              <a:t>git through April:</a:t>
            </a:r>
            <a:br>
              <a:rPr lang="en-US" sz="5400" dirty="0"/>
            </a:br>
            <a:r>
              <a:rPr lang="en-US" sz="5400" dirty="0"/>
              <a:t>command line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2867-C378-4E45-AD82-3DFBCDF66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546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Instructor: Kim Dill-McFarland (she/her)</a:t>
            </a:r>
          </a:p>
          <a:p>
            <a:r>
              <a:rPr lang="en-US" dirty="0"/>
              <a:t>Helpers: Katie Jolly (), Jenny Smith ()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ED1E8F-4CD1-374E-94F5-8B5245097273}"/>
              </a:ext>
            </a:extLst>
          </p:cNvPr>
          <p:cNvSpPr txBox="1">
            <a:spLocks/>
          </p:cNvSpPr>
          <p:nvPr/>
        </p:nvSpPr>
        <p:spPr>
          <a:xfrm>
            <a:off x="1524000" y="4379052"/>
            <a:ext cx="9144000" cy="189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 we begin: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Install git </a:t>
            </a:r>
            <a:r>
              <a:rPr lang="en-US" dirty="0">
                <a:hlinkClick r:id="rId2" tooltip="https://git-scm.com/downloads"/>
              </a:rPr>
              <a:t>git-scm.com/downloads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Make a GitHub account </a:t>
            </a:r>
            <a:r>
              <a:rPr lang="en-US" dirty="0">
                <a:hlinkClick r:id="rId3" tooltip="https://github.com/"/>
              </a:rPr>
              <a:t>github.com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Find today’s notes </a:t>
            </a:r>
            <a:r>
              <a:rPr lang="en-US" dirty="0">
                <a:hlinkClick r:id="rId4"/>
              </a:rPr>
              <a:t>bit.ly/Rladies-git</a:t>
            </a:r>
            <a:endParaRPr lang="en-US" dirty="0"/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0C3-D392-E14B-9C23-93033AA2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5954-9A9E-2042-B1BE-D4DC1004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02: Command line 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09: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16: GitHub GUI and RStudio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23: Collaborating in GitHub</a:t>
            </a:r>
          </a:p>
        </p:txBody>
      </p:sp>
    </p:spTree>
    <p:extLst>
      <p:ext uri="{BB962C8B-B14F-4D97-AF65-F5344CB8AC3E}">
        <p14:creationId xmlns:p14="http://schemas.microsoft.com/office/powerpoint/2010/main" val="8049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CD4D-5583-894E-BA40-2BE40D3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CF08-DC57-2E4C-8B2C-156ACCFB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and slides </a:t>
            </a:r>
            <a:r>
              <a:rPr lang="en-US" dirty="0">
                <a:hlinkClick r:id="rId2"/>
              </a:rPr>
              <a:t>bit.ly/Rladies-git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.md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.pdf </a:t>
            </a:r>
            <a:r>
              <a:rPr lang="en-US" dirty="0"/>
              <a:t>render in your browser, no need to download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4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9C1-8832-0F4D-806E-7EB7386C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instructors/helpers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2A3F-2A1B-D640-BD97-2A3F2643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role </a:t>
            </a:r>
            <a:r>
              <a:rPr lang="en-US"/>
              <a:t>to your Zoom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105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git through April: command line git</vt:lpstr>
      <vt:lpstr>Overview</vt:lpstr>
      <vt:lpstr>Format</vt:lpstr>
      <vt:lpstr>For instructors/helpers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through April: Command line git</dc:title>
  <dc:creator>Kim Dill-McFarland</dc:creator>
  <cp:lastModifiedBy>Kim Dill-McFarland</cp:lastModifiedBy>
  <cp:revision>5</cp:revision>
  <dcterms:created xsi:type="dcterms:W3CDTF">2021-03-30T16:50:05Z</dcterms:created>
  <dcterms:modified xsi:type="dcterms:W3CDTF">2021-03-30T17:58:44Z</dcterms:modified>
</cp:coreProperties>
</file>