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99" r:id="rId4"/>
    <p:sldId id="280" r:id="rId5"/>
    <p:sldId id="297" r:id="rId6"/>
    <p:sldId id="282" r:id="rId7"/>
    <p:sldId id="281" r:id="rId8"/>
    <p:sldId id="283" r:id="rId9"/>
    <p:sldId id="288" r:id="rId10"/>
    <p:sldId id="285" r:id="rId11"/>
    <p:sldId id="284" r:id="rId12"/>
    <p:sldId id="289" r:id="rId13"/>
    <p:sldId id="264" r:id="rId14"/>
    <p:sldId id="267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3ACF-AABD-2347-8593-F47F3F52EA6C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579C-B5E8-0E42-854A-0AA7B389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9579C-B5E8-0E42-854A-0AA7B38997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AAA3-AA0A-FC4C-B800-FC8840D5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163F-64E4-E84A-AAF3-392A39BA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0E38-D70B-6E41-98DC-AB817A4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C78B-68B4-6D44-9444-7973C26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FF6E-972D-CD47-BBE5-E0A73F0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95F-9AAA-6C43-BFB1-4FA35A7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8F56-9331-C443-AE6C-485CE7F8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FEA-1C56-0346-A485-F035760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186-4590-6F40-A4A8-92A9291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B9D-57F0-2547-A64B-FC2AEA58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63B9-134E-EA4E-A047-692BEB94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CC2C-296F-3B4A-87A4-617076F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0B5-60F5-4C49-8C67-C335101B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E34-D608-904D-84C1-F702DED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0AE-5ED7-F141-B730-E9080C2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5F1-EE5C-DE40-ADEA-77F304D5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56D-4DDF-EF4F-96F9-072EE8B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BDC0-824C-C041-A6D6-2AA694E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7F3D-2493-1448-8FF5-4A638B1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5FA6-B56E-1D46-A101-7EE98B4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8E-7BA2-5448-9D37-2123EB27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6E3-2763-B845-92E5-0B550DE6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1F6-75BD-E243-AB51-E7AAC6D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0BF3-C7B4-2D4C-8032-736857E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B3-B017-8745-8082-2B8C7C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5C-0AD0-BE45-95CD-DFB5593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2E1-D1A4-7042-83ED-46894520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841C-FC21-F24B-BE49-F24C2D8E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E54D-2EE1-3047-8815-A68B58E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DD6-9C53-684A-8391-FCAC12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1F6-F432-4D42-A709-BBDA1E3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A67-EFD4-074E-9008-07F47CE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448B-6AB9-1845-97E1-A7C3D43C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7734-9771-C540-8C3F-44F8BE80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4FB0B-A0AD-3941-AA6F-7904BB0B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FDE8-7037-D54C-9A5D-9F8AA80C6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124B1-966D-2444-BD90-96CB473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C870-8331-B14F-9A85-F973D87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3189-D3A5-4445-AAC3-D71231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EED-5346-8C46-AEB5-C7A025A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8BDD-ED2B-BB4F-9DA8-2428371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32C3-B9C1-A04F-84AA-9DE0111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A42-6209-5B49-897A-2133DB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9A58-D1DB-934A-AB50-A84D42C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B804-4B30-2A41-8C48-4C163DA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411-600F-E24F-B57E-A1ECFC2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7B5A-E90A-A944-BD71-EB28E91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3BA2-37A3-4544-89A5-3FE0FB4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657-4458-8542-9862-3ADCF6A4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A1F6-BC79-AC45-A4DB-5B51633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05B7-6927-CA4A-A9F7-9AB8D30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677-36DE-7948-AAAE-8151DF7E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DE-D787-1642-869C-403F59F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961BC-B24A-284D-9A38-6E1D1521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A034-84B8-6940-BB43-BD000F92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DC4-D78C-EF49-AAA4-246F774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A6CC-235E-A644-91E1-D9BA7F6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35A-BF99-3346-9ED0-4C0FF3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81F3-D9EB-F94B-9458-55D4CA2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7AE6-D258-3248-801A-26A15AEA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A68D-2C2B-F040-93C0-2198D3DB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413-320D-E445-A798-09CF28AB75D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A3AA-2AD8-754C-8111-6A755BC9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2D4C-3BE4-6644-A914-6AB61E78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zsqs2r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97E-FE34-0347-B398-3ED03595F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79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GitHub Desktop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FAF-7EB1-C140-937C-6B0923B7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Dill-McFarland, PhD</a:t>
            </a:r>
          </a:p>
          <a:p>
            <a:r>
              <a:rPr lang="en-US" dirty="0"/>
              <a:t>April 16,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4CF43-888B-0B4C-952F-24D13B3A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71" y="5257800"/>
            <a:ext cx="2057333" cy="10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complete history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676E6-2972-FE44-B7FF-311A8007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7665"/>
            <a:ext cx="10515600" cy="242266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8332A-508A-E847-B82F-E7062B8FF7C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https://tinyurl.com/4zsqs2rd</a:t>
            </a:r>
            <a:r>
              <a:rPr lang="en-US" dirty="0"/>
              <a:t>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239A5821-830F-9647-8075-3E51BB77E3EA}"/>
              </a:ext>
            </a:extLst>
          </p:cNvPr>
          <p:cNvSpPr/>
          <p:nvPr/>
        </p:nvSpPr>
        <p:spPr>
          <a:xfrm>
            <a:off x="3891776" y="1622395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6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back to old versions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C092CB-C076-D846-BA94-11966F3BB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100" y="1792424"/>
            <a:ext cx="6273800" cy="4038600"/>
          </a:xfr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CD16FDAC-94E9-E240-AA2D-DFB0E6AF7707}"/>
              </a:ext>
            </a:extLst>
          </p:cNvPr>
          <p:cNvSpPr/>
          <p:nvPr/>
        </p:nvSpPr>
        <p:spPr>
          <a:xfrm>
            <a:off x="7515922" y="135587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1C8CAC-4974-A241-A865-184394AE832D}"/>
              </a:ext>
            </a:extLst>
          </p:cNvPr>
          <p:cNvSpPr/>
          <p:nvPr/>
        </p:nvSpPr>
        <p:spPr>
          <a:xfrm rot="5400000">
            <a:off x="9188605" y="3763429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ADD3C-9347-F04D-BFBC-3487E04B6638}"/>
              </a:ext>
            </a:extLst>
          </p:cNvPr>
          <p:cNvSpPr txBox="1"/>
          <p:nvPr/>
        </p:nvSpPr>
        <p:spPr>
          <a:xfrm>
            <a:off x="9829800" y="4081133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197622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402-4B0A-DA49-B9D3-BCE9C07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others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29AB-1C6F-D14A-9BDF-00FDEB7A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887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4E53A-83F9-5343-83F2-AA13BBC48CF1}"/>
              </a:ext>
            </a:extLst>
          </p:cNvPr>
          <p:cNvSpPr/>
          <p:nvPr/>
        </p:nvSpPr>
        <p:spPr>
          <a:xfrm>
            <a:off x="8856617" y="3728330"/>
            <a:ext cx="783772" cy="3396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1488-7A13-3D48-B968-33B3E2756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30" b="38901"/>
          <a:stretch/>
        </p:blipFill>
        <p:spPr>
          <a:xfrm>
            <a:off x="395558" y="1600770"/>
            <a:ext cx="4076081" cy="25998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D0A9BC-FD5D-D743-BD90-D225840D6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49" t="-1" r="42998" b="38902"/>
          <a:stretch/>
        </p:blipFill>
        <p:spPr>
          <a:xfrm>
            <a:off x="3066584" y="1600769"/>
            <a:ext cx="3992137" cy="25998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3299B8-7005-3C41-A8C6-0C8879BCD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95" t="61098" r="42998" b="-750"/>
          <a:stretch/>
        </p:blipFill>
        <p:spPr>
          <a:xfrm>
            <a:off x="3925228" y="4200600"/>
            <a:ext cx="3133493" cy="1687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E5A73-11FE-9D46-A572-0C0C3BAC9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66" r="1"/>
          <a:stretch/>
        </p:blipFill>
        <p:spPr>
          <a:xfrm>
            <a:off x="7058722" y="1600768"/>
            <a:ext cx="5091662" cy="42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6DF84-016D-3B45-B0E7-20D3B9A5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66825"/>
            <a:ext cx="12141200" cy="59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2D2FA-B067-2D47-A459-392B5156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60" y="2309644"/>
            <a:ext cx="4744177" cy="3978301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74D43097-4E43-CE49-8262-843BEF0CF549}"/>
              </a:ext>
            </a:extLst>
          </p:cNvPr>
          <p:cNvSpPr/>
          <p:nvPr/>
        </p:nvSpPr>
        <p:spPr>
          <a:xfrm>
            <a:off x="10677103" y="42724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CC567AC-4472-3A45-887E-16137660C95A}"/>
              </a:ext>
            </a:extLst>
          </p:cNvPr>
          <p:cNvSpPr/>
          <p:nvPr/>
        </p:nvSpPr>
        <p:spPr>
          <a:xfrm rot="16200000" flipH="1">
            <a:off x="3528765" y="4159114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027FC-EE9B-B549-9226-8CB1E183A407}"/>
              </a:ext>
            </a:extLst>
          </p:cNvPr>
          <p:cNvSpPr txBox="1"/>
          <p:nvPr/>
        </p:nvSpPr>
        <p:spPr>
          <a:xfrm>
            <a:off x="25400" y="4332177"/>
            <a:ext cx="30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Public vs private. Not all accounts have this option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C9F58BB-4F0C-6F4D-988C-57903124D6D9}"/>
              </a:ext>
            </a:extLst>
          </p:cNvPr>
          <p:cNvSpPr/>
          <p:nvPr/>
        </p:nvSpPr>
        <p:spPr>
          <a:xfrm rot="16200000" flipH="1">
            <a:off x="3528765" y="479398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5F452-FE08-514A-8806-9DDB8628318A}"/>
              </a:ext>
            </a:extLst>
          </p:cNvPr>
          <p:cNvSpPr txBox="1"/>
          <p:nvPr/>
        </p:nvSpPr>
        <p:spPr>
          <a:xfrm>
            <a:off x="25400" y="5005875"/>
            <a:ext cx="30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If you’re part of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50382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3856-E03C-7544-AC2B-ECDBAE4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074147"/>
            <a:ext cx="114554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C7585-4061-AA4D-BEE5-8BA1FF2D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5517487"/>
            <a:ext cx="12166600" cy="5969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55DECEDF-4112-B247-8FE0-FC43B40A08C2}"/>
              </a:ext>
            </a:extLst>
          </p:cNvPr>
          <p:cNvSpPr/>
          <p:nvPr/>
        </p:nvSpPr>
        <p:spPr>
          <a:xfrm>
            <a:off x="9952273" y="3129317"/>
            <a:ext cx="289931" cy="6096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B5FB6D1-5AC1-0B4A-915F-6A47F533BC09}"/>
              </a:ext>
            </a:extLst>
          </p:cNvPr>
          <p:cNvSpPr/>
          <p:nvPr/>
        </p:nvSpPr>
        <p:spPr>
          <a:xfrm>
            <a:off x="9952272" y="1418870"/>
            <a:ext cx="289931" cy="6275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AD2183-5A45-DD42-BF5F-6A14E07A2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4594"/>
            <a:ext cx="12115800" cy="609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E7BD0B-71D2-AD41-902D-A20FE316BD5C}"/>
              </a:ext>
            </a:extLst>
          </p:cNvPr>
          <p:cNvSpPr txBox="1"/>
          <p:nvPr/>
        </p:nvSpPr>
        <p:spPr>
          <a:xfrm>
            <a:off x="6322741" y="3022582"/>
            <a:ext cx="36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Local copy does not match GitHub.</a:t>
            </a:r>
          </a:p>
          <a:p>
            <a:pPr algn="r"/>
            <a:r>
              <a:rPr lang="en-US" dirty="0"/>
              <a:t>Click to update 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6B97C-0A35-8E4D-948F-7784C3C874BB}"/>
              </a:ext>
            </a:extLst>
          </p:cNvPr>
          <p:cNvSpPr txBox="1"/>
          <p:nvPr/>
        </p:nvSpPr>
        <p:spPr>
          <a:xfrm>
            <a:off x="6322741" y="1365566"/>
            <a:ext cx="36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Check if local and GitHub match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99BF6709-EAF3-B241-885E-D09C07494C7A}"/>
              </a:ext>
            </a:extLst>
          </p:cNvPr>
          <p:cNvSpPr/>
          <p:nvPr/>
        </p:nvSpPr>
        <p:spPr>
          <a:xfrm>
            <a:off x="9952272" y="4861906"/>
            <a:ext cx="289931" cy="5691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28DD9F-D597-AA4F-8F5F-A9A43ADA01C0}"/>
              </a:ext>
            </a:extLst>
          </p:cNvPr>
          <p:cNvSpPr txBox="1"/>
          <p:nvPr/>
        </p:nvSpPr>
        <p:spPr>
          <a:xfrm>
            <a:off x="6322741" y="4750188"/>
            <a:ext cx="36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Local copy does not match GitHub.</a:t>
            </a:r>
          </a:p>
          <a:p>
            <a:pPr algn="r"/>
            <a:r>
              <a:rPr lang="en-US" dirty="0"/>
              <a:t>Click to update local</a:t>
            </a:r>
          </a:p>
        </p:txBody>
      </p:sp>
    </p:spTree>
    <p:extLst>
      <p:ext uri="{BB962C8B-B14F-4D97-AF65-F5344CB8AC3E}">
        <p14:creationId xmlns:p14="http://schemas.microsoft.com/office/powerpoint/2010/main" val="209464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402-4B0A-DA49-B9D3-BCE9C07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29AB-1C6F-D14A-9BDF-00FDEB7A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177E0-7A57-8B40-8787-A97B5BAE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6" y="2172045"/>
            <a:ext cx="5656514" cy="41910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3645AD-7C61-C248-A62C-9FD0E35A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rmAutofit/>
          </a:bodyPr>
          <a:lstStyle/>
          <a:p>
            <a:r>
              <a:rPr lang="en-US" sz="4400" dirty="0"/>
              <a:t>Set name, link to GitHub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BCD1B-B5DB-6643-BD70-455B4EC6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34" y="100359"/>
            <a:ext cx="5328367" cy="2912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D9964-0E71-E343-A4A1-3A32FD55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72" y="3213088"/>
            <a:ext cx="5327030" cy="34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402-4B0A-DA49-B9D3-BCE9C07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29AB-1C6F-D14A-9BDF-00FDEB7A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on your local computer</a:t>
            </a:r>
          </a:p>
        </p:txBody>
      </p:sp>
    </p:spTree>
    <p:extLst>
      <p:ext uri="{BB962C8B-B14F-4D97-AF65-F5344CB8AC3E}">
        <p14:creationId xmlns:p14="http://schemas.microsoft.com/office/powerpoint/2010/main" val="2137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“Standard” workflow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7B30CC-F9AC-7046-925B-CEA5F24F1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54"/>
          <a:stretch/>
        </p:blipFill>
        <p:spPr>
          <a:xfrm>
            <a:off x="3448594" y="1314473"/>
            <a:ext cx="4484914" cy="52351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6CDA3F-8010-954A-89B6-9DF39E19E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46" r="53667"/>
          <a:stretch/>
        </p:blipFill>
        <p:spPr>
          <a:xfrm>
            <a:off x="7933508" y="1314473"/>
            <a:ext cx="809897" cy="52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75AEFE-7822-D94C-A7D1-7C1F39F4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r="11127" b="86711"/>
          <a:stretch/>
        </p:blipFill>
        <p:spPr>
          <a:xfrm>
            <a:off x="3082834" y="1318272"/>
            <a:ext cx="4685212" cy="696522"/>
          </a:xfrm>
        </p:spPr>
      </p:pic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D58DBA74-A38A-9645-A46A-71CB40016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683" r="9682" b="57859"/>
          <a:stretch/>
        </p:blipFill>
        <p:spPr>
          <a:xfrm>
            <a:off x="3082834" y="2087830"/>
            <a:ext cx="4859383" cy="1439141"/>
          </a:xfrm>
          <a:prstGeom prst="rect">
            <a:avLst/>
          </a:prstGeom>
        </p:spPr>
      </p:pic>
      <p:pic>
        <p:nvPicPr>
          <p:cNvPr id="19" name="Content Placeholder 8">
            <a:extLst>
              <a:ext uri="{FF2B5EF4-FFF2-40B4-BE49-F238E27FC236}">
                <a16:creationId xmlns:a16="http://schemas.microsoft.com/office/drawing/2014/main" id="{F7D2FA92-9E39-4B44-932B-50CEDA920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42141" r="10332" b="29007"/>
          <a:stretch/>
        </p:blipFill>
        <p:spPr>
          <a:xfrm>
            <a:off x="3082834" y="3526971"/>
            <a:ext cx="4781006" cy="1512179"/>
          </a:xfrm>
          <a:prstGeom prst="rect">
            <a:avLst/>
          </a:prstGeom>
        </p:spPr>
      </p:pic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C699CAAA-C576-3D45-9004-A537EB04D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0993" r="10332" b="1351"/>
          <a:stretch/>
        </p:blipFill>
        <p:spPr>
          <a:xfrm>
            <a:off x="3082834" y="5039150"/>
            <a:ext cx="4781006" cy="1449518"/>
          </a:xfrm>
          <a:prstGeom prst="rect">
            <a:avLst/>
          </a:prstGeom>
        </p:spPr>
      </p:pic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62713589-C7C0-3146-B667-319497D68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19" t="-54" r="-1" b="1352"/>
          <a:stretch/>
        </p:blipFill>
        <p:spPr>
          <a:xfrm>
            <a:off x="7942216" y="1318272"/>
            <a:ext cx="1166949" cy="51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9C3043-D92B-C540-A935-2FCA7C028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896"/>
          <a:stretch/>
        </p:blipFill>
        <p:spPr>
          <a:xfrm>
            <a:off x="302941" y="1611217"/>
            <a:ext cx="5618356" cy="1524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F1E60-DBA3-7448-965B-949C1425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77" y="737218"/>
            <a:ext cx="5016500" cy="5740400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50C50D1B-9271-3C4F-8D55-0308D909156E}"/>
              </a:ext>
            </a:extLst>
          </p:cNvPr>
          <p:cNvSpPr/>
          <p:nvPr/>
        </p:nvSpPr>
        <p:spPr>
          <a:xfrm rot="16200000" flipH="1">
            <a:off x="6114972" y="3403257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1A383-386A-3349-9986-6C17933CFC9B}"/>
              </a:ext>
            </a:extLst>
          </p:cNvPr>
          <p:cNvSpPr txBox="1"/>
          <p:nvPr/>
        </p:nvSpPr>
        <p:spPr>
          <a:xfrm>
            <a:off x="3379903" y="3714820"/>
            <a:ext cx="238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Always have a README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71AB9BAE-5210-0F48-805C-94CA4E6BAE4A}"/>
              </a:ext>
            </a:extLst>
          </p:cNvPr>
          <p:cNvSpPr/>
          <p:nvPr/>
        </p:nvSpPr>
        <p:spPr>
          <a:xfrm rot="16200000" flipH="1">
            <a:off x="6103821" y="4015622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A63F2-863D-BA4B-9338-22314ED30C2B}"/>
              </a:ext>
            </a:extLst>
          </p:cNvPr>
          <p:cNvSpPr txBox="1"/>
          <p:nvPr/>
        </p:nvSpPr>
        <p:spPr>
          <a:xfrm>
            <a:off x="2096429" y="4226600"/>
            <a:ext cx="365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Optionally auto generate common ignored files for different programs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248D804-8751-CD4C-AC7A-81184F6DF6EF}"/>
              </a:ext>
            </a:extLst>
          </p:cNvPr>
          <p:cNvSpPr/>
          <p:nvPr/>
        </p:nvSpPr>
        <p:spPr>
          <a:xfrm rot="16200000" flipH="1">
            <a:off x="6103821" y="4794221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7E75E-9FFB-0F47-9497-ED9A329C5976}"/>
              </a:ext>
            </a:extLst>
          </p:cNvPr>
          <p:cNvSpPr txBox="1"/>
          <p:nvPr/>
        </p:nvSpPr>
        <p:spPr>
          <a:xfrm>
            <a:off x="2877015" y="5002582"/>
            <a:ext cx="287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Add license so others can use your code if made public</a:t>
            </a:r>
          </a:p>
        </p:txBody>
      </p:sp>
    </p:spTree>
    <p:extLst>
      <p:ext uri="{BB962C8B-B14F-4D97-AF65-F5344CB8AC3E}">
        <p14:creationId xmlns:p14="http://schemas.microsoft.com/office/powerpoint/2010/main" val="236894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commit a file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2870603-EB16-584D-BA42-82453055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76" y="1490028"/>
            <a:ext cx="10515600" cy="191793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CFE08-62B6-BC44-8B19-68EB0EB3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19" y="3422497"/>
            <a:ext cx="5845562" cy="2869640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AA045555-4829-B446-B762-8B8778FFF9E1}"/>
              </a:ext>
            </a:extLst>
          </p:cNvPr>
          <p:cNvSpPr/>
          <p:nvPr/>
        </p:nvSpPr>
        <p:spPr>
          <a:xfrm rot="16200000" flipH="1">
            <a:off x="693234" y="2472463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702E7A-493A-AF4A-ABB6-12CE6A501214}"/>
              </a:ext>
            </a:extLst>
          </p:cNvPr>
          <p:cNvSpPr txBox="1"/>
          <p:nvPr/>
        </p:nvSpPr>
        <p:spPr>
          <a:xfrm>
            <a:off x="0" y="2125831"/>
            <a:ext cx="138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Select file(s) to add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5C0ED9-7228-AC4D-9E1F-6766BAF41509}"/>
              </a:ext>
            </a:extLst>
          </p:cNvPr>
          <p:cNvSpPr/>
          <p:nvPr/>
        </p:nvSpPr>
        <p:spPr>
          <a:xfrm rot="16200000" flipH="1">
            <a:off x="2509723" y="3313819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A19E9-DFC7-364B-8DB3-FBA7CC51A5F8}"/>
              </a:ext>
            </a:extLst>
          </p:cNvPr>
          <p:cNvSpPr txBox="1"/>
          <p:nvPr/>
        </p:nvSpPr>
        <p:spPr>
          <a:xfrm>
            <a:off x="281336" y="3519944"/>
            <a:ext cx="18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Must have a main commit message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96166AE6-39DB-974B-9660-8F437967B4FD}"/>
              </a:ext>
            </a:extLst>
          </p:cNvPr>
          <p:cNvSpPr/>
          <p:nvPr/>
        </p:nvSpPr>
        <p:spPr>
          <a:xfrm rot="16200000" flipH="1">
            <a:off x="2509723" y="4208251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FB58D-2DCC-0348-9489-454AB6C1B813}"/>
              </a:ext>
            </a:extLst>
          </p:cNvPr>
          <p:cNvSpPr txBox="1"/>
          <p:nvPr/>
        </p:nvSpPr>
        <p:spPr>
          <a:xfrm>
            <a:off x="281336" y="4414376"/>
            <a:ext cx="18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Optional additional details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049E9E-F4D2-B346-8852-6AEED78658DB}"/>
              </a:ext>
            </a:extLst>
          </p:cNvPr>
          <p:cNvSpPr/>
          <p:nvPr/>
        </p:nvSpPr>
        <p:spPr>
          <a:xfrm>
            <a:off x="9188606" y="1323017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32361-6E18-644F-AD86-6200381CC948}"/>
              </a:ext>
            </a:extLst>
          </p:cNvPr>
          <p:cNvSpPr txBox="1"/>
          <p:nvPr/>
        </p:nvSpPr>
        <p:spPr>
          <a:xfrm>
            <a:off x="7559946" y="604411"/>
            <a:ext cx="354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it is a text-based file, see line specific changes since last commit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99AA1361-4851-4A4C-BDDD-56DF4ECDC2D5}"/>
              </a:ext>
            </a:extLst>
          </p:cNvPr>
          <p:cNvSpPr/>
          <p:nvPr/>
        </p:nvSpPr>
        <p:spPr>
          <a:xfrm rot="16200000" flipH="1">
            <a:off x="2509724" y="5471800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B3A43-807A-E742-8509-B54A72D5373C}"/>
              </a:ext>
            </a:extLst>
          </p:cNvPr>
          <p:cNvSpPr txBox="1"/>
          <p:nvPr/>
        </p:nvSpPr>
        <p:spPr>
          <a:xfrm>
            <a:off x="281337" y="5677925"/>
            <a:ext cx="187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Most recent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21385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A58-19B9-2346-A1F8-D57355C7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 a file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0C29C-8026-024F-BF00-58DBBFA90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467" y="1278537"/>
            <a:ext cx="5009066" cy="27539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68F551-2FD9-2E4D-8433-8212F1CE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050268"/>
            <a:ext cx="11785600" cy="24384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6F94056E-64D5-3641-9B76-634887ABE097}"/>
              </a:ext>
            </a:extLst>
          </p:cNvPr>
          <p:cNvSpPr/>
          <p:nvPr/>
        </p:nvSpPr>
        <p:spPr>
          <a:xfrm rot="5400000">
            <a:off x="8951797" y="2005207"/>
            <a:ext cx="289931" cy="9924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90170-46C6-D244-8B68-1E37E320093D}"/>
              </a:ext>
            </a:extLst>
          </p:cNvPr>
          <p:cNvSpPr txBox="1"/>
          <p:nvPr/>
        </p:nvSpPr>
        <p:spPr>
          <a:xfrm>
            <a:off x="9592992" y="2322911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413099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191</Words>
  <Application>Microsoft Macintosh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GitHub Desktop GUI</vt:lpstr>
      <vt:lpstr>Setup</vt:lpstr>
      <vt:lpstr>Set name, link to GitHub</vt:lpstr>
      <vt:lpstr>Collaborate with yourself</vt:lpstr>
      <vt:lpstr>“Standard” workflow</vt:lpstr>
      <vt:lpstr>git workflow</vt:lpstr>
      <vt:lpstr>Create a new repository</vt:lpstr>
      <vt:lpstr>Add and commit a file</vt:lpstr>
      <vt:lpstr>Ignore a file</vt:lpstr>
      <vt:lpstr>View complete history</vt:lpstr>
      <vt:lpstr>Revert back to old versions</vt:lpstr>
      <vt:lpstr>Collaborate with others</vt:lpstr>
      <vt:lpstr>GitHub workflow</vt:lpstr>
      <vt:lpstr>Publish to GitHub</vt:lpstr>
      <vt:lpstr>Working with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66</cp:revision>
  <dcterms:created xsi:type="dcterms:W3CDTF">2020-12-14T22:18:07Z</dcterms:created>
  <dcterms:modified xsi:type="dcterms:W3CDTF">2021-04-15T18:12:45Z</dcterms:modified>
</cp:coreProperties>
</file>