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47D53-53B7-9033-B414-70528156C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6B9F83-B3EA-4E87-9F53-A7FEE313A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DD913-C981-37B1-BDE8-D2195EF5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EEF-5022-44E4-BDB5-4D4FE7EA01D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2DBAD-71C7-2EB5-D018-CAF16EDB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07D75-14DD-C07E-BABD-9EBA8701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A52C-D26C-4169-8DA6-C4E4CEDD5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B7F84-476E-39DF-5398-DBA1A748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BF7414-B56E-E51B-9C36-9041B150D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D644-D44A-921B-3C97-D90D4BC3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EEF-5022-44E4-BDB5-4D4FE7EA01D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CAA3AA-E0F8-79A8-BF5E-81573882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F5BC9-618F-DD79-7969-2D86D00B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A52C-D26C-4169-8DA6-C4E4CEDD5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63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45C021-3147-0CA4-BB61-61FCCE199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1CB8FE-AA63-3E81-8182-6EF54A264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F7F62-87E2-0B1E-CD95-BDCB32D4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EEF-5022-44E4-BDB5-4D4FE7EA01D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423D2-9F08-65DE-347B-F3F437FC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A39E5-CEB0-0948-8889-668DB66A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A52C-D26C-4169-8DA6-C4E4CEDD5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1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E1942-262D-400C-DD7F-8FB80DBA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AC4199-6165-52F0-4DB2-2D769CFF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9A570-EB26-0DF9-FE38-6216BC39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EEF-5022-44E4-BDB5-4D4FE7EA01D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4AB93-6915-37BE-A95A-464751E9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66ABD-26C4-A84A-5F84-57E5BF43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A52C-D26C-4169-8DA6-C4E4CEDD5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F2C4A-2485-3C0B-6848-5DBBCD18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F0BBB-CBB8-5C6E-065F-40B83793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231BE-5EB0-9246-A1C2-1A1CDF53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EEF-5022-44E4-BDB5-4D4FE7EA01D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56988-0F4D-3DA7-780D-4758E9B7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C893A-CE04-2508-5E36-79C737C0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A52C-D26C-4169-8DA6-C4E4CEDD5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4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B20CA-8008-6241-EC24-48CF5B80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07772-8E10-B4BE-B599-2CD4ABA01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8AF410-86D3-1389-E09A-7FADA9CC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A40C4C-2A47-C711-915D-2C4D6C30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EEF-5022-44E4-BDB5-4D4FE7EA01D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CA454-D30A-901B-24CD-35297572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1DA56-75F4-A0D4-A186-E5AB086D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A52C-D26C-4169-8DA6-C4E4CEDD5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9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3A09A-204B-D663-7277-D9750DF1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C73F53-ADFD-3760-F936-83ACD89D8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67F2E5-0F5D-EB2E-20B6-76E6BB046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F83970-4AC0-F323-FA29-30421C63B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1CCB2B-A1C6-A5AC-F77A-20FB73674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8C8AD1-20D5-209D-B0E0-41E89231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EEF-5022-44E4-BDB5-4D4FE7EA01D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0B2071-91A2-9DA2-3843-9B7E3D57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770F6-E724-2FDB-A7C4-4EFFBCA7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A52C-D26C-4169-8DA6-C4E4CEDD5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A616D-F1E0-A693-656E-C0E7AB55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A07F2A-F207-8223-B819-93D70B6F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EEF-5022-44E4-BDB5-4D4FE7EA01D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6F938-0057-1DDB-05E0-5BA0C393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32C249-EDFE-26D1-E802-C3BC433B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A52C-D26C-4169-8DA6-C4E4CEDD5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51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7CA5C4-18CF-B5AC-4F45-C569F1F1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EEF-5022-44E4-BDB5-4D4FE7EA01D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DEA6F5-1C03-B0D5-9A48-B4F9B45C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B1296E-1B66-B89E-F19A-A4CD74DB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A52C-D26C-4169-8DA6-C4E4CEDD5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8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2663C-75D3-6D88-1940-AF465837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F488E-0D2D-5B32-B4E0-5C5FD5AF3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7CE71E-6649-58B5-2D9C-F160C22EB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2867C-E4F4-A0B0-CAEE-6863AC39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EEF-5022-44E4-BDB5-4D4FE7EA01D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658DBE-AAA2-D376-FF46-025AF2728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1AC66-D084-7830-FCEB-E0E06CE1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A52C-D26C-4169-8DA6-C4E4CEDD5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721D2-D4CB-C3B2-5E4D-5710348E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808B36-377D-BC5A-E86F-5282D7C23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3D23A-B16A-2342-910C-6EE159A82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49843A-8EAF-074C-3538-EC71157E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4EEF-5022-44E4-BDB5-4D4FE7EA01D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D942F-B36E-6654-887C-2AE6439F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88875-6ACF-3C3A-7907-152EB419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A52C-D26C-4169-8DA6-C4E4CEDD5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9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5C0A32-F060-CB87-49FF-32B1C9C6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5D4F3-6561-08E1-BBA2-DD40EAC3E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CE763-1556-0272-7A6D-E3226C21F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84EEF-5022-44E4-BDB5-4D4FE7EA01D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731BD-40E2-AECA-25E6-CC8891C5E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F7FA4-ABFF-F811-2F45-404C0F062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A52C-D26C-4169-8DA6-C4E4CEDD5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047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0C36489-F8B1-B20D-08D5-3439A9C97DC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 rot="16200000">
            <a:off x="4158597" y="2053363"/>
            <a:ext cx="605340" cy="10067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991E72-3F68-E938-1033-024D5EA54C2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5262720" y="1776366"/>
            <a:ext cx="1600423" cy="13490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DA59CE3-F694-95DF-6C43-EBB01C8F2CF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2027040" y="1914325"/>
            <a:ext cx="1665201" cy="12110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98BCE6C-3A5D-EC5C-9969-AB48FA06E219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5340807" y="3607663"/>
            <a:ext cx="1489909" cy="171162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CE2A004-3FE0-77B6-6061-4EC20B5E1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7975" y="1623760"/>
            <a:ext cx="2333951" cy="3610479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3C08511-4B86-68A6-95EE-F44805EE7D5A}"/>
              </a:ext>
            </a:extLst>
          </p:cNvPr>
          <p:cNvSpPr/>
          <p:nvPr/>
        </p:nvSpPr>
        <p:spPr>
          <a:xfrm>
            <a:off x="7387773" y="2859386"/>
            <a:ext cx="1296537" cy="84616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BE42134-9529-C6F4-CEBB-FD03E8B3AF0F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174" b="95963" l="5283" r="92830">
                        <a14:foregroundMark x1="22642" y1="52174" x2="22642" y2="52174"/>
                        <a14:foregroundMark x1="42264" y1="45031" x2="31321" y2="48758"/>
                        <a14:foregroundMark x1="48679" y1="50621" x2="79245" y2="59317"/>
                        <a14:foregroundMark x1="46415" y1="7764" x2="46415" y2="7764"/>
                        <a14:foregroundMark x1="46415" y1="7764" x2="46415" y2="7764"/>
                        <a14:foregroundMark x1="81132" y1="66460" x2="79245" y2="72050"/>
                        <a14:foregroundMark x1="81132" y1="70186" x2="76981" y2="80745"/>
                        <a14:foregroundMark x1="41509" y1="2174" x2="58491" y2="4037"/>
                        <a14:foregroundMark x1="9434" y1="61491" x2="18868" y2="79503"/>
                        <a14:foregroundMark x1="18868" y1="79503" x2="37736" y2="92236"/>
                        <a14:foregroundMark x1="37736" y1="92236" x2="53585" y2="90683"/>
                        <a14:foregroundMark x1="88679" y1="77329" x2="55094" y2="93789"/>
                        <a14:foregroundMark x1="55094" y1="93789" x2="28302" y2="96273"/>
                        <a14:foregroundMark x1="28302" y1="96273" x2="9434" y2="81988"/>
                        <a14:foregroundMark x1="9434" y1="81988" x2="10943" y2="71118"/>
                        <a14:foregroundMark x1="72453" y1="41615" x2="88679" y2="51242"/>
                        <a14:foregroundMark x1="45660" y1="46584" x2="74717" y2="50621"/>
                        <a14:foregroundMark x1="33208" y1="46894" x2="23774" y2="63354"/>
                        <a14:foregroundMark x1="15094" y1="42547" x2="15094" y2="42547"/>
                        <a14:foregroundMark x1="15849" y1="43478" x2="14717" y2="56211"/>
                        <a14:foregroundMark x1="18113" y1="24224" x2="41887" y2="6832"/>
                        <a14:foregroundMark x1="41887" y1="6832" x2="49057" y2="4658"/>
                        <a14:foregroundMark x1="58491" y1="7453" x2="80000" y2="23602"/>
                        <a14:foregroundMark x1="80000" y1="23602" x2="84906" y2="58075"/>
                        <a14:foregroundMark x1="86415" y1="54658" x2="86415" y2="86025"/>
                        <a14:foregroundMark x1="86038" y1="86025" x2="72453" y2="94720"/>
                        <a14:foregroundMark x1="90189" y1="48758" x2="90566" y2="82609"/>
                        <a14:foregroundMark x1="5660" y1="51242" x2="10189" y2="86025"/>
                        <a14:foregroundMark x1="10189" y1="86025" x2="18113" y2="95031"/>
                        <a14:foregroundMark x1="86415" y1="95031" x2="92830" y2="81677"/>
                        <a14:backgroundMark x1="44151" y1="27329" x2="44151" y2="27329"/>
                        <a14:backgroundMark x1="44151" y1="27329" x2="59623" y2="273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48495" y="2319005"/>
            <a:ext cx="792910" cy="96346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7BAA659-B597-6B59-C93B-E5900BC0700A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</a:blip>
          <a:stretch>
            <a:fillRect/>
          </a:stretch>
        </p:blipFill>
        <p:spPr>
          <a:xfrm>
            <a:off x="2859640" y="3580436"/>
            <a:ext cx="1366422" cy="17310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1AEA31B-B293-3D82-7267-DDDBF7EC9AAF}"/>
              </a:ext>
            </a:extLst>
          </p:cNvPr>
          <p:cNvSpPr txBox="1"/>
          <p:nvPr/>
        </p:nvSpPr>
        <p:spPr>
          <a:xfrm>
            <a:off x="2264229" y="3125381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카메라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8D0357-6377-FB11-0B97-37F3B0604402}"/>
              </a:ext>
            </a:extLst>
          </p:cNvPr>
          <p:cNvSpPr txBox="1"/>
          <p:nvPr/>
        </p:nvSpPr>
        <p:spPr>
          <a:xfrm>
            <a:off x="3834708" y="3125381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USB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E4B0E2-D5BA-0A53-67D1-7E414E2EAFE8}"/>
              </a:ext>
            </a:extLst>
          </p:cNvPr>
          <p:cNvSpPr txBox="1"/>
          <p:nvPr/>
        </p:nvSpPr>
        <p:spPr>
          <a:xfrm>
            <a:off x="5340807" y="3125381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모니터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97466D-C41B-9079-3982-52A3BBA80B28}"/>
              </a:ext>
            </a:extLst>
          </p:cNvPr>
          <p:cNvSpPr txBox="1"/>
          <p:nvPr/>
        </p:nvSpPr>
        <p:spPr>
          <a:xfrm>
            <a:off x="2912497" y="5397187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태블릿</a:t>
            </a:r>
            <a:r>
              <a:rPr lang="en-US" altLang="ko-KR" b="1" dirty="0"/>
              <a:t>PC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75D0FF-B1DF-4E93-F998-93DEB8449CA9}"/>
              </a:ext>
            </a:extLst>
          </p:cNvPr>
          <p:cNvSpPr txBox="1"/>
          <p:nvPr/>
        </p:nvSpPr>
        <p:spPr>
          <a:xfrm>
            <a:off x="5414662" y="5397187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노트북</a:t>
            </a:r>
          </a:p>
        </p:txBody>
      </p:sp>
    </p:spTree>
    <p:extLst>
      <p:ext uri="{BB962C8B-B14F-4D97-AF65-F5344CB8AC3E}">
        <p14:creationId xmlns:p14="http://schemas.microsoft.com/office/powerpoint/2010/main" val="346520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E054B-80BA-9587-8934-906DF6955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F5CFF8-280D-73FB-D761-0C4712761D6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08" y="2483893"/>
            <a:ext cx="2505530" cy="25055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4902D7-8956-203E-308A-529CEAC3F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13" y="2625270"/>
            <a:ext cx="2021114" cy="20211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51F7F9-EC60-39F9-54B3-22881E408DA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42" y="691240"/>
            <a:ext cx="2021114" cy="18658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60CFF5-186A-4F51-B78E-AC56FC0FD106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55" y="604156"/>
            <a:ext cx="2021114" cy="20211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3C5866-04B5-021E-E777-BA892A10ADF2}"/>
              </a:ext>
            </a:extLst>
          </p:cNvPr>
          <p:cNvSpPr txBox="1"/>
          <p:nvPr/>
        </p:nvSpPr>
        <p:spPr>
          <a:xfrm>
            <a:off x="2825005" y="2301685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도면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8C5FB-8E83-F589-90C8-DF64EF65F32E}"/>
              </a:ext>
            </a:extLst>
          </p:cNvPr>
          <p:cNvSpPr txBox="1"/>
          <p:nvPr/>
        </p:nvSpPr>
        <p:spPr>
          <a:xfrm>
            <a:off x="4918689" y="2301685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메일 본문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CA083E-2AF1-F07D-A56B-4B328A8C7382}"/>
              </a:ext>
            </a:extLst>
          </p:cNvPr>
          <p:cNvSpPr txBox="1"/>
          <p:nvPr/>
        </p:nvSpPr>
        <p:spPr>
          <a:xfrm>
            <a:off x="2873815" y="4550754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보고서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0CDA0F-05B0-7556-B62C-7BA7A7AB1751}"/>
              </a:ext>
            </a:extLst>
          </p:cNvPr>
          <p:cNvSpPr txBox="1"/>
          <p:nvPr/>
        </p:nvSpPr>
        <p:spPr>
          <a:xfrm>
            <a:off x="4846119" y="4547255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계약서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3CDD427-E880-D884-B911-1B8F2312E488}"/>
              </a:ext>
            </a:extLst>
          </p:cNvPr>
          <p:cNvSpPr/>
          <p:nvPr/>
        </p:nvSpPr>
        <p:spPr>
          <a:xfrm>
            <a:off x="1889037" y="250105"/>
            <a:ext cx="5267951" cy="5163724"/>
          </a:xfrm>
          <a:prstGeom prst="ellipse">
            <a:avLst/>
          </a:prstGeom>
          <a:noFill/>
          <a:ln w="228600">
            <a:solidFill>
              <a:srgbClr val="FF0000">
                <a:alpha val="8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568E8B7-23E5-ABCC-E784-100E6D5CFA3E}"/>
              </a:ext>
            </a:extLst>
          </p:cNvPr>
          <p:cNvCxnSpPr>
            <a:cxnSpLocks/>
            <a:stCxn id="24" idx="7"/>
            <a:endCxn id="24" idx="3"/>
          </p:cNvCxnSpPr>
          <p:nvPr/>
        </p:nvCxnSpPr>
        <p:spPr>
          <a:xfrm flipH="1">
            <a:off x="2660511" y="1006315"/>
            <a:ext cx="3725003" cy="3651304"/>
          </a:xfrm>
          <a:prstGeom prst="line">
            <a:avLst/>
          </a:prstGeom>
          <a:ln w="228600">
            <a:solidFill>
              <a:srgbClr val="FF0000">
                <a:alpha val="7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29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358313-8079-F7DD-9301-1C9BD90D0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959" y="949817"/>
            <a:ext cx="2804690" cy="37434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6C2CB7-3EAD-6157-8143-D21195136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59" y="539270"/>
            <a:ext cx="2804691" cy="3743483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B723D1F-CC44-F172-052B-8F4A33C2D239}"/>
              </a:ext>
            </a:extLst>
          </p:cNvPr>
          <p:cNvSpPr/>
          <p:nvPr/>
        </p:nvSpPr>
        <p:spPr>
          <a:xfrm>
            <a:off x="7935274" y="1511558"/>
            <a:ext cx="1199396" cy="1203649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3C41BF2-641E-189C-ADF7-9D3761622DCE}"/>
              </a:ext>
            </a:extLst>
          </p:cNvPr>
          <p:cNvSpPr/>
          <p:nvPr/>
        </p:nvSpPr>
        <p:spPr>
          <a:xfrm>
            <a:off x="2518104" y="1447800"/>
            <a:ext cx="611398" cy="656252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3915073-BBB3-5609-3809-EF86BD973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269" y="949817"/>
            <a:ext cx="2804690" cy="3743482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140DA80C-727A-42CF-F3A0-5AE9A2FD1409}"/>
              </a:ext>
            </a:extLst>
          </p:cNvPr>
          <p:cNvSpPr/>
          <p:nvPr/>
        </p:nvSpPr>
        <p:spPr>
          <a:xfrm>
            <a:off x="6155809" y="1220452"/>
            <a:ext cx="599125" cy="582211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5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동환 김</dc:creator>
  <cp:lastModifiedBy>동환 김</cp:lastModifiedBy>
  <cp:revision>3</cp:revision>
  <dcterms:created xsi:type="dcterms:W3CDTF">2025-04-14T14:44:57Z</dcterms:created>
  <dcterms:modified xsi:type="dcterms:W3CDTF">2025-04-14T15:15:43Z</dcterms:modified>
</cp:coreProperties>
</file>