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AC1A-2CCA-408F-AFAF-82CDB7BD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55C5-F1AA-458D-8684-8CDD7A1E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8A6E-B29D-4FF1-B0E5-C2880D8A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DC37-EAE1-4B69-BDBD-AA7BE417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CAA9-FEFB-4E93-B774-831BBB82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3-34DE-4D11-952B-4FD657D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AD65F-D3BC-46C5-9621-9BB1758D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315C-6C03-42F7-955E-FCC7F5A0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738B-6C7F-44F9-83CB-0EF0827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4B86-2D5F-4B52-A869-63AEA743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8E7F-B590-4737-8B81-6405EC1C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4987-860B-4175-9288-882458F56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4469-2C40-4C35-9A46-7AD4B7A7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1C7E-132B-4E1A-B3CA-910086CB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D624-A52E-4AB7-A535-E87503AF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93C9-4E76-4D52-80D6-6BD4D6DA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7BDD-C920-4FD8-8B12-840C4928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55B4-584E-4317-9411-333A5755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8CE5-A63F-478A-99CC-0B0B5BA9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5D22-254B-4A78-AB35-28354C7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3547-AA0D-4461-94BA-BEE935BB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408C-11DB-476A-A2E9-4F8B390A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FE3D-7623-496E-8D2E-347F88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5E38-5E44-46EC-8FA8-8FDFD36B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4891-98DC-4EBB-83CA-7397664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0D41-FAB9-4396-850D-A359B3CC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5AE3-2BBA-464A-8CD7-631840898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B1A0-1C1C-4649-9FE5-AB471FFE7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829B1-83E7-406A-89F0-2E9735B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4B9C-CA97-4F03-83C4-41054970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BE237-CAF9-4260-9B8A-861C00E6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354C-5E2F-49D7-9DDB-8A528766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62FD-05E6-4461-8C07-17451640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D6F2-7C3F-4BF2-860F-C86EB189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89E01-828B-4F6A-B777-2B16D04A5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D2B34-5A33-4319-9D2B-4AC0C773C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CF753-2BD8-47C4-8E10-EC90955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A0165-C3BB-425E-9DE4-40834A08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BD6BF-7C54-4ACF-960F-58E08D81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0001-9B66-4938-AFE1-4439B11E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EC4C7-5B20-4FCB-BA5E-B2DEA20B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3941C-AEC1-42A4-A8E0-6BE3F168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0CF2-6000-4DC9-9ED0-EB846FB9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5D6BA-A481-43D8-95BA-A548C18C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F1DBB-C30B-43F7-A6E7-C8DC566D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92C1C-B78A-4DAA-AE29-CA47E9DA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A526-7F0C-4286-9E16-96368BB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6C5-AAA4-4BDB-BCBA-D13D5D0C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B27FF-EA9A-435D-97A7-BC33BB8D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8465-8658-42FC-B3E2-8301BD1C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136E-45E7-4AB4-942D-B4CB6EC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17625-A24D-4EF5-9886-F699E128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529E-749C-470B-AED8-6FE4CF6F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5E664-B5D6-4476-A1A1-DA667C15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F035-7387-4A42-8874-BE11CBBF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8EC1F-61A2-49EC-8BA4-2B2B6328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387A-59CE-4F86-816A-0CC62CF0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BFCA-233E-4343-AAD2-6BB51B51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380DC-B58A-4939-BDD6-D590E6F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CFE1-6E59-4412-8741-95E2047C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627D-39D8-4393-BB5F-735C02B30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4A98-8EF0-44E2-91D3-186CD196D86A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576B-318A-4431-9BB6-0BE02EB0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FCD5-7FC7-431E-A45F-E22D38A69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4173-2220-4B65-A9DA-43D12D20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7B9AE9-6C3D-41B4-9CA6-8EEFDC513C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F09B-DB52-47F3-950D-047175DD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 Goals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42E7E5-3449-434E-B3DA-76CF8C96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EDB5A-CACB-42CE-B5C7-4F3395044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56924"/>
          <a:stretch/>
        </p:blipFill>
        <p:spPr>
          <a:xfrm>
            <a:off x="838200" y="2055812"/>
            <a:ext cx="4416232" cy="3733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62AD15-3697-47B2-915C-366C50FDD0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56924"/>
          <a:stretch/>
        </p:blipFill>
        <p:spPr>
          <a:xfrm>
            <a:off x="6937571" y="3127416"/>
            <a:ext cx="4416230" cy="12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0A63-FC60-442F-B681-41A09DB5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</a:rPr>
              <a:t>Migration Program</a:t>
            </a:r>
          </a:p>
        </p:txBody>
      </p:sp>
    </p:spTree>
    <p:extLst>
      <p:ext uri="{BB962C8B-B14F-4D97-AF65-F5344CB8AC3E}">
        <p14:creationId xmlns:p14="http://schemas.microsoft.com/office/powerpoint/2010/main" val="55400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5361-20E6-4A73-999A-7A0B71AA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built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B530-21E8-4EA4-8864-10612BD5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824" y="2766218"/>
            <a:ext cx="8516352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Created classes to mimic the new model of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Created a class that deals with the extraction, transformation and loading (simple ETL process) data into the new database</a:t>
            </a:r>
          </a:p>
        </p:txBody>
      </p:sp>
    </p:spTree>
    <p:extLst>
      <p:ext uri="{BB962C8B-B14F-4D97-AF65-F5344CB8AC3E}">
        <p14:creationId xmlns:p14="http://schemas.microsoft.com/office/powerpoint/2010/main" val="1087701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576-B39B-43E4-9128-9A3B176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12768C-FBFE-484A-A6D7-E1FDC8FE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70" y="1825625"/>
            <a:ext cx="6390459" cy="4351338"/>
          </a:xfrm>
        </p:spPr>
      </p:pic>
    </p:spTree>
    <p:extLst>
      <p:ext uri="{BB962C8B-B14F-4D97-AF65-F5344CB8AC3E}">
        <p14:creationId xmlns:p14="http://schemas.microsoft.com/office/powerpoint/2010/main" val="4124767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576-B39B-43E4-9128-9A3B176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A163-640C-4936-9739-4ED9A8EB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Connect to SQL Server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Extract Data and store into a Java Object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 every object instance into a Java List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Close SQL Server connection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GSON API to create a JsonObject of each Java object stored in the List&lt;ClassObject&gt; and store these JsonObject into another List&lt;JsonObject&gt;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Parse each JsonObject into a Document object (org.bson.Document)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Connect to MongoDB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Load all documents into collection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Close connection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87786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C760-8281-493D-A62B-1957DA21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CF20D-9685-4815-81A1-F64F0F39D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3210608"/>
            <a:ext cx="6697010" cy="15813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68D9E-CC32-4EE3-A49D-C4A60B4A4F20}"/>
              </a:ext>
            </a:extLst>
          </p:cNvPr>
          <p:cNvSpPr txBox="1"/>
          <p:nvPr/>
        </p:nvSpPr>
        <p:spPr>
          <a:xfrm>
            <a:off x="1445481" y="2035149"/>
            <a:ext cx="930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This block of code stores extracted data into an instance of Shipper Java class</a:t>
            </a:r>
          </a:p>
        </p:txBody>
      </p:sp>
    </p:spTree>
    <p:extLst>
      <p:ext uri="{BB962C8B-B14F-4D97-AF65-F5344CB8AC3E}">
        <p14:creationId xmlns:p14="http://schemas.microsoft.com/office/powerpoint/2010/main" val="399563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C760-8281-493D-A62B-1957DA21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9A5D10-6F6E-4110-A4AB-85940713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1867396"/>
            <a:ext cx="6611273" cy="4267796"/>
          </a:xfrm>
        </p:spPr>
      </p:pic>
    </p:spTree>
    <p:extLst>
      <p:ext uri="{BB962C8B-B14F-4D97-AF65-F5344CB8AC3E}">
        <p14:creationId xmlns:p14="http://schemas.microsoft.com/office/powerpoint/2010/main" val="189706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82D1-ED31-49FD-B4FD-6D75F1A5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9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757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9ED4-63EB-49A3-A0EA-F4BB8DFE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639" y="2766218"/>
            <a:ext cx="91727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SQL to NoSQL Database Migration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6F002-5364-47EF-A592-981A3464695B}"/>
              </a:ext>
            </a:extLst>
          </p:cNvPr>
          <p:cNvSpPr txBox="1"/>
          <p:nvPr/>
        </p:nvSpPr>
        <p:spPr>
          <a:xfrm>
            <a:off x="5447425" y="604910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Klaidi Dingu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ED827-0618-470D-A159-47B3CD3FE419}"/>
              </a:ext>
            </a:extLst>
          </p:cNvPr>
          <p:cNvSpPr txBox="1"/>
          <p:nvPr/>
        </p:nvSpPr>
        <p:spPr>
          <a:xfrm>
            <a:off x="5273499" y="567977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Bachelor Thesis</a:t>
            </a:r>
          </a:p>
        </p:txBody>
      </p:sp>
    </p:spTree>
    <p:extLst>
      <p:ext uri="{BB962C8B-B14F-4D97-AF65-F5344CB8AC3E}">
        <p14:creationId xmlns:p14="http://schemas.microsoft.com/office/powerpoint/2010/main" val="55047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3F28-9C16-4A7B-B624-98E1F9D6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 Properties instead of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DA51-A81F-484E-A91C-B31105C1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Basically Available</a:t>
            </a:r>
          </a:p>
          <a:p>
            <a:r>
              <a:rPr lang="en-US" dirty="0"/>
              <a:t>Soft State</a:t>
            </a:r>
          </a:p>
          <a:p>
            <a:r>
              <a:rPr lang="en-US" dirty="0"/>
              <a:t>Eventually 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800" dirty="0"/>
              <a:t>BASE properties are adapted to give security and stability to data and application use when dealing with distributed systems.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B7445-6EC8-414E-810C-4AAC4D5268A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Atomicity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Isolation</a:t>
            </a:r>
          </a:p>
          <a:p>
            <a:r>
              <a:rPr lang="en-US" dirty="0"/>
              <a:t>Durability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800" dirty="0"/>
              <a:t>ACID properties give SQL transactions the security that every modification of data will be fulfilled 100% and there will be no inconsistency in data after any update.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F4B9-D01B-405D-93A3-594E61F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9B34-8991-4292-A8D2-F65A5684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Document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421A3-FCFD-4ADC-ACFA-87F5E1565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9" t="-1998" r="74036" b="61998"/>
          <a:stretch/>
        </p:blipFill>
        <p:spPr>
          <a:xfrm>
            <a:off x="7810106" y="681037"/>
            <a:ext cx="2769269" cy="55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1228-4007-4A7F-857C-C03C3455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</a:rPr>
              <a:t>Migration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90175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202-56DC-432A-9524-18122B1C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058" y="3095124"/>
            <a:ext cx="9861884" cy="667751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 NoSQL, models should be based on how the app interacts with the data rather than how the model can be stored as rows in one or more tables.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CE606C-9073-4B68-99E8-12B72A214C97}"/>
              </a:ext>
            </a:extLst>
          </p:cNvPr>
          <p:cNvSpPr txBox="1">
            <a:spLocks/>
          </p:cNvSpPr>
          <p:nvPr/>
        </p:nvSpPr>
        <p:spPr>
          <a:xfrm>
            <a:off x="1165058" y="739943"/>
            <a:ext cx="9861884" cy="667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Main change is the data model</a:t>
            </a:r>
          </a:p>
        </p:txBody>
      </p:sp>
    </p:spTree>
    <p:extLst>
      <p:ext uri="{BB962C8B-B14F-4D97-AF65-F5344CB8AC3E}">
        <p14:creationId xmlns:p14="http://schemas.microsoft.com/office/powerpoint/2010/main" val="405932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E1AFEE-6263-4583-BAFC-CB06C7DE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95" y="971556"/>
            <a:ext cx="3696216" cy="3057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B45A3-E892-4978-B029-AAAE52FE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84" y="4277370"/>
            <a:ext cx="4029637" cy="12574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8D5797-5014-4340-9F36-F8421DF77A1C}"/>
              </a:ext>
            </a:extLst>
          </p:cNvPr>
          <p:cNvSpPr txBox="1">
            <a:spLocks/>
          </p:cNvSpPr>
          <p:nvPr/>
        </p:nvSpPr>
        <p:spPr>
          <a:xfrm>
            <a:off x="832123" y="3095124"/>
            <a:ext cx="5137268" cy="667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of new model</a:t>
            </a:r>
          </a:p>
        </p:txBody>
      </p:sp>
    </p:spTree>
    <p:extLst>
      <p:ext uri="{BB962C8B-B14F-4D97-AF65-F5344CB8AC3E}">
        <p14:creationId xmlns:p14="http://schemas.microsoft.com/office/powerpoint/2010/main" val="237948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385385-F9C0-4C39-8D9B-5101383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does the application use the database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C47EB-B6EF-4518-8C3F-3D2B6430FD83}"/>
              </a:ext>
            </a:extLst>
          </p:cNvPr>
          <p:cNvSpPr txBox="1"/>
          <p:nvPr/>
        </p:nvSpPr>
        <p:spPr>
          <a:xfrm>
            <a:off x="1620252" y="3013501"/>
            <a:ext cx="895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frequency at which the application makes calls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type of calls are made to each table. (Writes / Reads)</a:t>
            </a:r>
          </a:p>
        </p:txBody>
      </p:sp>
    </p:spTree>
    <p:extLst>
      <p:ext uri="{BB962C8B-B14F-4D97-AF65-F5344CB8AC3E}">
        <p14:creationId xmlns:p14="http://schemas.microsoft.com/office/powerpoint/2010/main" val="81234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F09B-DB52-47F3-950D-047175DD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0FAB-C653-40AC-9B9E-18995F5E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668" y="2766218"/>
            <a:ext cx="7872663" cy="13255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Reduce calls the application needs to make to the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Reduce network bandwidth usage for each call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Increase the speed of achieving each result</a:t>
            </a:r>
          </a:p>
        </p:txBody>
      </p:sp>
    </p:spTree>
    <p:extLst>
      <p:ext uri="{BB962C8B-B14F-4D97-AF65-F5344CB8AC3E}">
        <p14:creationId xmlns:p14="http://schemas.microsoft.com/office/powerpoint/2010/main" val="363671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325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SQL to NoSQL Database Migration</vt:lpstr>
      <vt:lpstr>BASE Properties instead of ACID</vt:lpstr>
      <vt:lpstr>The new Database</vt:lpstr>
      <vt:lpstr>Migration Process</vt:lpstr>
      <vt:lpstr>In NoSQL, models should be based on how the app interacts with the data rather than how the model can be stored as rows in one or more tables.</vt:lpstr>
      <vt:lpstr>PowerPoint Presentation</vt:lpstr>
      <vt:lpstr>How does the application use the database ?</vt:lpstr>
      <vt:lpstr>Optimization Goals</vt:lpstr>
      <vt:lpstr>Optimization Goals</vt:lpstr>
      <vt:lpstr>Migration Program</vt:lpstr>
      <vt:lpstr>Program built in JAVA</vt:lpstr>
      <vt:lpstr>Class Order</vt:lpstr>
      <vt:lpstr>Class Program</vt:lpstr>
      <vt:lpstr>Class Program</vt:lpstr>
      <vt:lpstr>Class Program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2019-09-18T19:51:10Z</dcterms:created>
  <dcterms:modified xsi:type="dcterms:W3CDTF">2019-09-27T07:19:23Z</dcterms:modified>
</cp:coreProperties>
</file>