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4"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pPr>
            <a:endParaRPr lang="zh-CN" altLang="en-US">
              <a:latin typeface="Arial" pitchFamily="0" charset="0"/>
              <a:ea typeface="Arial" pitchFamily="0" charset="0"/>
              <a:cs typeface="Arial" pitchFamily="0" charset="0"/>
            </a:endParaRPr>
          </a:p>
        </p:txBody>
      </p:sp>
      <p:sp>
        <p:nvSpPr>
          <p:cNvPr id="15"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16"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pPr>
            <a:endParaRPr lang="zh-CN" altLang="en-US"/>
          </a:p>
        </p:txBody>
      </p:sp>
      <p:sp>
        <p:nvSpPr>
          <p:cNvPr id="17"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8"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00504385"/>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3"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34"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58047382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4881687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2919412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0841840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63"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302272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7249809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495101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1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3048885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8"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105551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4"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1000281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9691109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88924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gradFill xmlns:a="http://schemas.openxmlformats.org/drawingml/2006/main">
          <a:gsLst>
            <a:gs pos="0">
              <a:srgbClr val="62D2EF"/>
            </a:gs>
            <a:gs pos="10000">
              <a:srgbClr val="62D2EF"/>
            </a:gs>
            <a:gs pos="100000">
              <a:srgbClr val="05578D"/>
            </a:gs>
          </a:gsLst>
          <a:lin ang="5400000" scaled="1"/>
        </a:gradFill>
      </p:bgPr>
    </p:bg>
    <p:spTree>
      <p:nvGrpSpPr>
        <p:cNvPr id="1" name=""/>
        <p:cNvGrpSpPr/>
        <p:nvPr/>
      </p:nvGrpSpPr>
      <p:grpSpPr>
        <a:xfrm xmlns:a="http://schemas.openxmlformats.org/drawingml/2006/main">
          <a:off x="0" y="0"/>
          <a:ext cx="0" cy="0"/>
          <a:chOff x="0" y="0"/>
          <a:chExt cx="0" cy="0"/>
        </a:xfrm>
      </p:grpSpPr>
      <p:sp>
        <p:nvSpPr>
          <p:cNvPr id="129" name="文本框"/>
          <p:cNvSpPr>
            <a:spLocks xmlns:a="http://schemas.openxmlformats.org/drawingml/2006/main" noGrp="1"/>
          </p:cNvSpPr>
          <p:nvPr>
            <p:ph type="ctrTitle"/>
          </p:nvPr>
        </p:nvSpPr>
        <p:spPr>
          <a:xfrm xmlns:a="http://schemas.openxmlformats.org/drawingml/2006/main" rot="0">
            <a:off x="684212" y="685799"/>
            <a:ext cx="8000999" cy="2971801"/>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pitchFamily="0" charset="0"/>
            </a:endParaRPr>
          </a:p>
        </p:txBody>
      </p:sp>
      <p:sp>
        <p:nvSpPr>
          <p:cNvPr id="130" name="文本框"/>
          <p:cNvSpPr>
            <a:spLocks xmlns:a="http://schemas.openxmlformats.org/drawingml/2006/main" noGrp="1"/>
          </p:cNvSpPr>
          <p:nvPr>
            <p:ph type="subTitle" idx="1"/>
          </p:nvPr>
        </p:nvSpPr>
        <p:spPr>
          <a:xfrm xmlns:a="http://schemas.openxmlformats.org/drawingml/2006/main" rot="0">
            <a:off x="684212" y="3843867"/>
            <a:ext cx="6400800" cy="1947333"/>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0" indent="0" algn="l">
              <a:lnSpc>
                <a:spcPct val="100000"/>
              </a:lnSpc>
              <a:spcBef>
                <a:spcPts val="419"/>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pitchFamily="0" charset="0"/>
            </a:endParaRPr>
          </a:p>
        </p:txBody>
      </p:sp>
      <p:sp>
        <p:nvSpPr>
          <p:cNvPr id="131" name="文本框"/>
          <p:cNvSpPr>
            <a:spLocks xmlns:a="http://schemas.openxmlformats.org/drawingml/2006/main" noGrp="1"/>
          </p:cNvSpPr>
          <p:nvPr>
            <p:ph type="dt" idx="10"/>
          </p:nvPr>
        </p:nvSpPr>
        <p:spPr>
          <a:xfrm xmlns:a="http://schemas.openxmlformats.org/drawingml/2006/main" rot="0">
            <a:off x="9904412" y="6172200"/>
            <a:ext cx="1600200"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pitchFamily="0" charset="0"/>
            </a:endParaRPr>
          </a:p>
        </p:txBody>
      </p:sp>
      <p:sp>
        <p:nvSpPr>
          <p:cNvPr id="132" name="文本框"/>
          <p:cNvSpPr>
            <a:spLocks xmlns:a="http://schemas.openxmlformats.org/drawingml/2006/main" noGrp="1"/>
          </p:cNvSpPr>
          <p:nvPr>
            <p:ph type="ftr"/>
          </p:nvPr>
        </p:nvSpPr>
        <p:spPr>
          <a:xfrm xmlns:a="http://schemas.openxmlformats.org/drawingml/2006/main" rot="0">
            <a:off x="684212" y="6172200"/>
            <a:ext cx="7543800"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pitchFamily="0" charset="0"/>
            </a:endParaRPr>
          </a:p>
        </p:txBody>
      </p:sp>
      <p:sp>
        <p:nvSpPr>
          <p:cNvPr id="133" name="文本框"/>
          <p:cNvSpPr>
            <a:spLocks xmlns:a="http://schemas.openxmlformats.org/drawingml/2006/main" noGrp="1"/>
          </p:cNvSpPr>
          <p:nvPr>
            <p:ph type="sldNum"/>
          </p:nvPr>
        </p:nvSpPr>
        <p:spPr>
          <a:xfrm xmlns:a="http://schemas.openxmlformats.org/drawingml/2006/main" rot="0">
            <a:off x="10363199" y="5578475"/>
            <a:ext cx="1142245" cy="6699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b" anchorCtr="0">
            <a:prstTxWarp prst="textNoShape"/>
          </a:bodyPr>
          <a:lstStyle xmlns:a="http://schemas.openxmlformats.org/drawingml/2006/main"/>
          <a:p xmlns:a="http://schemas.openxmlformats.org/drawingml/2006/main">
            <a:pPr marL="38100" indent="0" algn="r">
              <a:lnSpc>
                <a:spcPct val="100000"/>
              </a:lnSpc>
              <a:spcBef>
                <a:spcPts val="0"/>
              </a:spcBef>
              <a:spcAft>
                <a:spcPts val="0"/>
              </a:spcAft>
              <a:buNone/>
            </a:pPr>
            <a:fld id="{CAD2D6BD-DE1B-4B5F-8B41-2702339687B9}" type="slidenum">
              <a:rPr lang="en-US" altLang="zh-CN" sz="3200" b="0" i="0" u="none" strike="noStrike" kern="0" cap="none" spc="0" baseline="0">
                <a:solidFill>
                  <a:srgbClr val="09304A"/>
                </a:solidFill>
                <a:latin typeface="Century Gothic" pitchFamily="0" charset="0"/>
                <a:ea typeface="Century Gothic" pitchFamily="0" charset="0"/>
                <a:cs typeface="Century Gothic" pitchFamily="0" charset="0"/>
                <a:sym typeface="Century Gothic" pitchFamily="0" charset="0"/>
              </a:rPr>
              <a:t>&lt;#&gt;</a:t>
            </a:fld>
            <a:endParaRPr lang="zh-CN" altLang="en-US" sz="3200" b="0" i="0" u="none" strike="noStrike" kern="0" cap="none" spc="0" baseline="0">
              <a:solidFill>
                <a:srgbClr val="09304A"/>
              </a:solidFill>
              <a:latin typeface="Century Gothic" pitchFamily="0" charset="0"/>
              <a:ea typeface="Century Gothic" pitchFamily="0" charset="0"/>
              <a:cs typeface="Century Gothic" pitchFamily="0" charset="0"/>
              <a:sym typeface="Century Gothic" pitchFamily="0" charset="0"/>
            </a:endParaRPr>
          </a:p>
        </p:txBody>
      </p:sp>
      <p:cxnSp>
        <p:nvCxnSpPr>
          <p:cNvPr id="134" name="直线连接线"/>
          <p:cNvCxnSpPr>
            <a:cxnSpLocks xmlns:a="http://schemas.openxmlformats.org/drawingml/2006/main"/>
          </p:cNvCxnSpPr>
          <p:nvPr/>
        </p:nvCxnSpPr>
        <p:spPr>
          <a:xfrm xmlns:a="http://schemas.openxmlformats.org/drawingml/2006/main" flipH="1" rot="21600000">
            <a:off x="8228012" y="8467"/>
            <a:ext cx="3810000" cy="3810000"/>
          </a:xfrm>
          <a:prstGeom xmlns:a="http://schemas.openxmlformats.org/drawingml/2006/main" prst="straightConnector1"/>
          <a:noFill xmlns:a="http://schemas.openxmlformats.org/drawingml/2006/main"/>
          <a:ln xmlns:a="http://schemas.openxmlformats.org/drawingml/2006/main" w="12700" cmpd="sng" cap="flat">
            <a:solidFill>
              <a:srgbClr val="FFFFFF"/>
            </a:solidFill>
            <a:prstDash val="solid"/>
            <a:round/>
          </a:ln>
        </p:spPr>
      </p:cxnSp>
      <p:cxnSp>
        <p:nvCxnSpPr>
          <p:cNvPr id="135" name="直线连接线"/>
          <p:cNvCxnSpPr>
            <a:cxnSpLocks xmlns:a="http://schemas.openxmlformats.org/drawingml/2006/main"/>
          </p:cNvCxnSpPr>
          <p:nvPr/>
        </p:nvCxnSpPr>
        <p:spPr>
          <a:xfrm xmlns:a="http://schemas.openxmlformats.org/drawingml/2006/main" flipH="1" rot="21600000">
            <a:off x="6108169" y="91545"/>
            <a:ext cx="6080653" cy="6080655"/>
          </a:xfrm>
          <a:prstGeom xmlns:a="http://schemas.openxmlformats.org/drawingml/2006/main" prst="straightConnector1"/>
          <a:noFill xmlns:a="http://schemas.openxmlformats.org/drawingml/2006/main"/>
          <a:ln xmlns:a="http://schemas.openxmlformats.org/drawingml/2006/main" w="12700" cmpd="sng" cap="flat">
            <a:solidFill>
              <a:srgbClr val="FFFFFF"/>
            </a:solidFill>
            <a:prstDash val="solid"/>
            <a:round/>
          </a:ln>
        </p:spPr>
      </p:cxnSp>
      <p:cxnSp>
        <p:nvCxnSpPr>
          <p:cNvPr id="136" name="直线连接线"/>
          <p:cNvCxnSpPr>
            <a:cxnSpLocks xmlns:a="http://schemas.openxmlformats.org/drawingml/2006/main"/>
          </p:cNvCxnSpPr>
          <p:nvPr/>
        </p:nvCxnSpPr>
        <p:spPr>
          <a:xfrm xmlns:a="http://schemas.openxmlformats.org/drawingml/2006/main" flipH="1" rot="21600000">
            <a:off x="7235825" y="228600"/>
            <a:ext cx="4953000" cy="4953000"/>
          </a:xfrm>
          <a:prstGeom xmlns:a="http://schemas.openxmlformats.org/drawingml/2006/main" prst="straightConnector1"/>
          <a:noFill xmlns:a="http://schemas.openxmlformats.org/drawingml/2006/main"/>
          <a:ln xmlns:a="http://schemas.openxmlformats.org/drawingml/2006/main" w="12700" cmpd="sng" cap="flat">
            <a:solidFill>
              <a:srgbClr val="FFFFFF"/>
            </a:solidFill>
            <a:prstDash val="solid"/>
            <a:round/>
          </a:ln>
        </p:spPr>
      </p:cxnSp>
      <p:cxnSp>
        <p:nvCxnSpPr>
          <p:cNvPr id="137" name="直线连接线"/>
          <p:cNvCxnSpPr>
            <a:cxnSpLocks xmlns:a="http://schemas.openxmlformats.org/drawingml/2006/main"/>
          </p:cNvCxnSpPr>
          <p:nvPr/>
        </p:nvCxnSpPr>
        <p:spPr>
          <a:xfrm xmlns:a="http://schemas.openxmlformats.org/drawingml/2006/main" flipH="1" rot="21600000">
            <a:off x="7335837" y="32278"/>
            <a:ext cx="4852989" cy="4852989"/>
          </a:xfrm>
          <a:prstGeom xmlns:a="http://schemas.openxmlformats.org/drawingml/2006/main" prst="straightConnector1"/>
          <a:noFill xmlns:a="http://schemas.openxmlformats.org/drawingml/2006/main"/>
          <a:ln xmlns:a="http://schemas.openxmlformats.org/drawingml/2006/main" w="31750" cmpd="sng" cap="flat">
            <a:solidFill>
              <a:srgbClr val="FFFFFF"/>
            </a:solidFill>
            <a:prstDash val="solid"/>
            <a:round/>
          </a:ln>
        </p:spPr>
      </p:cxnSp>
      <p:cxnSp>
        <p:nvCxnSpPr>
          <p:cNvPr id="138" name="直线连接线"/>
          <p:cNvCxnSpPr>
            <a:cxnSpLocks xmlns:a="http://schemas.openxmlformats.org/drawingml/2006/main"/>
          </p:cNvCxnSpPr>
          <p:nvPr/>
        </p:nvCxnSpPr>
        <p:spPr>
          <a:xfrm xmlns:a="http://schemas.openxmlformats.org/drawingml/2006/main" flipH="1" rot="21600000">
            <a:off x="7845426" y="609601"/>
            <a:ext cx="4343399" cy="4343399"/>
          </a:xfrm>
          <a:prstGeom xmlns:a="http://schemas.openxmlformats.org/drawingml/2006/main" prst="straightConnector1"/>
          <a:noFill xmlns:a="http://schemas.openxmlformats.org/drawingml/2006/main"/>
          <a:ln xmlns:a="http://schemas.openxmlformats.org/drawingml/2006/main" w="31750" cmpd="sng" cap="flat">
            <a:solidFill>
              <a:srgbClr val="FFFFFF"/>
            </a:solidFill>
            <a:prstDash val="solid"/>
            <a:round/>
          </a:ln>
        </p:spPr>
      </p:cxnSp>
    </p:spTree>
    <p:extLst>
      <p:ext uri="{BB962C8B-B14F-4D97-AF65-F5344CB8AC3E}">
        <p14:creationId xmlns:p14="http://schemas.microsoft.com/office/powerpoint/2010/main" val="158510040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139194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549817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gradFill xmlns:a="http://schemas.openxmlformats.org/drawingml/2006/main">
          <a:gsLst>
            <a:gs pos="0">
              <a:srgbClr val="62D2EF"/>
            </a:gs>
            <a:gs pos="10000">
              <a:srgbClr val="62D2EF"/>
            </a:gs>
            <a:gs pos="100000">
              <a:srgbClr val="05578D"/>
            </a:gs>
          </a:gsLst>
          <a:lin ang="5400000" scaled="1"/>
        </a:gradFill>
      </p:bgPr>
    </p:bg>
    <p:spTree>
      <p:nvGrpSpPr>
        <p:cNvPr id="1" name=""/>
        <p:cNvGrpSpPr/>
        <p:nvPr/>
      </p:nvGrpSpPr>
      <p:grpSpPr>
        <a:xfrm xmlns:a="http://schemas.openxmlformats.org/drawingml/2006/main">
          <a:off x="0" y="0"/>
          <a:ext cx="0" cy="0"/>
          <a:chOff x="0" y="0"/>
          <a:chExt cx="0" cy="0"/>
        </a:xfrm>
      </p:grpSpPr>
      <p:grpSp>
        <p:nvGrpSpPr>
          <p:cNvPr id="24" name="组合"/>
          <p:cNvGrpSpPr>
            <a:grpSpLocks xmlns:a="http://schemas.openxmlformats.org/drawingml/2006/main"/>
          </p:cNvGrpSpPr>
          <p:nvPr/>
        </p:nvGrpSpPr>
        <p:grpSpPr>
          <a:xfrm xmlns:a="http://schemas.openxmlformats.org/drawingml/2006/main">
            <a:off x="9206969" y="2963333"/>
            <a:ext cx="2981857" cy="3208867"/>
            <a:chOff x="9206969" y="2963333"/>
            <a:chExt cx="2981857" cy="3208867"/>
          </a:xfrm>
        </p:grpSpPr>
        <p:cxnSp>
          <p:nvCxnSpPr>
            <p:cNvPr id="19" name="直线连接线"/>
            <p:cNvCxnSpPr>
              <a:cxnSpLocks xmlns:a="http://schemas.openxmlformats.org/drawingml/2006/main"/>
            </p:cNvCxnSpPr>
            <p:nvPr/>
          </p:nvCxnSpPr>
          <p:spPr>
            <a:xfrm xmlns:a="http://schemas.openxmlformats.org/drawingml/2006/main" flipH="1" rot="21600000">
              <a:off x="11276012" y="2963333"/>
              <a:ext cx="912814" cy="912812"/>
            </a:xfrm>
            <a:prstGeom xmlns:a="http://schemas.openxmlformats.org/drawingml/2006/main" prst="straightConnector1"/>
            <a:noFill xmlns:a="http://schemas.openxmlformats.org/drawingml/2006/main"/>
            <a:ln xmlns:a="http://schemas.openxmlformats.org/drawingml/2006/main" w="9525" cmpd="sng" cap="flat">
              <a:solidFill>
                <a:srgbClr val="FFFFFF"/>
              </a:solidFill>
              <a:prstDash val="solid"/>
              <a:round/>
            </a:ln>
          </p:spPr>
        </p:cxnSp>
        <p:cxnSp>
          <p:nvCxnSpPr>
            <p:cNvPr id="20" name="直线连接线"/>
            <p:cNvCxnSpPr>
              <a:cxnSpLocks xmlns:a="http://schemas.openxmlformats.org/drawingml/2006/main"/>
            </p:cNvCxnSpPr>
            <p:nvPr/>
          </p:nvCxnSpPr>
          <p:spPr>
            <a:xfrm xmlns:a="http://schemas.openxmlformats.org/drawingml/2006/main" flipH="1" rot="21600000">
              <a:off x="9206969" y="3190344"/>
              <a:ext cx="2981857" cy="2981856"/>
            </a:xfrm>
            <a:prstGeom xmlns:a="http://schemas.openxmlformats.org/drawingml/2006/main" prst="straightConnector1"/>
            <a:noFill xmlns:a="http://schemas.openxmlformats.org/drawingml/2006/main"/>
            <a:ln xmlns:a="http://schemas.openxmlformats.org/drawingml/2006/main" w="9525" cmpd="sng" cap="flat">
              <a:solidFill>
                <a:srgbClr val="FFFFFF"/>
              </a:solidFill>
              <a:prstDash val="solid"/>
              <a:round/>
            </a:ln>
          </p:spPr>
        </p:cxnSp>
        <p:cxnSp>
          <p:nvCxnSpPr>
            <p:cNvPr id="21" name="直线连接线"/>
            <p:cNvCxnSpPr>
              <a:cxnSpLocks xmlns:a="http://schemas.openxmlformats.org/drawingml/2006/main"/>
            </p:cNvCxnSpPr>
            <p:nvPr/>
          </p:nvCxnSpPr>
          <p:spPr>
            <a:xfrm xmlns:a="http://schemas.openxmlformats.org/drawingml/2006/main" flipH="1" rot="21600000">
              <a:off x="10292292" y="3285067"/>
              <a:ext cx="1896534" cy="1896533"/>
            </a:xfrm>
            <a:prstGeom xmlns:a="http://schemas.openxmlformats.org/drawingml/2006/main" prst="straightConnector1"/>
            <a:noFill xmlns:a="http://schemas.openxmlformats.org/drawingml/2006/main"/>
            <a:ln xmlns:a="http://schemas.openxmlformats.org/drawingml/2006/main" w="9525" cmpd="sng" cap="flat">
              <a:solidFill>
                <a:srgbClr val="FFFFFF"/>
              </a:solidFill>
              <a:prstDash val="solid"/>
              <a:round/>
            </a:ln>
          </p:spPr>
        </p:cxnSp>
        <p:cxnSp>
          <p:nvCxnSpPr>
            <p:cNvPr id="22" name="直线连接线"/>
            <p:cNvCxnSpPr>
              <a:cxnSpLocks xmlns:a="http://schemas.openxmlformats.org/drawingml/2006/main"/>
            </p:cNvCxnSpPr>
            <p:nvPr/>
          </p:nvCxnSpPr>
          <p:spPr>
            <a:xfrm xmlns:a="http://schemas.openxmlformats.org/drawingml/2006/main" flipH="1" rot="21600000">
              <a:off x="10443103" y="3131080"/>
              <a:ext cx="1745721" cy="1745720"/>
            </a:xfrm>
            <a:prstGeom xmlns:a="http://schemas.openxmlformats.org/drawingml/2006/main" prst="straightConnector1"/>
            <a:noFill xmlns:a="http://schemas.openxmlformats.org/drawingml/2006/main"/>
            <a:ln xmlns:a="http://schemas.openxmlformats.org/drawingml/2006/main" w="28575" cmpd="sng" cap="flat">
              <a:solidFill>
                <a:srgbClr val="FFFFFF"/>
              </a:solidFill>
              <a:prstDash val="solid"/>
              <a:round/>
            </a:ln>
          </p:spPr>
        </p:cxnSp>
        <p:cxnSp>
          <p:nvCxnSpPr>
            <p:cNvPr id="23" name="直线连接线"/>
            <p:cNvCxnSpPr>
              <a:cxnSpLocks xmlns:a="http://schemas.openxmlformats.org/drawingml/2006/main"/>
            </p:cNvCxnSpPr>
            <p:nvPr/>
          </p:nvCxnSpPr>
          <p:spPr>
            <a:xfrm xmlns:a="http://schemas.openxmlformats.org/drawingml/2006/main" flipH="1" rot="21600000">
              <a:off x="10918826" y="3683001"/>
              <a:ext cx="1269999" cy="1269999"/>
            </a:xfrm>
            <a:prstGeom xmlns:a="http://schemas.openxmlformats.org/drawingml/2006/main" prst="straightConnector1"/>
            <a:noFill xmlns:a="http://schemas.openxmlformats.org/drawingml/2006/main"/>
            <a:ln xmlns:a="http://schemas.openxmlformats.org/drawingml/2006/main" w="28575" cmpd="sng" cap="flat">
              <a:solidFill>
                <a:srgbClr val="FFFFFF"/>
              </a:solidFill>
              <a:prstDash val="solid"/>
              <a:round/>
            </a:ln>
          </p:spPr>
        </p:cxnSp>
      </p:grpSp>
      <p:sp>
        <p:nvSpPr>
          <p:cNvPr id="25"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26"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spAutoFit/>
          </a:bodyPr>
          <a:lstStyle xmlns:a="http://schemas.openxmlformats.org/drawingml/2006/main"/>
          <a:p xmlns:a="http://schemas.openxmlformats.org/drawingml/2006/main">
            <a:pPr algn="l">
              <a:spcBef>
                <a:spcPts val="400"/>
              </a:spcBef>
              <a:spcAft>
                <a:spcPts val="0"/>
              </a:spcAft>
              <a:buSzPts val="1600"/>
              <a:buFontTx/>
              <a:buChar char="▶"/>
            </a:pPr>
            <a:endParaRPr lang="zh-CN" altLang="en-US"/>
          </a:p>
        </p:txBody>
      </p:sp>
      <p:sp>
        <p:nvSpPr>
          <p:cNvPr id="27" name="文本框"/>
          <p:cNvSpPr>
            <a:spLocks xmlns:a="http://schemas.openxmlformats.org/drawingml/2006/main" noGrp="1"/>
          </p:cNvSpPr>
          <p:nvPr>
            <p:ph type="ftr"/>
          </p:nvPr>
        </p:nvSpPr>
        <p:spPr>
          <a:xfrm xmlns:a="http://schemas.openxmlformats.org/drawingml/2006/main" rot="0">
            <a:off x="684212" y="6172200"/>
            <a:ext cx="7543800"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28" name="文本框"/>
          <p:cNvSpPr>
            <a:spLocks xmlns:a="http://schemas.openxmlformats.org/drawingml/2006/main" noGrp="1"/>
          </p:cNvSpPr>
          <p:nvPr>
            <p:ph type="dt" idx="10"/>
          </p:nvPr>
        </p:nvSpPr>
        <p:spPr>
          <a:xfrm xmlns:a="http://schemas.openxmlformats.org/drawingml/2006/main" rot="0">
            <a:off x="9904412" y="6172200"/>
            <a:ext cx="1600200"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29" name="文本框"/>
          <p:cNvSpPr>
            <a:spLocks xmlns:a="http://schemas.openxmlformats.org/drawingml/2006/main" noGrp="1"/>
          </p:cNvSpPr>
          <p:nvPr>
            <p:ph type="sldNum"/>
          </p:nvPr>
        </p:nvSpPr>
        <p:spPr>
          <a:xfrm xmlns:a="http://schemas.openxmlformats.org/drawingml/2006/main" rot="0">
            <a:off x="10363199" y="5578475"/>
            <a:ext cx="1142245" cy="6699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b" anchorCtr="0">
            <a:prstTxWarp prst="textNoShape"/>
          </a:bodyPr>
          <a:lstStyle xmlns:a="http://schemas.openxmlformats.org/drawingml/2006/main"/>
          <a:p xmlns:a="http://schemas.openxmlformats.org/drawingml/2006/main">
            <a:pPr marL="38100" indent="0" algn="r">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strike="noStrike" cap="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95627073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gradFill xmlns:a="http://schemas.openxmlformats.org/drawingml/2006/main">
          <a:gsLst>
            <a:gs pos="0">
              <a:srgbClr val="62D2EF"/>
            </a:gs>
            <a:gs pos="10000">
              <a:srgbClr val="62D2EF"/>
            </a:gs>
            <a:gs pos="100000">
              <a:srgbClr val="05578D"/>
            </a:gs>
          </a:gsLst>
          <a:lin ang="5400000" scaled="1"/>
        </a:gradFill>
      </p:bgPr>
    </p:bg>
    <p:spTree>
      <p:nvGrpSpPr>
        <p:cNvPr id="1" name=""/>
        <p:cNvGrpSpPr/>
        <p:nvPr/>
      </p:nvGrpSpPr>
      <p:grpSpPr>
        <a:xfrm xmlns:a="http://schemas.openxmlformats.org/drawingml/2006/main">
          <a:off x="0" y="0"/>
          <a:ext cx="0" cy="0"/>
          <a:chOff x="0" y="0"/>
          <a:chExt cx="0" cy="0"/>
        </a:xfrm>
      </p:grpSpPr>
      <p:grpSp>
        <p:nvGrpSpPr>
          <p:cNvPr id="40" name="组合"/>
          <p:cNvGrpSpPr>
            <a:grpSpLocks xmlns:a="http://schemas.openxmlformats.org/drawingml/2006/main"/>
          </p:cNvGrpSpPr>
          <p:nvPr/>
        </p:nvGrpSpPr>
        <p:grpSpPr>
          <a:xfrm xmlns:a="http://schemas.openxmlformats.org/drawingml/2006/main">
            <a:off x="9206969" y="2963333"/>
            <a:ext cx="2981857" cy="3208867"/>
            <a:chOff x="9206969" y="2963333"/>
            <a:chExt cx="2981857" cy="3208867"/>
          </a:xfrm>
        </p:grpSpPr>
        <p:cxnSp>
          <p:nvCxnSpPr>
            <p:cNvPr id="35" name="直线连接线"/>
            <p:cNvCxnSpPr>
              <a:cxnSpLocks xmlns:a="http://schemas.openxmlformats.org/drawingml/2006/main"/>
            </p:cNvCxnSpPr>
            <p:nvPr/>
          </p:nvCxnSpPr>
          <p:spPr>
            <a:xfrm xmlns:a="http://schemas.openxmlformats.org/drawingml/2006/main" flipH="1" rot="21600000">
              <a:off x="11276012" y="2963333"/>
              <a:ext cx="912814" cy="912812"/>
            </a:xfrm>
            <a:prstGeom xmlns:a="http://schemas.openxmlformats.org/drawingml/2006/main" prst="straightConnector1"/>
            <a:noFill xmlns:a="http://schemas.openxmlformats.org/drawingml/2006/main"/>
            <a:ln xmlns:a="http://schemas.openxmlformats.org/drawingml/2006/main" w="9525" cmpd="sng" cap="flat">
              <a:solidFill>
                <a:srgbClr val="FFFFFF"/>
              </a:solidFill>
              <a:prstDash val="solid"/>
              <a:round/>
            </a:ln>
          </p:spPr>
        </p:cxnSp>
        <p:cxnSp>
          <p:nvCxnSpPr>
            <p:cNvPr id="36" name="直线连接线"/>
            <p:cNvCxnSpPr>
              <a:cxnSpLocks xmlns:a="http://schemas.openxmlformats.org/drawingml/2006/main"/>
            </p:cNvCxnSpPr>
            <p:nvPr/>
          </p:nvCxnSpPr>
          <p:spPr>
            <a:xfrm xmlns:a="http://schemas.openxmlformats.org/drawingml/2006/main" flipH="1" rot="21600000">
              <a:off x="9206969" y="3190344"/>
              <a:ext cx="2981857" cy="2981856"/>
            </a:xfrm>
            <a:prstGeom xmlns:a="http://schemas.openxmlformats.org/drawingml/2006/main" prst="straightConnector1"/>
            <a:noFill xmlns:a="http://schemas.openxmlformats.org/drawingml/2006/main"/>
            <a:ln xmlns:a="http://schemas.openxmlformats.org/drawingml/2006/main" w="9525" cmpd="sng" cap="flat">
              <a:solidFill>
                <a:srgbClr val="FFFFFF"/>
              </a:solidFill>
              <a:prstDash val="solid"/>
              <a:round/>
            </a:ln>
          </p:spPr>
        </p:cxnSp>
        <p:cxnSp>
          <p:nvCxnSpPr>
            <p:cNvPr id="37" name="直线连接线"/>
            <p:cNvCxnSpPr>
              <a:cxnSpLocks xmlns:a="http://schemas.openxmlformats.org/drawingml/2006/main"/>
            </p:cNvCxnSpPr>
            <p:nvPr/>
          </p:nvCxnSpPr>
          <p:spPr>
            <a:xfrm xmlns:a="http://schemas.openxmlformats.org/drawingml/2006/main" flipH="1" rot="21600000">
              <a:off x="10292292" y="3285067"/>
              <a:ext cx="1896534" cy="1896533"/>
            </a:xfrm>
            <a:prstGeom xmlns:a="http://schemas.openxmlformats.org/drawingml/2006/main" prst="straightConnector1"/>
            <a:noFill xmlns:a="http://schemas.openxmlformats.org/drawingml/2006/main"/>
            <a:ln xmlns:a="http://schemas.openxmlformats.org/drawingml/2006/main" w="9525" cmpd="sng" cap="flat">
              <a:solidFill>
                <a:srgbClr val="FFFFFF"/>
              </a:solidFill>
              <a:prstDash val="solid"/>
              <a:round/>
            </a:ln>
          </p:spPr>
        </p:cxnSp>
        <p:cxnSp>
          <p:nvCxnSpPr>
            <p:cNvPr id="38" name="直线连接线"/>
            <p:cNvCxnSpPr>
              <a:cxnSpLocks xmlns:a="http://schemas.openxmlformats.org/drawingml/2006/main"/>
            </p:cNvCxnSpPr>
            <p:nvPr/>
          </p:nvCxnSpPr>
          <p:spPr>
            <a:xfrm xmlns:a="http://schemas.openxmlformats.org/drawingml/2006/main" flipH="1" rot="21600000">
              <a:off x="10443103" y="3131080"/>
              <a:ext cx="1745721" cy="1745720"/>
            </a:xfrm>
            <a:prstGeom xmlns:a="http://schemas.openxmlformats.org/drawingml/2006/main" prst="straightConnector1"/>
            <a:noFill xmlns:a="http://schemas.openxmlformats.org/drawingml/2006/main"/>
            <a:ln xmlns:a="http://schemas.openxmlformats.org/drawingml/2006/main" w="28575" cmpd="sng" cap="flat">
              <a:solidFill>
                <a:srgbClr val="FFFFFF"/>
              </a:solidFill>
              <a:prstDash val="solid"/>
              <a:round/>
            </a:ln>
          </p:spPr>
        </p:cxnSp>
        <p:cxnSp>
          <p:nvCxnSpPr>
            <p:cNvPr id="39" name="直线连接线"/>
            <p:cNvCxnSpPr>
              <a:cxnSpLocks xmlns:a="http://schemas.openxmlformats.org/drawingml/2006/main"/>
            </p:cNvCxnSpPr>
            <p:nvPr/>
          </p:nvCxnSpPr>
          <p:spPr>
            <a:xfrm xmlns:a="http://schemas.openxmlformats.org/drawingml/2006/main" flipH="1" rot="21600000">
              <a:off x="10918826" y="3683001"/>
              <a:ext cx="1269999" cy="1269999"/>
            </a:xfrm>
            <a:prstGeom xmlns:a="http://schemas.openxmlformats.org/drawingml/2006/main" prst="straightConnector1"/>
            <a:noFill xmlns:a="http://schemas.openxmlformats.org/drawingml/2006/main"/>
            <a:ln xmlns:a="http://schemas.openxmlformats.org/drawingml/2006/main" w="28575" cmpd="sng" cap="flat">
              <a:solidFill>
                <a:srgbClr val="FFFFFF"/>
              </a:solidFill>
              <a:prstDash val="solid"/>
              <a:round/>
            </a:ln>
          </p:spPr>
        </p:cxnSp>
      </p:grpSp>
      <p:sp>
        <p:nvSpPr>
          <p:cNvPr id="41" name="文本框"/>
          <p:cNvSpPr>
            <a:spLocks xmlns:a="http://schemas.openxmlformats.org/drawingml/2006/main" noGrp="1"/>
          </p:cNvSpPr>
          <p:nvPr>
            <p:ph type="title"/>
          </p:nvPr>
        </p:nvSpPr>
        <p:spPr>
          <a:xfrm xmlns:a="http://schemas.openxmlformats.org/drawingml/2006/main" rot="0">
            <a:off x="684212" y="4487332"/>
            <a:ext cx="8534400" cy="1507067"/>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algn="l">
              <a:spcBef>
                <a:spcPts val="0"/>
              </a:spcBef>
              <a:spcAft>
                <a:spcPts val="0"/>
              </a:spcAft>
            </a:pPr>
            <a:endParaRPr lang="zh-CN" altLang="en-US"/>
          </a:p>
        </p:txBody>
      </p:sp>
      <p:sp>
        <p:nvSpPr>
          <p:cNvPr id="42" name="文本框"/>
          <p:cNvSpPr>
            <a:spLocks xmlns:a="http://schemas.openxmlformats.org/drawingml/2006/main" noGrp="1"/>
          </p:cNvSpPr>
          <p:nvPr>
            <p:ph type="dt" idx="10"/>
          </p:nvPr>
        </p:nvSpPr>
        <p:spPr>
          <a:xfrm xmlns:a="http://schemas.openxmlformats.org/drawingml/2006/main" rot="0">
            <a:off x="9904412" y="6172200"/>
            <a:ext cx="1600200"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algn="r">
              <a:spcBef>
                <a:spcPts val="0"/>
              </a:spcBef>
              <a:spcAft>
                <a:spcPts val="0"/>
              </a:spcAft>
            </a:pPr>
            <a:endParaRPr lang="zh-CN" altLang="en-US">
              <a:latin typeface="Arial" pitchFamily="0" charset="0"/>
              <a:ea typeface="Arial" pitchFamily="0" charset="0"/>
              <a:cs typeface="Arial" pitchFamily="0" charset="0"/>
            </a:endParaRPr>
          </a:p>
        </p:txBody>
      </p:sp>
      <p:sp>
        <p:nvSpPr>
          <p:cNvPr id="43" name="文本框"/>
          <p:cNvSpPr>
            <a:spLocks xmlns:a="http://schemas.openxmlformats.org/drawingml/2006/main" noGrp="1"/>
          </p:cNvSpPr>
          <p:nvPr>
            <p:ph type="ftr"/>
          </p:nvPr>
        </p:nvSpPr>
        <p:spPr>
          <a:xfrm xmlns:a="http://schemas.openxmlformats.org/drawingml/2006/main" rot="0">
            <a:off x="684212" y="6172200"/>
            <a:ext cx="7543800"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44" name="文本框"/>
          <p:cNvSpPr>
            <a:spLocks xmlns:a="http://schemas.openxmlformats.org/drawingml/2006/main" noGrp="1"/>
          </p:cNvSpPr>
          <p:nvPr>
            <p:ph type="sldNum"/>
          </p:nvPr>
        </p:nvSpPr>
        <p:spPr>
          <a:xfrm xmlns:a="http://schemas.openxmlformats.org/drawingml/2006/main" rot="0">
            <a:off x="10363199" y="5578475"/>
            <a:ext cx="1142245" cy="6699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b" anchorCtr="0">
            <a:prstTxWarp prst="textNoShape"/>
          </a:bodyPr>
          <a:lstStyle xmlns:a="http://schemas.openxmlformats.org/drawingml/2006/main"/>
          <a:p xmlns:a="http://schemas.openxmlformats.org/drawingml/2006/main">
            <a:pPr marL="38100" indent="0" algn="r">
              <a:lnSpc>
                <a:spcPct val="100000"/>
              </a:lnSpc>
              <a:spcBef>
                <a:spcPts val="0"/>
              </a:spcBef>
              <a:spcAft>
                <a:spcPts val="0"/>
              </a:spcAft>
            </a:pPr>
            <a:fld id="{CAD2D6BD-DE1B-4B5F-8B41-2702339687B9}" type="slidenum">
              <a:rPr lang="en-US" altLang="zh-CN" sz="3200" b="0" i="0" u="none" strike="noStrike" kern="0" cap="none" spc="0" baseline="0">
                <a:solidFill>
                  <a:srgbClr val="09304A"/>
                </a:solidFill>
                <a:latin typeface="Century Gothic" pitchFamily="0" charset="0"/>
                <a:ea typeface="Century Gothic" pitchFamily="0" charset="0"/>
                <a:cs typeface="Century Gothic" pitchFamily="0" charset="0"/>
                <a:sym typeface="Century Gothic" pitchFamily="0" charset="0"/>
              </a:rPr>
              <a:t>&lt;#&gt;</a:t>
            </a:fld>
            <a:endParaRPr lang="zh-CN" altLang="en-US" sz="3200" b="0" i="0" u="none" strike="noStrike" cap="none">
              <a:solidFill>
                <a:srgbClr val="09304A"/>
              </a:solidFill>
              <a:latin typeface="Century Gothic" pitchFamily="0" charset="0"/>
              <a:ea typeface="Century Gothic" pitchFamily="0" charset="0"/>
              <a:cs typeface="Century Gothic" pitchFamily="0" charset="0"/>
              <a:sym typeface="Century Gothic" pitchFamily="0" charset="0"/>
            </a:endParaRPr>
          </a:p>
        </p:txBody>
      </p:sp>
    </p:spTree>
    <p:extLst>
      <p:ext uri="{BB962C8B-B14F-4D97-AF65-F5344CB8AC3E}">
        <p14:creationId xmlns:p14="http://schemas.microsoft.com/office/powerpoint/2010/main" val="20992727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gradFill xmlns:a="http://schemas.openxmlformats.org/drawingml/2006/main">
          <a:gsLst>
            <a:gs pos="0">
              <a:srgbClr val="62D2EF"/>
            </a:gs>
            <a:gs pos="10000">
              <a:srgbClr val="62D2EF"/>
            </a:gs>
            <a:gs pos="100000">
              <a:srgbClr val="05578D"/>
            </a:gs>
          </a:gsLst>
          <a:lin ang="5400000" scaled="1"/>
        </a:gradFill>
      </p:bgPr>
    </p:bg>
    <p:spTree>
      <p:nvGrpSpPr>
        <p:cNvPr id="1" name=""/>
        <p:cNvGrpSpPr/>
        <p:nvPr/>
      </p:nvGrpSpPr>
      <p:grpSpPr>
        <a:xfrm xmlns:a="http://schemas.openxmlformats.org/drawingml/2006/main">
          <a:off x="0" y="0"/>
          <a:ext cx="0" cy="0"/>
          <a:chOff x="0" y="0"/>
          <a:chExt cx="0" cy="0"/>
        </a:xfrm>
      </p:grpSpPr>
      <p:grpSp>
        <p:nvGrpSpPr>
          <p:cNvPr id="117" name="组合"/>
          <p:cNvGrpSpPr>
            <a:grpSpLocks xmlns:a="http://schemas.openxmlformats.org/drawingml/2006/main"/>
          </p:cNvGrpSpPr>
          <p:nvPr/>
        </p:nvGrpSpPr>
        <p:grpSpPr>
          <a:xfrm xmlns:a="http://schemas.openxmlformats.org/drawingml/2006/main">
            <a:off x="9206969" y="2963333"/>
            <a:ext cx="2981857" cy="3208867"/>
            <a:chOff x="9206969" y="2963333"/>
            <a:chExt cx="2981857" cy="3208867"/>
          </a:xfrm>
        </p:grpSpPr>
        <p:cxnSp>
          <p:nvCxnSpPr>
            <p:cNvPr id="112" name="直线连接线"/>
            <p:cNvCxnSpPr>
              <a:cxnSpLocks xmlns:a="http://schemas.openxmlformats.org/drawingml/2006/main"/>
            </p:cNvCxnSpPr>
            <p:nvPr/>
          </p:nvCxnSpPr>
          <p:spPr>
            <a:xfrm xmlns:a="http://schemas.openxmlformats.org/drawingml/2006/main" flipH="1" rot="21600000">
              <a:off x="11276012" y="2963333"/>
              <a:ext cx="912814" cy="912812"/>
            </a:xfrm>
            <a:prstGeom xmlns:a="http://schemas.openxmlformats.org/drawingml/2006/main" prst="straightConnector1"/>
            <a:noFill xmlns:a="http://schemas.openxmlformats.org/drawingml/2006/main"/>
            <a:ln xmlns:a="http://schemas.openxmlformats.org/drawingml/2006/main" w="9525" cmpd="sng" cap="flat">
              <a:solidFill>
                <a:srgbClr val="FFFFFF"/>
              </a:solidFill>
              <a:prstDash val="solid"/>
              <a:round/>
            </a:ln>
          </p:spPr>
        </p:cxnSp>
        <p:cxnSp>
          <p:nvCxnSpPr>
            <p:cNvPr id="113" name="直线连接线"/>
            <p:cNvCxnSpPr>
              <a:cxnSpLocks xmlns:a="http://schemas.openxmlformats.org/drawingml/2006/main"/>
            </p:cNvCxnSpPr>
            <p:nvPr/>
          </p:nvCxnSpPr>
          <p:spPr>
            <a:xfrm xmlns:a="http://schemas.openxmlformats.org/drawingml/2006/main" flipH="1" rot="21600000">
              <a:off x="9206969" y="3190344"/>
              <a:ext cx="2981857" cy="2981856"/>
            </a:xfrm>
            <a:prstGeom xmlns:a="http://schemas.openxmlformats.org/drawingml/2006/main" prst="straightConnector1"/>
            <a:noFill xmlns:a="http://schemas.openxmlformats.org/drawingml/2006/main"/>
            <a:ln xmlns:a="http://schemas.openxmlformats.org/drawingml/2006/main" w="9525" cmpd="sng" cap="flat">
              <a:solidFill>
                <a:srgbClr val="FFFFFF"/>
              </a:solidFill>
              <a:prstDash val="solid"/>
              <a:round/>
            </a:ln>
          </p:spPr>
        </p:cxnSp>
        <p:cxnSp>
          <p:nvCxnSpPr>
            <p:cNvPr id="114" name="直线连接线"/>
            <p:cNvCxnSpPr>
              <a:cxnSpLocks xmlns:a="http://schemas.openxmlformats.org/drawingml/2006/main"/>
            </p:cNvCxnSpPr>
            <p:nvPr/>
          </p:nvCxnSpPr>
          <p:spPr>
            <a:xfrm xmlns:a="http://schemas.openxmlformats.org/drawingml/2006/main" flipH="1" rot="21600000">
              <a:off x="10292292" y="3285067"/>
              <a:ext cx="1896534" cy="1896533"/>
            </a:xfrm>
            <a:prstGeom xmlns:a="http://schemas.openxmlformats.org/drawingml/2006/main" prst="straightConnector1"/>
            <a:noFill xmlns:a="http://schemas.openxmlformats.org/drawingml/2006/main"/>
            <a:ln xmlns:a="http://schemas.openxmlformats.org/drawingml/2006/main" w="9525" cmpd="sng" cap="flat">
              <a:solidFill>
                <a:srgbClr val="FFFFFF"/>
              </a:solidFill>
              <a:prstDash val="solid"/>
              <a:round/>
            </a:ln>
          </p:spPr>
        </p:cxnSp>
        <p:cxnSp>
          <p:nvCxnSpPr>
            <p:cNvPr id="115" name="直线连接线"/>
            <p:cNvCxnSpPr>
              <a:cxnSpLocks xmlns:a="http://schemas.openxmlformats.org/drawingml/2006/main"/>
            </p:cNvCxnSpPr>
            <p:nvPr/>
          </p:nvCxnSpPr>
          <p:spPr>
            <a:xfrm xmlns:a="http://schemas.openxmlformats.org/drawingml/2006/main" flipH="1" rot="21600000">
              <a:off x="10443103" y="3131080"/>
              <a:ext cx="1745721" cy="1745720"/>
            </a:xfrm>
            <a:prstGeom xmlns:a="http://schemas.openxmlformats.org/drawingml/2006/main" prst="straightConnector1"/>
            <a:noFill xmlns:a="http://schemas.openxmlformats.org/drawingml/2006/main"/>
            <a:ln xmlns:a="http://schemas.openxmlformats.org/drawingml/2006/main" w="28575" cmpd="sng" cap="flat">
              <a:solidFill>
                <a:srgbClr val="FFFFFF"/>
              </a:solidFill>
              <a:prstDash val="solid"/>
              <a:round/>
            </a:ln>
          </p:spPr>
        </p:cxnSp>
        <p:cxnSp>
          <p:nvCxnSpPr>
            <p:cNvPr id="116" name="直线连接线"/>
            <p:cNvCxnSpPr>
              <a:cxnSpLocks xmlns:a="http://schemas.openxmlformats.org/drawingml/2006/main"/>
            </p:cNvCxnSpPr>
            <p:nvPr/>
          </p:nvCxnSpPr>
          <p:spPr>
            <a:xfrm xmlns:a="http://schemas.openxmlformats.org/drawingml/2006/main" flipH="1" rot="21600000">
              <a:off x="10918826" y="3683001"/>
              <a:ext cx="1269999" cy="1269999"/>
            </a:xfrm>
            <a:prstGeom xmlns:a="http://schemas.openxmlformats.org/drawingml/2006/main" prst="straightConnector1"/>
            <a:noFill xmlns:a="http://schemas.openxmlformats.org/drawingml/2006/main"/>
            <a:ln xmlns:a="http://schemas.openxmlformats.org/drawingml/2006/main" w="28575" cmpd="sng" cap="flat">
              <a:solidFill>
                <a:srgbClr val="FFFFFF"/>
              </a:solidFill>
              <a:prstDash val="solid"/>
              <a:round/>
            </a:ln>
          </p:spPr>
        </p:cxnSp>
      </p:grpSp>
      <p:sp>
        <p:nvSpPr>
          <p:cNvPr id="118" name="文本框"/>
          <p:cNvSpPr>
            <a:spLocks xmlns:a="http://schemas.openxmlformats.org/drawingml/2006/main" noGrp="1"/>
          </p:cNvSpPr>
          <p:nvPr>
            <p:ph type="title"/>
          </p:nvPr>
        </p:nvSpPr>
        <p:spPr>
          <a:xfrm xmlns:a="http://schemas.openxmlformats.org/drawingml/2006/main" rot="0">
            <a:off x="684213" y="685800"/>
            <a:ext cx="10058401" cy="27432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algn="l">
              <a:spcBef>
                <a:spcPts val="0"/>
              </a:spcBef>
              <a:spcAft>
                <a:spcPts val="0"/>
              </a:spcAft>
            </a:pPr>
            <a:endParaRPr lang="zh-CN" altLang="en-US"/>
          </a:p>
        </p:txBody>
      </p:sp>
      <p:sp>
        <p:nvSpPr>
          <p:cNvPr id="119" name="文本框"/>
          <p:cNvSpPr>
            <a:spLocks xmlns:a="http://schemas.openxmlformats.org/drawingml/2006/main" noGrp="1"/>
          </p:cNvSpPr>
          <p:nvPr>
            <p:ph type="body" idx="1"/>
          </p:nvPr>
        </p:nvSpPr>
        <p:spPr>
          <a:xfrm xmlns:a="http://schemas.openxmlformats.org/drawingml/2006/main" rot="0">
            <a:off x="684212" y="4114800"/>
            <a:ext cx="8535988" cy="1879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457200" indent="-228600" algn="l">
              <a:spcBef>
                <a:spcPts val="400"/>
              </a:spcBef>
              <a:spcAft>
                <a:spcPts val="0"/>
              </a:spcAft>
            </a:pPr>
            <a:endParaRPr lang="zh-CN" altLang="en-US"/>
          </a:p>
        </p:txBody>
      </p:sp>
      <p:sp>
        <p:nvSpPr>
          <p:cNvPr id="120" name="文本框"/>
          <p:cNvSpPr>
            <a:spLocks xmlns:a="http://schemas.openxmlformats.org/drawingml/2006/main" noGrp="1"/>
          </p:cNvSpPr>
          <p:nvPr>
            <p:ph type="dt" idx="10"/>
          </p:nvPr>
        </p:nvSpPr>
        <p:spPr>
          <a:xfrm xmlns:a="http://schemas.openxmlformats.org/drawingml/2006/main" rot="0">
            <a:off x="9904412" y="6172200"/>
            <a:ext cx="1600200"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algn="r">
              <a:spcBef>
                <a:spcPts val="0"/>
              </a:spcBef>
              <a:spcAft>
                <a:spcPts val="0"/>
              </a:spcAft>
            </a:pPr>
            <a:endParaRPr lang="zh-CN" altLang="en-US">
              <a:latin typeface="Arial" pitchFamily="0" charset="0"/>
              <a:ea typeface="Arial" pitchFamily="0" charset="0"/>
              <a:cs typeface="Arial" pitchFamily="0" charset="0"/>
            </a:endParaRPr>
          </a:p>
        </p:txBody>
      </p:sp>
      <p:sp>
        <p:nvSpPr>
          <p:cNvPr id="121" name="文本框"/>
          <p:cNvSpPr>
            <a:spLocks xmlns:a="http://schemas.openxmlformats.org/drawingml/2006/main" noGrp="1"/>
          </p:cNvSpPr>
          <p:nvPr>
            <p:ph type="ftr"/>
          </p:nvPr>
        </p:nvSpPr>
        <p:spPr>
          <a:xfrm xmlns:a="http://schemas.openxmlformats.org/drawingml/2006/main" rot="0">
            <a:off x="684212" y="6172200"/>
            <a:ext cx="7543800"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22" name="文本框"/>
          <p:cNvSpPr>
            <a:spLocks xmlns:a="http://schemas.openxmlformats.org/drawingml/2006/main" noGrp="1"/>
          </p:cNvSpPr>
          <p:nvPr>
            <p:ph type="sldNum"/>
          </p:nvPr>
        </p:nvSpPr>
        <p:spPr>
          <a:xfrm xmlns:a="http://schemas.openxmlformats.org/drawingml/2006/main" rot="0">
            <a:off x="10363199" y="5578475"/>
            <a:ext cx="1142245" cy="6699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b" anchorCtr="0">
            <a:prstTxWarp prst="textNoShape"/>
          </a:bodyPr>
          <a:lstStyle xmlns:a="http://schemas.openxmlformats.org/drawingml/2006/main"/>
          <a:p xmlns:a="http://schemas.openxmlformats.org/drawingml/2006/main">
            <a:pPr marL="38100" indent="0" algn="r">
              <a:lnSpc>
                <a:spcPct val="100000"/>
              </a:lnSpc>
              <a:spcBef>
                <a:spcPts val="0"/>
              </a:spcBef>
              <a:spcAft>
                <a:spcPts val="0"/>
              </a:spcAft>
            </a:pPr>
            <a:fld id="{CAD2D6BD-DE1B-4B5F-8B41-2702339687B9}" type="slidenum">
              <a:rPr lang="en-US" altLang="zh-CN" sz="3200" b="0" i="0" u="none" strike="noStrike" kern="0" cap="none" spc="0" baseline="0">
                <a:solidFill>
                  <a:srgbClr val="09304A"/>
                </a:solidFill>
                <a:latin typeface="Century Gothic" pitchFamily="0" charset="0"/>
                <a:ea typeface="Century Gothic" pitchFamily="0" charset="0"/>
                <a:cs typeface="Century Gothic" pitchFamily="0" charset="0"/>
                <a:sym typeface="Century Gothic" pitchFamily="0" charset="0"/>
              </a:rPr>
              <a:t>&lt;#&gt;</a:t>
            </a:fld>
            <a:endParaRPr lang="zh-CN" altLang="en-US" sz="3200" b="0" i="0" u="none" strike="noStrike" cap="none">
              <a:solidFill>
                <a:srgbClr val="09304A"/>
              </a:solidFill>
              <a:latin typeface="Century Gothic" pitchFamily="0" charset="0"/>
              <a:ea typeface="Century Gothic" pitchFamily="0" charset="0"/>
              <a:cs typeface="Century Gothic" pitchFamily="0" charset="0"/>
              <a:sym typeface="Century Gothic" pitchFamily="0" charset="0"/>
            </a:endParaRPr>
          </a:p>
        </p:txBody>
      </p:sp>
    </p:spTree>
    <p:extLst>
      <p:ext uri="{BB962C8B-B14F-4D97-AF65-F5344CB8AC3E}">
        <p14:creationId xmlns:p14="http://schemas.microsoft.com/office/powerpoint/2010/main" val="14632379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654330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125604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096798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984814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858213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482335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275981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722860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gradFill>
          <a:gsLst>
            <a:gs pos="0">
              <a:srgbClr val="62D2EF"/>
            </a:gs>
            <a:gs pos="10000">
              <a:srgbClr val="62D2EF"/>
            </a:gs>
            <a:gs pos="100000">
              <a:srgbClr val="05578D"/>
            </a:gs>
          </a:gsLst>
          <a:lin ang="5400000" scaled="1"/>
        </a:gradFill>
      </p:bgPr>
    </p:bg>
    <p:spTree>
      <p:nvGrpSpPr>
        <p:cNvPr id="1" name=""/>
        <p:cNvGrpSpPr/>
        <p:nvPr/>
      </p:nvGrpSpPr>
      <p:grpSpPr>
        <a:xfrm>
          <a:off x="0" y="0"/>
          <a:ext cx="0" cy="0"/>
          <a:chOff x="0" y="0"/>
          <a:chExt cx="0" cy="0"/>
        </a:xfrm>
      </p:grpSpPr>
      <p:grpSp>
        <p:nvGrpSpPr>
          <p:cNvPr id="7" name="组合"/>
          <p:cNvGrpSpPr>
            <a:grpSpLocks/>
          </p:cNvGrpSpPr>
          <p:nvPr/>
        </p:nvGrpSpPr>
        <p:grpSpPr>
          <a:xfrm>
            <a:off x="9206969" y="2963333"/>
            <a:ext cx="2981857" cy="3208867"/>
            <a:chOff x="9206969" y="2963333"/>
            <a:chExt cx="2981857" cy="3208867"/>
          </a:xfrm>
        </p:grpSpPr>
        <p:cxnSp>
          <p:nvCxnSpPr>
            <p:cNvPr id="2" name="直线连接线"/>
            <p:cNvCxnSpPr>
              <a:cxnSpLocks/>
            </p:cNvCxnSpPr>
            <p:nvPr/>
          </p:nvCxnSpPr>
          <p:spPr>
            <a:xfrm flipH="1" rot="21600000">
              <a:off x="11276012" y="2963333"/>
              <a:ext cx="912814" cy="912812"/>
            </a:xfrm>
            <a:prstGeom prst="straightConnector1"/>
            <a:noFill/>
            <a:ln w="9525" cmpd="sng" cap="flat">
              <a:solidFill>
                <a:srgbClr val="FFFFFF"/>
              </a:solidFill>
              <a:prstDash val="solid"/>
              <a:round/>
            </a:ln>
          </p:spPr>
        </p:cxnSp>
        <p:cxnSp>
          <p:nvCxnSpPr>
            <p:cNvPr id="3" name="直线连接线"/>
            <p:cNvCxnSpPr>
              <a:cxnSpLocks/>
            </p:cNvCxnSpPr>
            <p:nvPr/>
          </p:nvCxnSpPr>
          <p:spPr>
            <a:xfrm flipH="1" rot="21600000">
              <a:off x="9206969" y="3190344"/>
              <a:ext cx="2981857" cy="2981856"/>
            </a:xfrm>
            <a:prstGeom prst="straightConnector1"/>
            <a:noFill/>
            <a:ln w="9525" cmpd="sng" cap="flat">
              <a:solidFill>
                <a:srgbClr val="FFFFFF"/>
              </a:solidFill>
              <a:prstDash val="solid"/>
              <a:round/>
            </a:ln>
          </p:spPr>
        </p:cxnSp>
        <p:cxnSp>
          <p:nvCxnSpPr>
            <p:cNvPr id="4" name="直线连接线"/>
            <p:cNvCxnSpPr>
              <a:cxnSpLocks/>
            </p:cNvCxnSpPr>
            <p:nvPr/>
          </p:nvCxnSpPr>
          <p:spPr>
            <a:xfrm flipH="1" rot="21600000">
              <a:off x="10292292" y="3285067"/>
              <a:ext cx="1896534" cy="1896533"/>
            </a:xfrm>
            <a:prstGeom prst="straightConnector1"/>
            <a:noFill/>
            <a:ln w="9525" cmpd="sng" cap="flat">
              <a:solidFill>
                <a:srgbClr val="FFFFFF"/>
              </a:solidFill>
              <a:prstDash val="solid"/>
              <a:round/>
            </a:ln>
          </p:spPr>
        </p:cxnSp>
        <p:cxnSp>
          <p:nvCxnSpPr>
            <p:cNvPr id="5" name="直线连接线"/>
            <p:cNvCxnSpPr>
              <a:cxnSpLocks/>
            </p:cNvCxnSpPr>
            <p:nvPr/>
          </p:nvCxnSpPr>
          <p:spPr>
            <a:xfrm flipH="1" rot="21600000">
              <a:off x="10443103" y="3131080"/>
              <a:ext cx="1745721" cy="1745720"/>
            </a:xfrm>
            <a:prstGeom prst="straightConnector1"/>
            <a:noFill/>
            <a:ln w="28575" cmpd="sng" cap="flat">
              <a:solidFill>
                <a:srgbClr val="FFFFFF"/>
              </a:solidFill>
              <a:prstDash val="solid"/>
              <a:round/>
            </a:ln>
          </p:spPr>
        </p:cxnSp>
        <p:cxnSp>
          <p:nvCxnSpPr>
            <p:cNvPr id="6" name="直线连接线"/>
            <p:cNvCxnSpPr>
              <a:cxnSpLocks/>
            </p:cNvCxnSpPr>
            <p:nvPr/>
          </p:nvCxnSpPr>
          <p:spPr>
            <a:xfrm flipH="1" rot="21600000">
              <a:off x="10918826" y="3683001"/>
              <a:ext cx="1269999" cy="1269999"/>
            </a:xfrm>
            <a:prstGeom prst="straightConnector1"/>
            <a:noFill/>
            <a:ln w="28575" cmpd="sng" cap="flat">
              <a:solidFill>
                <a:srgbClr val="FFFFFF"/>
              </a:solidFill>
              <a:prstDash val="solid"/>
              <a:round/>
            </a:ln>
          </p:spPr>
        </p:cxnSp>
      </p:grpSp>
      <p:sp>
        <p:nvSpPr>
          <p:cNvPr id="8" name="文本框"/>
          <p:cNvSpPr>
            <a:spLocks noGrp="1"/>
          </p:cNvSpPr>
          <p:nvPr>
            <p:ph type="title"/>
          </p:nvPr>
        </p:nvSpPr>
        <p:spPr>
          <a:xfrm rot="0">
            <a:off x="684212" y="4487332"/>
            <a:ext cx="8534400" cy="1507067"/>
          </a:xfrm>
          <a:prstGeom prst="rect"/>
          <a:noFill/>
          <a:ln w="12700" cmpd="sng" cap="flat">
            <a:noFill/>
            <a:prstDash val="solid"/>
            <a:round/>
          </a:ln>
        </p:spPr>
        <p:txBody>
          <a:bodyPr vert="horz" wrap="square" lIns="91425" tIns="45700" rIns="91425" bIns="45700" anchor="ctr" anchorCtr="0">
            <a:prstTxWarp prst="textNoShape"/>
          </a:bodyPr>
          <a:lstStyle/>
          <a:p>
            <a:pPr algn="l">
              <a:spcBef>
                <a:spcPts val="0"/>
              </a:spcBef>
              <a:spcAft>
                <a:spcPts val="0"/>
              </a:spcAft>
            </a:pPr>
            <a:endParaRPr lang="zh-CN" altLang="en-US"/>
          </a:p>
        </p:txBody>
      </p:sp>
      <p:sp>
        <p:nvSpPr>
          <p:cNvPr id="9" name="文本框"/>
          <p:cNvSpPr>
            <a:spLocks noGrp="1"/>
          </p:cNvSpPr>
          <p:nvPr>
            <p:ph type="body" idx="1"/>
          </p:nvPr>
        </p:nvSpPr>
        <p:spPr>
          <a:xfrm rot="0">
            <a:off x="684212" y="685800"/>
            <a:ext cx="8534400" cy="3615267"/>
          </a:xfrm>
          <a:prstGeom prst="rect"/>
          <a:noFill/>
          <a:ln w="12700" cmpd="sng" cap="flat">
            <a:noFill/>
            <a:prstDash val="solid"/>
            <a:round/>
          </a:ln>
        </p:spPr>
        <p:txBody>
          <a:bodyPr vert="horz" wrap="square" lIns="91425" tIns="45700" rIns="91425" bIns="45700" anchor="ctr" anchorCtr="0">
            <a:prstTxWarp prst="textNoShape"/>
          </a:bodyPr>
          <a:lstStyle/>
          <a:p>
            <a:pPr marL="457200" indent="-330200" algn="l">
              <a:spcBef>
                <a:spcPts val="400"/>
              </a:spcBef>
              <a:spcAft>
                <a:spcPts val="0"/>
              </a:spcAft>
              <a:buClr>
                <a:srgbClr val="FFFFFF"/>
              </a:buClr>
              <a:buSzPts val="1600"/>
              <a:buFont typeface="Noto Sans Symbols" pitchFamily="0" charset="0"/>
              <a:buChar char="▶"/>
            </a:pPr>
            <a:endParaRPr lang="zh-CN" altLang="en-US"/>
          </a:p>
        </p:txBody>
      </p:sp>
      <p:sp>
        <p:nvSpPr>
          <p:cNvPr id="10" name="文本框"/>
          <p:cNvSpPr>
            <a:spLocks noGrp="1"/>
          </p:cNvSpPr>
          <p:nvPr>
            <p:ph type="dt" idx="10"/>
          </p:nvPr>
        </p:nvSpPr>
        <p:spPr>
          <a:xfrm rot="0">
            <a:off x="9904412" y="6172200"/>
            <a:ext cx="1600200" cy="365125"/>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pPr>
            <a:endParaRPr lang="zh-CN" altLang="en-US">
              <a:latin typeface="Arial" pitchFamily="0" charset="0"/>
              <a:ea typeface="Arial" pitchFamily="0" charset="0"/>
              <a:cs typeface="Arial" pitchFamily="0" charset="0"/>
            </a:endParaRPr>
          </a:p>
        </p:txBody>
      </p:sp>
      <p:sp>
        <p:nvSpPr>
          <p:cNvPr id="11" name="文本框"/>
          <p:cNvSpPr>
            <a:spLocks noGrp="1"/>
          </p:cNvSpPr>
          <p:nvPr>
            <p:ph type="ftr"/>
          </p:nvPr>
        </p:nvSpPr>
        <p:spPr>
          <a:xfrm rot="0">
            <a:off x="684212" y="6172200"/>
            <a:ext cx="7543800" cy="365125"/>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2" name="文本框"/>
          <p:cNvSpPr>
            <a:spLocks noGrp="1"/>
          </p:cNvSpPr>
          <p:nvPr>
            <p:ph type="sldNum"/>
          </p:nvPr>
        </p:nvSpPr>
        <p:spPr>
          <a:xfrm rot="0">
            <a:off x="10363199" y="5578475"/>
            <a:ext cx="1142245" cy="669925"/>
          </a:xfrm>
          <a:prstGeom prst="rect"/>
          <a:noFill/>
          <a:ln w="12700" cmpd="sng" cap="flat">
            <a:noFill/>
            <a:prstDash val="solid"/>
            <a:round/>
          </a:ln>
        </p:spPr>
        <p:txBody>
          <a:bodyPr vert="horz" wrap="square" lIns="91425" tIns="45700" rIns="91425" bIns="45700" anchor="b" anchorCtr="0">
            <a:prstTxWarp prst="textNoShape"/>
          </a:bodyPr>
          <a:lstStyle/>
          <a:p>
            <a:pPr marL="38100" indent="0" algn="r">
              <a:lnSpc>
                <a:spcPct val="100000"/>
              </a:lnSpc>
              <a:spcBef>
                <a:spcPts val="0"/>
              </a:spcBef>
              <a:spcAft>
                <a:spcPts val="0"/>
              </a:spcAft>
            </a:pPr>
            <a:fld id="{CAD2D6BD-DE1B-4B5F-8B41-2702339687B9}" type="slidenum">
              <a:rPr lang="en-US" altLang="zh-CN" sz="3200" b="0" i="0" u="none" strike="noStrike" kern="0" cap="none" spc="0" baseline="0">
                <a:solidFill>
                  <a:srgbClr val="09304A"/>
                </a:solidFill>
                <a:latin typeface="Century Gothic" pitchFamily="0" charset="0"/>
                <a:ea typeface="Century Gothic" pitchFamily="0" charset="0"/>
                <a:cs typeface="Century Gothic" pitchFamily="0" charset="0"/>
                <a:sym typeface="Century Gothic" pitchFamily="0" charset="0"/>
              </a:rPr>
              <a:t>&lt;#&gt;</a:t>
            </a:fld>
            <a:endParaRPr lang="zh-CN" altLang="en-US" sz="3200" b="0" i="0" u="none" strike="noStrike" cap="none">
              <a:solidFill>
                <a:srgbClr val="09304A"/>
              </a:solidFill>
              <a:latin typeface="Century Gothic" pitchFamily="0" charset="0"/>
              <a:ea typeface="Century Gothic" pitchFamily="0" charset="0"/>
              <a:cs typeface="Century Gothic" pitchFamily="0" charset="0"/>
              <a:sym typeface="Century Gothic" pitchFamily="0" charset="0"/>
            </a:endParaRPr>
          </a:p>
        </p:txBody>
      </p:sp>
    </p:spTree>
    <p:extLst>
      <p:ext uri="{BB962C8B-B14F-4D97-AF65-F5344CB8AC3E}">
        <p14:creationId xmlns:p14="http://schemas.microsoft.com/office/powerpoint/2010/main" val="8952717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0.pn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62D2EF"/>
            </a:gs>
            <a:gs pos="10000">
              <a:srgbClr val="62D2EF"/>
            </a:gs>
            <a:gs pos="100000">
              <a:srgbClr val="05578D"/>
            </a:gs>
          </a:gsLst>
          <a:lin ang="5400000" scaled="1"/>
        </a:gradFill>
      </p:bgPr>
    </p:bg>
    <p:spTree>
      <p:nvGrpSpPr>
        <p:cNvPr id="1" name=""/>
        <p:cNvGrpSpPr/>
        <p:nvPr/>
      </p:nvGrpSpPr>
      <p:grpSpPr>
        <a:xfrm>
          <a:off x="0" y="0"/>
          <a:ext cx="0" cy="0"/>
          <a:chOff x="0" y="0"/>
          <a:chExt cx="0" cy="0"/>
        </a:xfrm>
      </p:grpSpPr>
      <p:sp>
        <p:nvSpPr>
          <p:cNvPr id="30" name="文本框"/>
          <p:cNvSpPr>
            <a:spLocks noGrp="1"/>
          </p:cNvSpPr>
          <p:nvPr>
            <p:ph type="ctrTitle"/>
          </p:nvPr>
        </p:nvSpPr>
        <p:spPr>
          <a:xfrm rot="0">
            <a:off x="381000" y="1119681"/>
            <a:ext cx="7629525" cy="988050"/>
          </a:xfrm>
          <a:prstGeom prst="rect"/>
          <a:noFill/>
          <a:ln w="12700" cmpd="sng" cap="flat">
            <a:noFill/>
            <a:prstDash val="solid"/>
            <a:round/>
          </a:ln>
        </p:spPr>
        <p:txBody>
          <a:bodyPr vert="horz" wrap="square" lIns="0" tIns="16500" rIns="0" bIns="0" anchor="ctr" anchorCtr="0">
            <a:prstTxWarp prst="textNoShape"/>
            <a:spAutoFit/>
          </a:bodyPr>
          <a:lstStyle/>
          <a:p>
            <a:pPr marL="3213735" indent="0" algn="l">
              <a:lnSpc>
                <a:spcPct val="100000"/>
              </a:lnSpc>
              <a:spcBef>
                <a:spcPts val="0"/>
              </a:spcBef>
              <a:spcAft>
                <a:spcPts val="0"/>
              </a:spcAft>
              <a:buNone/>
            </a:pPr>
            <a:r>
              <a:rPr lang="en-US" altLang="zh-CN" sz="3200" b="0"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DIGITAL PORTFOLIO </a:t>
            </a:r>
            <a:br>
              <a:rPr lang="zh-CN" altLang="en-US" sz="3200" b="0"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rgbClr val="FFFFFF"/>
              </a:solidFill>
              <a:latin typeface="Trebuchet MS" pitchFamily="0" charset="0"/>
              <a:ea typeface="Trebuchet MS" pitchFamily="0" charset="0"/>
              <a:cs typeface="Trebuchet MS" pitchFamily="0" charset="0"/>
              <a:sym typeface="Trebuchet MS" pitchFamily="0" charset="0"/>
            </a:endParaRPr>
          </a:p>
        </p:txBody>
      </p:sp>
      <p:sp>
        <p:nvSpPr>
          <p:cNvPr id="31" name="文本框"/>
          <p:cNvSpPr>
            <a:spLocks noGrp="1"/>
          </p:cNvSpPr>
          <p:nvPr>
            <p:ph type="sldNum"/>
          </p:nvPr>
        </p:nvSpPr>
        <p:spPr>
          <a:xfrm rot="0">
            <a:off x="10363199" y="6079500"/>
            <a:ext cx="1142245" cy="168898"/>
          </a:xfrm>
          <a:prstGeom prst="rect"/>
          <a:noFill/>
          <a:ln w="12700" cmpd="sng" cap="flat">
            <a:noFill/>
            <a:prstDash val="solid"/>
            <a:round/>
          </a:ln>
        </p:spPr>
        <p:txBody>
          <a:bodyPr vert="horz" wrap="square" lIns="0" tIns="6973" rIns="0" bIns="0" anchor="b" anchorCtr="0">
            <a:prstTxWarp prst="textNoShape"/>
            <a:spAutoFit/>
          </a:bodyPr>
          <a:lstStyle/>
          <a:p>
            <a:pPr marL="38100" indent="0" algn="r">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32" name="矩形"/>
          <p:cNvSpPr>
            <a:spLocks/>
          </p:cNvSpPr>
          <p:nvPr/>
        </p:nvSpPr>
        <p:spPr>
          <a:xfrm rot="0">
            <a:off x="1447800" y="3124200"/>
            <a:ext cx="86106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STUDENT NAME: DIVYAPRIYA K</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REGISTER NO AND NMID: 212400995-</a:t>
            </a: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rPr>
              <a:t>6A7EFF17F79501C95514C0C415DA70B6</a:t>
            </a:r>
            <a:endPar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endParaRPr>
          </a:p>
          <a:p>
            <a:pPr marL="0" indent="0" algn="l">
              <a:lnSpc>
                <a:spcPct val="100000"/>
              </a:lnSpc>
              <a:spcBef>
                <a:spcPts val="0"/>
              </a:spcBef>
              <a:spcAft>
                <a:spcPts val="0"/>
              </a:spcAft>
              <a:buNone/>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DEPARTMENT: II-BCA</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COLLEGE: PRINCE SHRI VENKATESWARA ARTS AND SCIENCE COLLEGE/ MADRAS UNIVERSITY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           </a:t>
            </a:r>
            <a:endParaRPr lang="zh-CN" altLang="en-US" sz="2400" b="0"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endParaRPr>
          </a:p>
        </p:txBody>
      </p:sp>
    </p:spTree>
    <p:extLst>
      <p:ext uri="{BB962C8B-B14F-4D97-AF65-F5344CB8AC3E}">
        <p14:creationId xmlns:p14="http://schemas.microsoft.com/office/powerpoint/2010/main" val="200656721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gradFill>
          <a:gsLst>
            <a:gs pos="0">
              <a:srgbClr val="62D2EF"/>
            </a:gs>
            <a:gs pos="10000">
              <a:srgbClr val="62D2EF"/>
            </a:gs>
            <a:gs pos="100000">
              <a:srgbClr val="05578D"/>
            </a:gs>
          </a:gsLst>
          <a:lin ang="5400000" scaled="1"/>
        </a:gradFill>
      </p:bgPr>
    </p:bg>
    <p:spTree>
      <p:nvGrpSpPr>
        <p:cNvPr id="1" name=""/>
        <p:cNvGrpSpPr/>
        <p:nvPr/>
      </p:nvGrpSpPr>
      <p:grpSpPr>
        <a:xfrm>
          <a:off x="0" y="0"/>
          <a:ext cx="0" cy="0"/>
          <a:chOff x="0" y="0"/>
          <a:chExt cx="0" cy="0"/>
        </a:xfrm>
      </p:grpSpPr>
      <p:pic>
        <p:nvPicPr>
          <p:cNvPr id="157" name="图片"/>
          <p:cNvPicPr>
            <a:picLocks/>
          </p:cNvPicPr>
          <p:nvPr/>
        </p:nvPicPr>
        <p:blipFill>
          <a:blip r:embed="rId1" cstate="print"/>
          <a:stretch>
            <a:fillRect/>
          </a:stretch>
        </p:blipFill>
        <p:spPr>
          <a:xfrm rot="0">
            <a:off x="-2627" y="1823895"/>
            <a:ext cx="1602828" cy="2734134"/>
          </a:xfrm>
          <a:prstGeom prst="rect"/>
          <a:noFill/>
          <a:ln w="12700" cmpd="sng" cap="flat">
            <a:noFill/>
            <a:prstDash val="solid"/>
            <a:round/>
          </a:ln>
        </p:spPr>
      </p:pic>
      <p:sp>
        <p:nvSpPr>
          <p:cNvPr id="158" name="文本框"/>
          <p:cNvSpPr>
            <a:spLocks noGrp="1"/>
          </p:cNvSpPr>
          <p:nvPr>
            <p:ph type="title"/>
          </p:nvPr>
        </p:nvSpPr>
        <p:spPr>
          <a:xfrm rot="0">
            <a:off x="739774" y="654938"/>
            <a:ext cx="8480425" cy="664200"/>
          </a:xfrm>
          <a:prstGeom prst="rect"/>
          <a:noFill/>
          <a:ln w="12700" cmpd="sng" cap="flat">
            <a:noFill/>
            <a:prstDash val="solid"/>
            <a:round/>
          </a:ln>
        </p:spPr>
        <p:txBody>
          <a:bodyPr vert="horz" wrap="square" lIns="0" tIns="16500" rIns="0" bIns="0" anchor="ctr" anchorCtr="0">
            <a:prstTxWarp prst="textNoShape"/>
            <a:spAutoFit/>
          </a:bodyPr>
          <a:lstStyle/>
          <a:p>
            <a:pPr marL="12700" indent="0" algn="l">
              <a:lnSpc>
                <a:spcPct val="100000"/>
              </a:lnSpc>
              <a:spcBef>
                <a:spcPts val="0"/>
              </a:spcBef>
              <a:spcAft>
                <a:spcPts val="0"/>
              </a:spcAft>
              <a:buNone/>
            </a:pPr>
            <a:r>
              <a:rPr lang="en-US" altLang="zh-CN" sz="4250" b="0" i="0" u="none" strike="noStrike" kern="0" cap="none" spc="0" baseline="0">
                <a:solidFill>
                  <a:srgbClr val="000000"/>
                </a:solidFill>
                <a:latin typeface="Arial" pitchFamily="0" charset="0"/>
                <a:ea typeface="Arial" pitchFamily="0" charset="0"/>
                <a:cs typeface="Lucida Sans" pitchFamily="0" charset="0"/>
              </a:rPr>
              <a:t>RESULTS AND SCREENSHOTS</a:t>
            </a:r>
            <a:endParaRPr lang="zh-CN" altLang="en-US" sz="4250" b="0" i="0" u="none" strike="noStrike" kern="0" cap="none" spc="0" baseline="0">
              <a:solidFill>
                <a:srgbClr val="000000"/>
              </a:solidFill>
              <a:latin typeface="Arial" pitchFamily="0" charset="0"/>
              <a:ea typeface="Arial" pitchFamily="0" charset="0"/>
              <a:cs typeface="Lucida Sans" pitchFamily="0" charset="0"/>
            </a:endParaRPr>
          </a:p>
        </p:txBody>
      </p:sp>
      <p:sp>
        <p:nvSpPr>
          <p:cNvPr id="159"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FFFFFF"/>
              </a:solidFill>
              <a:latin typeface="Trebuchet MS" pitchFamily="0" charset="0"/>
              <a:ea typeface="Trebuchet MS" pitchFamily="0" charset="0"/>
              <a:cs typeface="Trebuchet MS" pitchFamily="0" charset="0"/>
              <a:sym typeface="Trebuchet MS" pitchFamily="0" charset="0"/>
            </a:endParaRPr>
          </a:p>
        </p:txBody>
      </p:sp>
      <p:sp>
        <p:nvSpPr>
          <p:cNvPr id="160" name="矩形"/>
          <p:cNvSpPr>
            <a:spLocks/>
          </p:cNvSpPr>
          <p:nvPr/>
        </p:nvSpPr>
        <p:spPr>
          <a:xfrm rot="0">
            <a:off x="2743200" y="2354703"/>
            <a:ext cx="8534019" cy="948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FFFFFF"/>
              </a:solidFill>
              <a:latin typeface="Times New Roman" pitchFamily="0" charset="0"/>
              <a:ea typeface="Times New Roman" pitchFamily="0" charset="0"/>
              <a:cs typeface="Times New Roman" pitchFamily="0" charset="0"/>
              <a:sym typeface="Times New Roman" pitchFamily="0" charset="0"/>
            </a:endParaRPr>
          </a:p>
        </p:txBody>
      </p:sp>
      <p:pic>
        <p:nvPicPr>
          <p:cNvPr id="161" name="图片"/>
          <p:cNvPicPr>
            <a:picLocks/>
          </p:cNvPicPr>
          <p:nvPr/>
        </p:nvPicPr>
        <p:blipFill>
          <a:blip r:embed="rId2" cstate="print"/>
          <a:srcRect t="3969" b="19513" l="307"/>
          <a:stretch>
            <a:fillRect/>
          </a:stretch>
        </p:blipFill>
        <p:spPr>
          <a:xfrm rot="0">
            <a:off x="8653954" y="654936"/>
            <a:ext cx="3418490" cy="5818399"/>
          </a:xfrm>
          <a:prstGeom prst="rect"/>
          <a:noFill/>
          <a:ln w="12700" cmpd="sng" cap="flat">
            <a:noFill/>
            <a:prstDash val="solid"/>
            <a:round/>
          </a:ln>
        </p:spPr>
      </p:pic>
      <p:sp>
        <p:nvSpPr>
          <p:cNvPr id="162" name="矩形"/>
          <p:cNvSpPr>
            <a:spLocks/>
          </p:cNvSpPr>
          <p:nvPr/>
        </p:nvSpPr>
        <p:spPr>
          <a:xfrm rot="0">
            <a:off x="1581533" y="1215875"/>
            <a:ext cx="6157092" cy="11772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The final output displays a clean and professional portfolio accessible across various devices. Here is a screenshot from the working version:</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63" name="矩形"/>
          <p:cNvSpPr>
            <a:spLocks/>
          </p:cNvSpPr>
          <p:nvPr/>
        </p:nvSpPr>
        <p:spPr>
          <a:xfrm rot="0">
            <a:off x="1925417" y="2899921"/>
            <a:ext cx="6109137" cy="4533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(Include the screenshot you previously shared here)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64" name="矩形"/>
          <p:cNvSpPr>
            <a:spLocks/>
          </p:cNvSpPr>
          <p:nvPr/>
        </p:nvSpPr>
        <p:spPr>
          <a:xfrm rot="0">
            <a:off x="1642295" y="3902919"/>
            <a:ext cx="6109139" cy="8153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The portfolio is functional, readable, and highlights key content in a user-friendly layout</a:t>
            </a:r>
            <a:r>
              <a:rPr lang="en-US" altLang="zh-CN" sz="1800" b="0" i="0"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65" name="右箭头"/>
          <p:cNvSpPr>
            <a:spLocks/>
          </p:cNvSpPr>
          <p:nvPr/>
        </p:nvSpPr>
        <p:spPr>
          <a:xfrm rot="0">
            <a:off x="7952636" y="3094140"/>
            <a:ext cx="381000" cy="193643"/>
          </a:xfrm>
          <a:prstGeom prst="rightArrow">
            <a:avLst>
              <a:gd name="adj1" fmla="val 50000"/>
              <a:gd name="adj2" fmla="val 49989"/>
            </a:avLst>
          </a:prstGeom>
          <a:solidFill>
            <a:srgbClr val="FFFFFF"/>
          </a:solidFill>
          <a:ln w="15875" cmpd="sng" cap="rnd">
            <a:solidFill>
              <a:srgbClr val="011B28"/>
            </a:solidFill>
            <a:prstDash val="solid"/>
            <a:round/>
          </a:ln>
        </p:spPr>
      </p:sp>
    </p:spTree>
    <p:extLst>
      <p:ext uri="{BB962C8B-B14F-4D97-AF65-F5344CB8AC3E}">
        <p14:creationId xmlns:p14="http://schemas.microsoft.com/office/powerpoint/2010/main" val="157055723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gradFill>
          <a:gsLst>
            <a:gs pos="0">
              <a:srgbClr val="62D2EF"/>
            </a:gs>
            <a:gs pos="10000">
              <a:srgbClr val="62D2EF"/>
            </a:gs>
            <a:gs pos="100000">
              <a:srgbClr val="05578D"/>
            </a:gs>
          </a:gsLst>
          <a:lin ang="5400000" scaled="1"/>
        </a:gra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650071"/>
            <a:ext cx="4578668" cy="222875"/>
          </a:xfrm>
          <a:prstGeom prst="rect"/>
          <a:noFill/>
          <a:ln w="12700" cmpd="sng" cap="flat">
            <a:noFill/>
            <a:prstDash val="solid"/>
            <a:round/>
          </a:ln>
        </p:spPr>
        <p:txBody>
          <a:bodyPr vert="horz" wrap="square" lIns="0" tIns="13325" rIns="0" bIns="0" anchor="ctr" anchorCtr="0">
            <a:prstTxWarp prst="textNoShape"/>
            <a:spAutoFit/>
          </a:bodyPr>
          <a:lstStyle/>
          <a:p>
            <a:pPr marL="1270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Lucida Sans" pitchFamily="0" charset="0"/>
              </a:rPr>
              <a:t>CONCLUSION</a:t>
            </a:r>
            <a:endParaRPr lang="zh-CN" altLang="en-US" sz="1400" b="0" i="0" u="none" strike="noStrike" kern="0" cap="none" spc="0" baseline="0">
              <a:solidFill>
                <a:srgbClr val="000000"/>
              </a:solidFill>
              <a:latin typeface="Arial" pitchFamily="0" charset="0"/>
              <a:ea typeface="Arial" pitchFamily="0" charset="0"/>
              <a:cs typeface="Lucida Sans" pitchFamily="0" charset="0"/>
            </a:endParaRPr>
          </a:p>
        </p:txBody>
      </p:sp>
      <p:sp>
        <p:nvSpPr>
          <p:cNvPr id="169"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FFFFFF"/>
              </a:solidFill>
              <a:latin typeface="Trebuchet MS" pitchFamily="0" charset="0"/>
              <a:ea typeface="Trebuchet MS" pitchFamily="0" charset="0"/>
              <a:cs typeface="Trebuchet MS" pitchFamily="0" charset="0"/>
              <a:sym typeface="Trebuchet MS" pitchFamily="0" charset="0"/>
            </a:endParaRPr>
          </a:p>
        </p:txBody>
      </p:sp>
      <p:sp>
        <p:nvSpPr>
          <p:cNvPr id="170" name="矩形"/>
          <p:cNvSpPr>
            <a:spLocks/>
          </p:cNvSpPr>
          <p:nvPr/>
        </p:nvSpPr>
        <p:spPr>
          <a:xfrm rot="0">
            <a:off x="2286000" y="1752599"/>
            <a:ext cx="6858000" cy="26250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This portfolio project not only helped in applying front-end web development skills but also created a strong digital identity for the developer. It enables easy access for employers and collaborators to learn about the individual’s skills, view projects, and connect professionally. The portfolio can be further enhanced by integrating animations, more projects, and a blog section in the future.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5992145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gradFill>
          <a:gsLst>
            <a:gs pos="0">
              <a:srgbClr val="62D2EF"/>
            </a:gs>
            <a:gs pos="10000">
              <a:srgbClr val="62D2EF"/>
            </a:gs>
            <a:gs pos="100000">
              <a:srgbClr val="05578D"/>
            </a:gs>
          </a:gsLst>
          <a:lin ang="5400000" scaled="1"/>
        </a:gradFill>
      </p:bgPr>
    </p:bg>
    <p:spTree>
      <p:nvGrpSpPr>
        <p:cNvPr id="1" name=""/>
        <p:cNvGrpSpPr/>
        <p:nvPr/>
      </p:nvGrpSpPr>
      <p:grpSpPr>
        <a:xfrm>
          <a:off x="0" y="0"/>
          <a:ext cx="0" cy="0"/>
          <a:chOff x="0" y="0"/>
          <a:chExt cx="0" cy="0"/>
        </a:xfrm>
      </p:grpSpPr>
      <p:sp>
        <p:nvSpPr>
          <p:cNvPr id="173" name="文本框"/>
          <p:cNvSpPr>
            <a:spLocks noGrp="1"/>
          </p:cNvSpPr>
          <p:nvPr>
            <p:ph type="ctrTitle"/>
          </p:nvPr>
        </p:nvSpPr>
        <p:spPr>
          <a:xfrm rot="0">
            <a:off x="304800" y="-1485901"/>
            <a:ext cx="8000999" cy="2971799"/>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800" b="1" i="1" u="none" strike="noStrike" kern="0" cap="none" spc="0" baseline="0">
                <a:solidFill>
                  <a:srgbClr val="000000"/>
                </a:solidFill>
                <a:latin typeface="Arial" pitchFamily="0" charset="0"/>
                <a:ea typeface="Arial" pitchFamily="0" charset="0"/>
                <a:cs typeface="Lucida Sans" pitchFamily="0" charset="0"/>
              </a:rPr>
              <a:t>GITHUB LINK:-</a:t>
            </a:r>
            <a:endParaRPr lang="zh-CN" altLang="en-US" sz="4800" b="0" i="0" u="none" strike="noStrike" kern="0" cap="none" spc="0" baseline="0">
              <a:solidFill>
                <a:srgbClr val="000000"/>
              </a:solidFill>
              <a:latin typeface="Arial" pitchFamily="0" charset="0"/>
              <a:ea typeface="Arial" pitchFamily="0" charset="0"/>
              <a:cs typeface="Lucida Sans" pitchFamily="0" charset="0"/>
            </a:endParaRPr>
          </a:p>
        </p:txBody>
      </p:sp>
      <p:sp>
        <p:nvSpPr>
          <p:cNvPr id="174" name="文本框"/>
          <p:cNvSpPr>
            <a:spLocks noGrp="1"/>
          </p:cNvSpPr>
          <p:nvPr>
            <p:ph type="subTitle" idx="1"/>
          </p:nvPr>
        </p:nvSpPr>
        <p:spPr>
          <a:xfrm rot="21583876">
            <a:off x="685800" y="1981200"/>
            <a:ext cx="8073665" cy="133549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90000"/>
              </a:lnSpc>
              <a:spcBef>
                <a:spcPts val="0"/>
              </a:spcBef>
              <a:spcAft>
                <a:spcPts val="0"/>
              </a:spcAft>
              <a:buNone/>
            </a:pPr>
            <a:r>
              <a:rPr lang="en-US" altLang="zh-CN" sz="2100" b="1" i="1" u="none" strike="noStrike" kern="0" cap="none" spc="0" baseline="0">
                <a:solidFill>
                  <a:srgbClr val="E3F7FC"/>
                </a:solidFill>
                <a:latin typeface="Arial" pitchFamily="0" charset="0"/>
                <a:ea typeface="Arial" pitchFamily="0" charset="0"/>
                <a:cs typeface="Lucida Sans" pitchFamily="0" charset="0"/>
              </a:rPr>
              <a:t>https://github.com/kdivyapriya25/TNSD-FWD-DP.git</a:t>
            </a:r>
            <a:endParaRPr lang="zh-CN" altLang="en-US" sz="2100" b="1" i="1" u="none" strike="noStrike" kern="0" cap="none" spc="0" baseline="0">
              <a:solidFill>
                <a:srgbClr val="E3F7FC"/>
              </a:solidFill>
              <a:latin typeface="Arial" pitchFamily="0" charset="0"/>
              <a:ea typeface="Arial" pitchFamily="0" charset="0"/>
              <a:cs typeface="Lucida Sans" pitchFamily="0" charset="0"/>
            </a:endParaRPr>
          </a:p>
        </p:txBody>
      </p:sp>
    </p:spTree>
    <p:extLst>
      <p:ext uri="{BB962C8B-B14F-4D97-AF65-F5344CB8AC3E}">
        <p14:creationId xmlns:p14="http://schemas.microsoft.com/office/powerpoint/2010/main" val="59249742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gradFill>
          <a:gsLst>
            <a:gs pos="0">
              <a:srgbClr val="62D2EF"/>
            </a:gs>
            <a:gs pos="10000">
              <a:srgbClr val="62D2EF"/>
            </a:gs>
            <a:gs pos="100000">
              <a:srgbClr val="05578D"/>
            </a:gs>
          </a:gsLst>
          <a:lin ang="5400000" scaled="1"/>
        </a:gradFill>
      </p:bgPr>
    </p:bg>
    <p:spTree>
      <p:nvGrpSpPr>
        <p:cNvPr id="1" name=""/>
        <p:cNvGrpSpPr/>
        <p:nvPr/>
      </p:nvGrpSpPr>
      <p:grpSpPr>
        <a:xfrm>
          <a:off x="0" y="0"/>
          <a:ext cx="0" cy="0"/>
          <a:chOff x="0" y="0"/>
          <a:chExt cx="0" cy="0"/>
        </a:xfrm>
      </p:grpSpPr>
      <p:sp>
        <p:nvSpPr>
          <p:cNvPr id="45"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55" name="组合"/>
          <p:cNvGrpSpPr>
            <a:grpSpLocks/>
          </p:cNvGrpSpPr>
          <p:nvPr/>
        </p:nvGrpSpPr>
        <p:grpSpPr>
          <a:xfrm>
            <a:off x="7438791" y="0"/>
            <a:ext cx="4743794" cy="6858466"/>
            <a:chOff x="7438791" y="0"/>
            <a:chExt cx="4743794" cy="6858466"/>
          </a:xfrm>
        </p:grpSpPr>
        <p:sp>
          <p:nvSpPr>
            <p:cNvPr id="46" name="曲线"/>
            <p:cNvSpPr>
              <a:spLocks/>
            </p:cNvSpPr>
            <p:nvPr/>
          </p:nvSpPr>
          <p:spPr>
            <a:xfrm rot="0">
              <a:off x="9367605" y="4825"/>
              <a:ext cx="1218564"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47" name="曲线"/>
            <p:cNvSpPr>
              <a:spLocks/>
            </p:cNvSpPr>
            <p:nvPr/>
          </p:nvSpPr>
          <p:spPr>
            <a:xfrm rot="0">
              <a:off x="7438791"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8" name="曲线"/>
            <p:cNvSpPr>
              <a:spLocks/>
            </p:cNvSpPr>
            <p:nvPr/>
          </p:nvSpPr>
          <p:spPr>
            <a:xfrm rot="0">
              <a:off x="9172279"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49" name="曲线"/>
            <p:cNvSpPr>
              <a:spLocks/>
            </p:cNvSpPr>
            <p:nvPr/>
          </p:nvSpPr>
          <p:spPr>
            <a:xfrm rot="0">
              <a:off x="9593056"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50" name="曲线"/>
            <p:cNvSpPr>
              <a:spLocks/>
            </p:cNvSpPr>
            <p:nvPr/>
          </p:nvSpPr>
          <p:spPr>
            <a:xfrm rot="0">
              <a:off x="8924629"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51" name="曲线"/>
            <p:cNvSpPr>
              <a:spLocks/>
            </p:cNvSpPr>
            <p:nvPr/>
          </p:nvSpPr>
          <p:spPr>
            <a:xfrm rot="0">
              <a:off x="9328109"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52" name="曲线"/>
            <p:cNvSpPr>
              <a:spLocks/>
            </p:cNvSpPr>
            <p:nvPr/>
          </p:nvSpPr>
          <p:spPr>
            <a:xfrm rot="0">
              <a:off x="10886779"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53" name="曲线"/>
            <p:cNvSpPr>
              <a:spLocks/>
            </p:cNvSpPr>
            <p:nvPr/>
          </p:nvSpPr>
          <p:spPr>
            <a:xfrm rot="0">
              <a:off x="10926426"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54" name="曲线"/>
            <p:cNvSpPr>
              <a:spLocks/>
            </p:cNvSpPr>
            <p:nvPr/>
          </p:nvSpPr>
          <p:spPr>
            <a:xfrm rot="0">
              <a:off x="10362904"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5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57" name="文本框"/>
          <p:cNvSpPr>
            <a:spLocks noGrp="1"/>
          </p:cNvSpPr>
          <p:nvPr>
            <p:ph type="title"/>
          </p:nvPr>
        </p:nvSpPr>
        <p:spPr>
          <a:xfrm rot="0">
            <a:off x="637558" y="1249010"/>
            <a:ext cx="8229600" cy="4159875"/>
          </a:xfrm>
          <a:prstGeom prst="rect"/>
          <a:noFill/>
          <a:ln w="12700" cmpd="sng" cap="flat">
            <a:noFill/>
            <a:prstDash val="solid"/>
            <a:round/>
          </a:ln>
        </p:spPr>
        <p:txBody>
          <a:bodyPr vert="horz" wrap="square" lIns="0" tIns="16500" rIns="0" bIns="0" anchor="ctr" anchorCtr="0">
            <a:prstTxWarp prst="textNoShape"/>
            <a:spAutoFit/>
          </a:bodyPr>
          <a:lstStyle/>
          <a:p>
            <a:pPr marL="12700" indent="0" algn="l">
              <a:lnSpc>
                <a:spcPct val="100000"/>
              </a:lnSpc>
              <a:spcBef>
                <a:spcPts val="0"/>
              </a:spcBef>
              <a:spcAft>
                <a:spcPts val="0"/>
              </a:spcAft>
              <a:buNone/>
            </a:pPr>
            <a:r>
              <a:rPr lang="en-US" altLang="zh-CN" sz="4250" b="1" i="1" u="none" strike="noStrike" kern="0" cap="none" spc="0" baseline="0">
                <a:solidFill>
                  <a:srgbClr val="595959"/>
                </a:solidFill>
                <a:latin typeface="Arial" pitchFamily="0" charset="0"/>
                <a:ea typeface="Arial" pitchFamily="0" charset="0"/>
                <a:cs typeface="Lucida Sans" pitchFamily="0" charset="0"/>
              </a:rPr>
              <a:t>PROJECT TITLE</a:t>
            </a:r>
            <a:br>
              <a:rPr lang="zh-CN" altLang="en-US" sz="4250" b="0" i="0" u="none" strike="noStrike" kern="0" cap="none" spc="0" baseline="0">
                <a:solidFill>
                  <a:srgbClr val="595959"/>
                </a:solidFill>
                <a:latin typeface="Arial" pitchFamily="0" charset="0"/>
                <a:ea typeface="Arial" pitchFamily="0" charset="0"/>
                <a:cs typeface="Lucida Sans" pitchFamily="0" charset="0"/>
              </a:rPr>
            </a:br>
            <a:br>
              <a:rPr lang="zh-CN" altLang="en-US" sz="4250" b="0" i="0" u="none" strike="noStrike" kern="0" cap="none" spc="0" baseline="0">
                <a:solidFill>
                  <a:srgbClr val="595959"/>
                </a:solidFill>
                <a:latin typeface="Arial" pitchFamily="0" charset="0"/>
                <a:ea typeface="Arial" pitchFamily="0" charset="0"/>
                <a:cs typeface="Lucida Sans" pitchFamily="0" charset="0"/>
              </a:rPr>
            </a:br>
            <a:br>
              <a:rPr lang="zh-CN" altLang="en-US" sz="4250" b="0" i="0" u="none" strike="noStrike" kern="0" cap="none" spc="0" baseline="0">
                <a:solidFill>
                  <a:srgbClr val="595959"/>
                </a:solidFill>
                <a:latin typeface="Arial" pitchFamily="0" charset="0"/>
                <a:ea typeface="Arial" pitchFamily="0" charset="0"/>
                <a:cs typeface="Lucida Sans" pitchFamily="0" charset="0"/>
              </a:rPr>
            </a:br>
            <a:r>
              <a:rPr lang="en-US" altLang="zh-CN" sz="6000" b="1" i="1" u="none" strike="noStrike" kern="0" cap="none" spc="0" baseline="0">
                <a:solidFill>
                  <a:srgbClr val="595959"/>
                </a:solidFill>
                <a:latin typeface="Arial" pitchFamily="0" charset="0"/>
                <a:ea typeface="Arial" pitchFamily="0" charset="0"/>
                <a:cs typeface="Lucida Sans" pitchFamily="0" charset="0"/>
              </a:rPr>
              <a:t>DIGITAL PORTFOLIO</a:t>
            </a:r>
            <a:br>
              <a:rPr lang="zh-CN" altLang="en-US" sz="4250" b="1" i="0" u="none" strike="noStrike" kern="0" cap="none" spc="0" baseline="0">
                <a:solidFill>
                  <a:srgbClr val="595959"/>
                </a:solidFill>
                <a:latin typeface="Arial" pitchFamily="0" charset="0"/>
                <a:ea typeface="Arial" pitchFamily="0" charset="0"/>
                <a:cs typeface="Lucida Sans" pitchFamily="0" charset="0"/>
              </a:rPr>
            </a:br>
            <a:br>
              <a:rPr lang="zh-CN" altLang="en-US" sz="4250" b="1" i="0" u="none" strike="noStrike" kern="0" cap="none" spc="0" baseline="0">
                <a:solidFill>
                  <a:srgbClr val="595959"/>
                </a:solidFill>
                <a:latin typeface="Arial" pitchFamily="0" charset="0"/>
                <a:ea typeface="Arial" pitchFamily="0" charset="0"/>
                <a:cs typeface="Lucida Sans" pitchFamily="0" charset="0"/>
              </a:rPr>
            </a:br>
            <a:endParaRPr lang="zh-CN" altLang="en-US" sz="4250" b="1" i="0" u="none" strike="noStrike" kern="0" cap="none" spc="0" baseline="0">
              <a:solidFill>
                <a:srgbClr val="595959"/>
              </a:solidFill>
              <a:latin typeface="Arial" pitchFamily="0" charset="0"/>
              <a:ea typeface="Arial" pitchFamily="0" charset="0"/>
              <a:cs typeface="Lucida Sans" pitchFamily="0" charset="0"/>
            </a:endParaRPr>
          </a:p>
        </p:txBody>
      </p:sp>
      <p:sp>
        <p:nvSpPr>
          <p:cNvPr id="58" name="文本框"/>
          <p:cNvSpPr>
            <a:spLocks noGrp="1"/>
          </p:cNvSpPr>
          <p:nvPr>
            <p:ph type="sldNum"/>
          </p:nvPr>
        </p:nvSpPr>
        <p:spPr>
          <a:xfrm rot="0">
            <a:off x="10363199" y="5755650"/>
            <a:ext cx="1142245" cy="492750"/>
          </a:xfrm>
          <a:prstGeom prst="rect"/>
          <a:noFill/>
          <a:ln w="12700" cmpd="sng" cap="flat">
            <a:noFill/>
            <a:prstDash val="solid"/>
            <a:round/>
          </a:ln>
        </p:spPr>
        <p:txBody>
          <a:bodyPr vert="horz" wrap="square" lIns="0" tIns="6973" rIns="0" bIns="0" anchor="b" anchorCtr="0">
            <a:prstTxWarp prst="textNoShape"/>
            <a:spAutoFit/>
          </a:bodyPr>
          <a:lstStyle/>
          <a:p>
            <a:pPr marL="38100" indent="0" algn="r">
              <a:lnSpc>
                <a:spcPct val="100000"/>
              </a:lnSpc>
              <a:spcBef>
                <a:spcPts val="0"/>
              </a:spcBef>
              <a:spcAft>
                <a:spcPts val="0"/>
              </a:spcAft>
              <a:buNone/>
            </a:pPr>
            <a:fld id="{CAD2D6BD-DE1B-4B5F-8B41-2702339687B9}" type="slidenum">
              <a:rPr lang="en-US" altLang="zh-CN" sz="3200" b="0" i="0" u="none" strike="noStrike" kern="0" cap="none" spc="0" baseline="0">
                <a:solidFill>
                  <a:srgbClr val="09304A"/>
                </a:solidFill>
                <a:latin typeface="Century Gothic" pitchFamily="0" charset="0"/>
                <a:ea typeface="Century Gothic" pitchFamily="0" charset="0"/>
                <a:cs typeface="Century Gothic" pitchFamily="0" charset="0"/>
                <a:sym typeface="Century Gothic" pitchFamily="0" charset="0"/>
              </a:rPr>
              <a:t>2</a:t>
            </a:fld>
            <a:endParaRPr lang="zh-CN" altLang="en-US" sz="3200" b="0" i="0" u="none" strike="noStrike" kern="0" cap="none" spc="0" baseline="0">
              <a:solidFill>
                <a:srgbClr val="09304A"/>
              </a:solidFill>
              <a:latin typeface="Century Gothic" pitchFamily="0" charset="0"/>
              <a:ea typeface="Century Gothic" pitchFamily="0" charset="0"/>
              <a:cs typeface="Century Gothic" pitchFamily="0" charset="0"/>
              <a:sym typeface="Century Gothic" pitchFamily="0" charset="0"/>
            </a:endParaRPr>
          </a:p>
        </p:txBody>
      </p:sp>
      <p:grpSp>
        <p:nvGrpSpPr>
          <p:cNvPr id="61" name="组合"/>
          <p:cNvGrpSpPr>
            <a:grpSpLocks/>
          </p:cNvGrpSpPr>
          <p:nvPr/>
        </p:nvGrpSpPr>
        <p:grpSpPr>
          <a:xfrm>
            <a:off x="466725" y="6410325"/>
            <a:ext cx="3705224" cy="295275"/>
            <a:chOff x="466725" y="6410325"/>
            <a:chExt cx="3705224" cy="295275"/>
          </a:xfrm>
        </p:grpSpPr>
        <p:pic>
          <p:nvPicPr>
            <p:cNvPr id="5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pic>
          <p:nvPicPr>
            <p:cNvPr id="6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Tree>
    <p:extLst>
      <p:ext uri="{BB962C8B-B14F-4D97-AF65-F5344CB8AC3E}">
        <p14:creationId xmlns:p14="http://schemas.microsoft.com/office/powerpoint/2010/main" val="21582931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gradFill>
          <a:gsLst>
            <a:gs pos="0">
              <a:srgbClr val="62D2EF"/>
            </a:gs>
            <a:gs pos="10000">
              <a:srgbClr val="62D2EF"/>
            </a:gs>
            <a:gs pos="100000">
              <a:srgbClr val="05578D"/>
            </a:gs>
          </a:gsLst>
          <a:lin ang="5400000" scaled="1"/>
        </a:gradFill>
      </p:bgPr>
    </p:bg>
    <p:spTree>
      <p:nvGrpSpPr>
        <p:cNvPr id="1" name=""/>
        <p:cNvGrpSpPr/>
        <p:nvPr/>
      </p:nvGrpSpPr>
      <p:grpSpPr>
        <a:xfrm>
          <a:off x="0" y="0"/>
          <a:ext cx="0" cy="0"/>
          <a:chOff x="0" y="0"/>
          <a:chExt cx="0" cy="0"/>
        </a:xfrm>
      </p:grpSpPr>
      <p:sp>
        <p:nvSpPr>
          <p:cNvPr id="6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round/>
          </a:ln>
        </p:spPr>
      </p:sp>
      <p:grpSp>
        <p:nvGrpSpPr>
          <p:cNvPr id="74" name="组合"/>
          <p:cNvGrpSpPr>
            <a:grpSpLocks/>
          </p:cNvGrpSpPr>
          <p:nvPr/>
        </p:nvGrpSpPr>
        <p:grpSpPr>
          <a:xfrm>
            <a:off x="7448612" y="0"/>
            <a:ext cx="4743794" cy="6858466"/>
            <a:chOff x="7448612" y="0"/>
            <a:chExt cx="4743794" cy="6858466"/>
          </a:xfrm>
        </p:grpSpPr>
        <p:sp>
          <p:nvSpPr>
            <p:cNvPr id="6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8"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72"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6"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FFFFFF"/>
              </a:solidFill>
              <a:latin typeface="Trebuchet MS" pitchFamily="0" charset="0"/>
              <a:ea typeface="Trebuchet MS" pitchFamily="0" charset="0"/>
              <a:cs typeface="Trebuchet MS" pitchFamily="0" charset="0"/>
              <a:sym typeface="Trebuchet MS" pitchFamily="0" charset="0"/>
            </a:endParaRPr>
          </a:p>
        </p:txBody>
      </p:sp>
      <p:sp>
        <p:nvSpPr>
          <p:cNvPr id="7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round/>
          </a:ln>
        </p:spPr>
      </p:sp>
      <p:sp>
        <p:nvSpPr>
          <p:cNvPr id="7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round/>
          </a:ln>
        </p:spPr>
      </p:sp>
      <p:pic>
        <p:nvPicPr>
          <p:cNvPr id="79"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round/>
          </a:ln>
        </p:spPr>
      </p:pic>
      <p:grpSp>
        <p:nvGrpSpPr>
          <p:cNvPr id="82" name="组合"/>
          <p:cNvGrpSpPr>
            <a:grpSpLocks/>
          </p:cNvGrpSpPr>
          <p:nvPr/>
        </p:nvGrpSpPr>
        <p:grpSpPr>
          <a:xfrm>
            <a:off x="47625" y="3819523"/>
            <a:ext cx="4124324" cy="3009896"/>
            <a:chOff x="47625" y="3819523"/>
            <a:chExt cx="4124324" cy="3009896"/>
          </a:xfrm>
        </p:grpSpPr>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81"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round/>
            </a:ln>
          </p:spPr>
        </p:pic>
      </p:grpSp>
      <p:sp>
        <p:nvSpPr>
          <p:cNvPr id="83" name="文本框"/>
          <p:cNvSpPr>
            <a:spLocks noGrp="1"/>
          </p:cNvSpPr>
          <p:nvPr>
            <p:ph type="title"/>
          </p:nvPr>
        </p:nvSpPr>
        <p:spPr>
          <a:xfrm rot="0">
            <a:off x="739774" y="713045"/>
            <a:ext cx="2357120" cy="222875"/>
          </a:xfrm>
          <a:prstGeom prst="rect"/>
          <a:noFill/>
          <a:ln w="12700" cmpd="sng" cap="flat">
            <a:noFill/>
            <a:prstDash val="solid"/>
            <a:round/>
          </a:ln>
        </p:spPr>
        <p:txBody>
          <a:bodyPr vert="horz" wrap="square" lIns="0" tIns="13325" rIns="0" bIns="0" anchor="ctr" anchorCtr="0">
            <a:prstTxWarp prst="textNoShape"/>
            <a:spAutoFit/>
          </a:bodyPr>
          <a:lstStyle/>
          <a:p>
            <a:pPr marL="12700" indent="0" algn="l">
              <a:lnSpc>
                <a:spcPct val="100000"/>
              </a:lnSpc>
              <a:spcBef>
                <a:spcPts val="0"/>
              </a:spcBef>
              <a:spcAft>
                <a:spcPts val="0"/>
              </a:spcAft>
              <a:buNone/>
            </a:pPr>
            <a:r>
              <a:rPr lang="en-US" altLang="zh-CN" sz="1400" b="0" i="1" u="none" strike="noStrike" kern="0" cap="none" spc="0" baseline="0">
                <a:solidFill>
                  <a:srgbClr val="76DBF4"/>
                </a:solidFill>
                <a:latin typeface="Arial" pitchFamily="0" charset="0"/>
                <a:ea typeface="Arial" pitchFamily="0" charset="0"/>
                <a:cs typeface="Lucida Sans" pitchFamily="0" charset="0"/>
              </a:rPr>
              <a:t>AGENDA</a:t>
            </a:r>
            <a:endParaRPr lang="zh-CN" altLang="en-US" sz="1400" b="0" i="0" u="none" strike="noStrike" kern="0" cap="none" spc="0" baseline="0">
              <a:solidFill>
                <a:srgbClr val="000000"/>
              </a:solidFill>
              <a:latin typeface="Arial" pitchFamily="0" charset="0"/>
              <a:ea typeface="Arial" pitchFamily="0" charset="0"/>
              <a:cs typeface="Lucida Sans" pitchFamily="0" charset="0"/>
            </a:endParaRPr>
          </a:p>
        </p:txBody>
      </p:sp>
      <p:sp>
        <p:nvSpPr>
          <p:cNvPr id="84" name="文本框"/>
          <p:cNvSpPr>
            <a:spLocks noGrp="1"/>
          </p:cNvSpPr>
          <p:nvPr>
            <p:ph type="sldNum"/>
          </p:nvPr>
        </p:nvSpPr>
        <p:spPr>
          <a:xfrm rot="0">
            <a:off x="10363199" y="5755650"/>
            <a:ext cx="1142245" cy="492750"/>
          </a:xfrm>
          <a:prstGeom prst="rect"/>
          <a:noFill/>
          <a:ln w="12700" cmpd="sng" cap="flat">
            <a:noFill/>
            <a:prstDash val="solid"/>
            <a:round/>
          </a:ln>
        </p:spPr>
        <p:txBody>
          <a:bodyPr vert="horz" wrap="square" lIns="0" tIns="6973" rIns="0" bIns="0" anchor="b" anchorCtr="0">
            <a:prstTxWarp prst="textNoShape"/>
            <a:spAutoFit/>
          </a:bodyPr>
          <a:lstStyle/>
          <a:p>
            <a:pPr marL="38100" indent="0" algn="r">
              <a:lnSpc>
                <a:spcPct val="100000"/>
              </a:lnSpc>
              <a:spcBef>
                <a:spcPts val="0"/>
              </a:spcBef>
              <a:spcAft>
                <a:spcPts val="0"/>
              </a:spcAft>
              <a:buNone/>
            </a:pPr>
            <a:fld id="{CAD2D6BD-DE1B-4B5F-8B41-2702339687B9}" type="slidenum">
              <a:rPr lang="en-US" altLang="zh-CN" sz="3200" b="0" i="0" u="none" strike="noStrike" kern="0" cap="none" spc="0" baseline="0">
                <a:solidFill>
                  <a:srgbClr val="09304A"/>
                </a:solidFill>
                <a:latin typeface="Century Gothic" pitchFamily="0" charset="0"/>
                <a:ea typeface="Century Gothic" pitchFamily="0" charset="0"/>
                <a:cs typeface="Century Gothic" pitchFamily="0" charset="0"/>
                <a:sym typeface="Century Gothic" pitchFamily="0" charset="0"/>
              </a:rPr>
              <a:t>3</a:t>
            </a:fld>
            <a:endParaRPr lang="zh-CN" altLang="en-US" sz="3200" b="0" i="0" u="none" strike="noStrike" kern="0" cap="none" spc="0" baseline="0">
              <a:solidFill>
                <a:srgbClr val="09304A"/>
              </a:solidFill>
              <a:latin typeface="Century Gothic" pitchFamily="0" charset="0"/>
              <a:ea typeface="Century Gothic" pitchFamily="0" charset="0"/>
              <a:cs typeface="Century Gothic" pitchFamily="0" charset="0"/>
              <a:sym typeface="Century Gothic" pitchFamily="0" charset="0"/>
            </a:endParaRPr>
          </a:p>
        </p:txBody>
      </p:sp>
      <p:sp>
        <p:nvSpPr>
          <p:cNvPr id="85" name="矩形"/>
          <p:cNvSpPr>
            <a:spLocks/>
          </p:cNvSpPr>
          <p:nvPr/>
        </p:nvSpPr>
        <p:spPr>
          <a:xfrm rot="0">
            <a:off x="2509806" y="1041533"/>
            <a:ext cx="5029200" cy="48062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Tools and Technologies</a:t>
            </a:r>
            <a:endParaRPr lang="en-US" altLang="zh-CN" sz="2800" b="0" i="1"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Portfolio design and Layout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Features and Functionality</a:t>
            </a:r>
            <a:endParaRPr lang="en-US" altLang="zh-CN" sz="2800" b="0" i="1"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1"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Screenshots</a:t>
            </a:r>
            <a:endParaRPr lang="en-US" altLang="zh-CN" sz="2800" b="0" i="1"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Github Link</a:t>
            </a:r>
            <a:endParaRPr lang="en-US" altLang="zh-CN" sz="2800" b="0" i="1"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FFFFFF"/>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89410459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gradFill>
          <a:gsLst>
            <a:gs pos="0">
              <a:srgbClr val="62D2EF"/>
            </a:gs>
            <a:gs pos="10000">
              <a:srgbClr val="62D2EF"/>
            </a:gs>
            <a:gs pos="100000">
              <a:srgbClr val="05578D"/>
            </a:gs>
          </a:gsLst>
          <a:lin ang="5400000" scaled="1"/>
        </a:gradFill>
      </p:bgPr>
    </p:bg>
    <p:spTree>
      <p:nvGrpSpPr>
        <p:cNvPr id="1" name=""/>
        <p:cNvGrpSpPr/>
        <p:nvPr/>
      </p:nvGrpSpPr>
      <p:grpSpPr>
        <a:xfrm>
          <a:off x="0" y="0"/>
          <a:ext cx="0" cy="0"/>
          <a:chOff x="0" y="0"/>
          <a:chExt cx="0" cy="0"/>
        </a:xfrm>
      </p:grpSpPr>
      <p:grpSp>
        <p:nvGrpSpPr>
          <p:cNvPr id="91" name="组合"/>
          <p:cNvGrpSpPr>
            <a:grpSpLocks/>
          </p:cNvGrpSpPr>
          <p:nvPr/>
        </p:nvGrpSpPr>
        <p:grpSpPr>
          <a:xfrm>
            <a:off x="9553197" y="3124200"/>
            <a:ext cx="2762247" cy="3257550"/>
            <a:chOff x="9553197" y="3124200"/>
            <a:chExt cx="2762247" cy="3257550"/>
          </a:xfrm>
        </p:grpSpPr>
        <p:sp>
          <p:nvSpPr>
            <p:cNvPr id="88" name="曲线"/>
            <p:cNvSpPr>
              <a:spLocks/>
            </p:cNvSpPr>
            <p:nvPr/>
          </p:nvSpPr>
          <p:spPr>
            <a:xfrm rot="0">
              <a:off x="10915272" y="5553075"/>
              <a:ext cx="457197"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round/>
            </a:ln>
          </p:spPr>
        </p:sp>
        <p:sp>
          <p:nvSpPr>
            <p:cNvPr id="89" name="曲线"/>
            <p:cNvSpPr>
              <a:spLocks/>
            </p:cNvSpPr>
            <p:nvPr/>
          </p:nvSpPr>
          <p:spPr>
            <a:xfrm rot="0">
              <a:off x="10915272" y="60864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8"/>
                  </a:lnTo>
                  <a:lnTo>
                    <a:pt x="21600" y="21598"/>
                  </a:lnTo>
                  <a:lnTo>
                    <a:pt x="21600" y="0"/>
                  </a:lnTo>
                  <a:close/>
                </a:path>
              </a:pathLst>
            </a:custGeom>
            <a:solidFill>
              <a:srgbClr val="2D936B"/>
            </a:solidFill>
            <a:ln cmpd="sng" cap="flat">
              <a:noFill/>
              <a:prstDash val="solid"/>
              <a:round/>
            </a:ln>
          </p:spPr>
        </p:sp>
        <p:pic>
          <p:nvPicPr>
            <p:cNvPr id="90" name="图片"/>
            <p:cNvPicPr>
              <a:picLocks/>
            </p:cNvPicPr>
            <p:nvPr/>
          </p:nvPicPr>
          <p:blipFill>
            <a:blip r:embed="rId1" cstate="print"/>
            <a:stretch>
              <a:fillRect/>
            </a:stretch>
          </p:blipFill>
          <p:spPr>
            <a:xfrm rot="0">
              <a:off x="9553197" y="3124200"/>
              <a:ext cx="2762247" cy="3257550"/>
            </a:xfrm>
            <a:prstGeom prst="rect"/>
            <a:noFill/>
            <a:ln w="12700" cmpd="sng" cap="flat">
              <a:noFill/>
              <a:prstDash val="solid"/>
              <a:round/>
            </a:ln>
          </p:spPr>
        </p:pic>
      </p:grpSp>
      <p:sp>
        <p:nvSpPr>
          <p:cNvPr id="92"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ctr" anchorCtr="0">
            <a:prstTxWarp prst="textNoShape"/>
            <a:spAutoFit/>
          </a:bodyPr>
          <a:lstStyle/>
          <a:p>
            <a:pPr marL="12700" indent="0" algn="l">
              <a:lnSpc>
                <a:spcPct val="100000"/>
              </a:lnSpc>
              <a:spcBef>
                <a:spcPts val="0"/>
              </a:spcBef>
              <a:spcAft>
                <a:spcPts val="0"/>
              </a:spcAft>
              <a:buNone/>
            </a:pPr>
            <a:r>
              <a:rPr lang="en-US" altLang="zh-CN" sz="4250" b="0" i="1" u="none" strike="noStrike" kern="0" cap="none" spc="0" baseline="0">
                <a:solidFill>
                  <a:srgbClr val="000000"/>
                </a:solidFill>
                <a:latin typeface="Arial" pitchFamily="0" charset="0"/>
                <a:ea typeface="Arial" pitchFamily="0" charset="0"/>
                <a:cs typeface="Lucida Sans" pitchFamily="0" charset="0"/>
              </a:rPr>
              <a:t>PROBLEM	STATEMENT</a:t>
            </a:r>
            <a:endParaRPr lang="zh-CN" altLang="en-US" sz="4250" b="0" i="1" u="none" strike="noStrike" kern="0" cap="none" spc="0" baseline="0">
              <a:solidFill>
                <a:srgbClr val="000000"/>
              </a:solidFill>
              <a:latin typeface="Arial" pitchFamily="0" charset="0"/>
              <a:ea typeface="Arial" pitchFamily="0" charset="0"/>
              <a:cs typeface="Lucida Sans" pitchFamily="0" charset="0"/>
            </a:endParaRPr>
          </a:p>
        </p:txBody>
      </p:sp>
      <p:sp>
        <p:nvSpPr>
          <p:cNvPr id="93" name="文本框"/>
          <p:cNvSpPr>
            <a:spLocks noGrp="1"/>
          </p:cNvSpPr>
          <p:nvPr>
            <p:ph type="sldNum"/>
          </p:nvPr>
        </p:nvSpPr>
        <p:spPr>
          <a:xfrm rot="0">
            <a:off x="10363199" y="5755650"/>
            <a:ext cx="1142245" cy="492750"/>
          </a:xfrm>
          <a:prstGeom prst="rect"/>
          <a:noFill/>
          <a:ln w="12700" cmpd="sng" cap="flat">
            <a:noFill/>
            <a:prstDash val="solid"/>
            <a:round/>
          </a:ln>
        </p:spPr>
        <p:txBody>
          <a:bodyPr vert="horz" wrap="square" lIns="0" tIns="6973" rIns="0" bIns="0" anchor="b" anchorCtr="0">
            <a:prstTxWarp prst="textNoShape"/>
            <a:spAutoFit/>
          </a:bodyPr>
          <a:lstStyle/>
          <a:p>
            <a:pPr marL="38100" indent="0" algn="r">
              <a:lnSpc>
                <a:spcPct val="100000"/>
              </a:lnSpc>
              <a:spcBef>
                <a:spcPts val="0"/>
              </a:spcBef>
              <a:spcAft>
                <a:spcPts val="0"/>
              </a:spcAft>
              <a:buNone/>
            </a:pPr>
            <a:fld id="{CAD2D6BD-DE1B-4B5F-8B41-2702339687B9}" type="slidenum">
              <a:rPr lang="en-US" altLang="zh-CN" sz="3200" b="0" i="0" u="none" strike="noStrike" kern="0" cap="none" spc="0" baseline="0">
                <a:solidFill>
                  <a:srgbClr val="09304A"/>
                </a:solidFill>
                <a:latin typeface="Century Gothic" pitchFamily="0" charset="0"/>
                <a:ea typeface="Century Gothic" pitchFamily="0" charset="0"/>
                <a:cs typeface="Century Gothic" pitchFamily="0" charset="0"/>
                <a:sym typeface="Century Gothic" pitchFamily="0" charset="0"/>
              </a:rPr>
              <a:t>4</a:t>
            </a:fld>
            <a:endParaRPr lang="zh-CN" altLang="en-US" sz="3200" b="0" i="0" u="none" strike="noStrike" kern="0" cap="none" spc="0" baseline="0">
              <a:solidFill>
                <a:srgbClr val="09304A"/>
              </a:solidFill>
              <a:latin typeface="Century Gothic" pitchFamily="0" charset="0"/>
              <a:ea typeface="Century Gothic" pitchFamily="0" charset="0"/>
              <a:cs typeface="Century Gothic" pitchFamily="0" charset="0"/>
              <a:sym typeface="Century Gothic" pitchFamily="0" charset="0"/>
            </a:endParaRPr>
          </a:p>
        </p:txBody>
      </p:sp>
      <p:sp>
        <p:nvSpPr>
          <p:cNvPr id="94" name="矩形"/>
          <p:cNvSpPr>
            <a:spLocks/>
          </p:cNvSpPr>
          <p:nvPr/>
        </p:nvSpPr>
        <p:spPr>
          <a:xfrm rot="0">
            <a:off x="685800" y="1754392"/>
            <a:ext cx="9067800" cy="653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To design and implement a responsive and visually appealing personal portfolio website to showcase </a:t>
            </a:r>
            <a:r>
              <a:rPr lang="en-US" altLang="zh-CN" sz="20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academic</a:t>
            </a:r>
            <a:r>
              <a:rPr lang="en-US" altLang="zh-CN" sz="18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 background, technical skills, personal projects, and contact information.</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5" name="矩形"/>
          <p:cNvSpPr>
            <a:spLocks/>
          </p:cNvSpPr>
          <p:nvPr/>
        </p:nvSpPr>
        <p:spPr>
          <a:xfrm rot="0">
            <a:off x="1839485" y="2701150"/>
            <a:ext cx="6156434" cy="681950"/>
          </a:xfrm>
          <a:prstGeom prst="rect"/>
          <a:noFill/>
          <a:ln w="12700" cmpd="sng" cap="flat">
            <a:no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FFFFFF"/>
              </a:buClr>
              <a:buSzPts val="2000"/>
              <a:buFont typeface="Noto Sans Symbols" pitchFamily="0" charset="0"/>
              <a:buChar char="❑"/>
            </a:pPr>
            <a:r>
              <a:rPr lang="en-US" altLang="zh-CN" sz="20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Navbar with navigation links: About Me, Projects, Skills, Contact, Visit My Work.</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6" name="矩形"/>
          <p:cNvSpPr>
            <a:spLocks/>
          </p:cNvSpPr>
          <p:nvPr/>
        </p:nvSpPr>
        <p:spPr>
          <a:xfrm rot="0">
            <a:off x="1839485" y="3535244"/>
            <a:ext cx="6156434" cy="653374"/>
          </a:xfrm>
          <a:prstGeom prst="rect"/>
          <a:noFill/>
          <a:ln w="12700" cmpd="sng" cap="flat">
            <a:no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FFFFFF"/>
              </a:buClr>
              <a:buSzPts val="1800"/>
              <a:buFont typeface="Noto Sans Symbols" pitchFamily="0" charset="0"/>
              <a:buChar char="❑"/>
            </a:pPr>
            <a:r>
              <a:rPr lang="en-US" altLang="zh-CN" sz="1800" b="1" i="0"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Hero Section with name, academic background, and </a:t>
            </a:r>
            <a:r>
              <a:rPr lang="en-US" altLang="zh-CN" sz="18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role</a:t>
            </a:r>
            <a:r>
              <a:rPr lang="en-US" altLang="zh-CN" sz="1800" b="1" i="0"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 </a:t>
            </a:r>
            <a:r>
              <a:rPr lang="en-US" altLang="zh-CN" sz="2000" b="1" i="0"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a:t>
            </a:r>
            <a:r>
              <a:rPr lang="en-US" altLang="zh-CN" sz="1800" b="1" i="0"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Front-End Developer").</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7" name="矩形"/>
          <p:cNvSpPr>
            <a:spLocks/>
          </p:cNvSpPr>
          <p:nvPr/>
        </p:nvSpPr>
        <p:spPr>
          <a:xfrm rot="0">
            <a:off x="1839485" y="4528169"/>
            <a:ext cx="6156434" cy="358100"/>
          </a:xfrm>
          <a:prstGeom prst="rect"/>
          <a:noFill/>
          <a:ln w="12700" cmpd="sng" cap="flat">
            <a:no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FFFFFF"/>
              </a:buClr>
              <a:buSzPts val="1800"/>
              <a:buFont typeface="Noto Sans Symbols" pitchFamily="0" charset="0"/>
              <a:buChar char="❑"/>
            </a:pPr>
            <a:r>
              <a:rPr lang="en-US" altLang="zh-CN" sz="1800" b="1" i="0"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Skills section listing programming languages and tools.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8" name="矩形"/>
          <p:cNvSpPr>
            <a:spLocks/>
          </p:cNvSpPr>
          <p:nvPr/>
        </p:nvSpPr>
        <p:spPr>
          <a:xfrm rot="0">
            <a:off x="1839485" y="5405605"/>
            <a:ext cx="6156434" cy="977223"/>
          </a:xfrm>
          <a:prstGeom prst="rect"/>
          <a:noFill/>
          <a:ln w="12700" cmpd="sng" cap="flat">
            <a:no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FFFFFF"/>
              </a:buClr>
              <a:buSzPts val="2000"/>
              <a:buFont typeface="Noto Sans Symbols" pitchFamily="0" charset="0"/>
              <a:buChar char="❑"/>
            </a:pPr>
            <a:r>
              <a:rPr lang="en-US" altLang="zh-CN" sz="20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Contact Section with:</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742950" indent="-285750" algn="l">
              <a:lnSpc>
                <a:spcPct val="100000"/>
              </a:lnSpc>
              <a:spcBef>
                <a:spcPts val="0"/>
              </a:spcBef>
              <a:spcAft>
                <a:spcPts val="0"/>
              </a:spcAft>
              <a:buClr>
                <a:srgbClr val="FFFFFF"/>
              </a:buClr>
              <a:buSzPts val="2000"/>
              <a:buFont typeface="Arial" pitchFamily="0" charset="0"/>
              <a:buChar char="•"/>
            </a:pPr>
            <a:r>
              <a:rPr lang="en-US" altLang="zh-CN" sz="20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Email </a:t>
            </a:r>
            <a:r>
              <a:rPr lang="en-US" altLang="zh-CN" sz="18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address</a:t>
            </a:r>
            <a:r>
              <a:rPr lang="en-US" altLang="zh-CN" sz="20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 Linked In and</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742950" indent="-285750" algn="l">
              <a:lnSpc>
                <a:spcPct val="100000"/>
              </a:lnSpc>
              <a:spcBef>
                <a:spcPts val="0"/>
              </a:spcBef>
              <a:spcAft>
                <a:spcPts val="0"/>
              </a:spcAft>
              <a:buClr>
                <a:srgbClr val="FFFFFF"/>
              </a:buClr>
              <a:buSzPts val="2000"/>
              <a:buFont typeface="Arial" pitchFamily="0" charset="0"/>
              <a:buChar char="•"/>
            </a:pPr>
            <a:r>
              <a:rPr lang="en-US" altLang="zh-CN" sz="20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 GitHub profiles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1289013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gradFill>
          <a:gsLst>
            <a:gs pos="0">
              <a:srgbClr val="62D2EF"/>
            </a:gs>
            <a:gs pos="10000">
              <a:srgbClr val="62D2EF"/>
            </a:gs>
            <a:gs pos="100000">
              <a:srgbClr val="05578D"/>
            </a:gs>
          </a:gsLst>
          <a:lin ang="5400000" scaled="1"/>
        </a:gradFill>
      </p:bgPr>
    </p:bg>
    <p:spTree>
      <p:nvGrpSpPr>
        <p:cNvPr id="1" name=""/>
        <p:cNvGrpSpPr/>
        <p:nvPr/>
      </p:nvGrpSpPr>
      <p:grpSpPr>
        <a:xfrm>
          <a:off x="0" y="0"/>
          <a:ext cx="0" cy="0"/>
          <a:chOff x="0" y="0"/>
          <a:chExt cx="0" cy="0"/>
        </a:xfrm>
      </p:grpSpPr>
      <p:grpSp>
        <p:nvGrpSpPr>
          <p:cNvPr id="104" name="组合"/>
          <p:cNvGrpSpPr>
            <a:grpSpLocks/>
          </p:cNvGrpSpPr>
          <p:nvPr/>
        </p:nvGrpSpPr>
        <p:grpSpPr>
          <a:xfrm>
            <a:off x="8658225" y="2647950"/>
            <a:ext cx="3533775" cy="3810000"/>
            <a:chOff x="8658225" y="2647950"/>
            <a:chExt cx="3533775" cy="3810000"/>
          </a:xfrm>
        </p:grpSpPr>
        <p:sp>
          <p:nvSpPr>
            <p:cNvPr id="10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0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0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05" name="文本框"/>
          <p:cNvSpPr>
            <a:spLocks noGrp="1"/>
          </p:cNvSpPr>
          <p:nvPr>
            <p:ph type="title"/>
          </p:nvPr>
        </p:nvSpPr>
        <p:spPr>
          <a:xfrm rot="0">
            <a:off x="676275" y="457200"/>
            <a:ext cx="5737225" cy="664200"/>
          </a:xfrm>
          <a:prstGeom prst="rect"/>
          <a:noFill/>
          <a:ln w="12700" cmpd="sng" cap="flat">
            <a:noFill/>
            <a:prstDash val="solid"/>
            <a:round/>
          </a:ln>
        </p:spPr>
        <p:txBody>
          <a:bodyPr vert="horz" wrap="square" lIns="0" tIns="16500" rIns="0" bIns="0" anchor="ctr" anchorCtr="0">
            <a:prstTxWarp prst="textNoShape"/>
            <a:spAutoFit/>
          </a:bodyPr>
          <a:lstStyle/>
          <a:p>
            <a:pPr marL="12700" indent="0" algn="l">
              <a:lnSpc>
                <a:spcPct val="100000"/>
              </a:lnSpc>
              <a:spcBef>
                <a:spcPts val="0"/>
              </a:spcBef>
              <a:spcAft>
                <a:spcPts val="0"/>
              </a:spcAft>
              <a:buNone/>
            </a:pPr>
            <a:r>
              <a:rPr lang="en-US" altLang="zh-CN" sz="4250" b="0" i="1" u="none" strike="noStrike" kern="0" cap="none" spc="0" baseline="0">
                <a:solidFill>
                  <a:srgbClr val="000000"/>
                </a:solidFill>
                <a:latin typeface="Arial" pitchFamily="0" charset="0"/>
                <a:ea typeface="Arial" pitchFamily="0" charset="0"/>
                <a:cs typeface="Lucida Sans" pitchFamily="0" charset="0"/>
              </a:rPr>
              <a:t>PROJECT	OVERVIEW</a:t>
            </a:r>
            <a:endParaRPr lang="zh-CN" altLang="en-US" sz="4250" b="0" i="1" u="none" strike="noStrike" kern="0" cap="none" spc="0" baseline="0">
              <a:solidFill>
                <a:srgbClr val="000000"/>
              </a:solidFill>
              <a:latin typeface="Arial" pitchFamily="0" charset="0"/>
              <a:ea typeface="Arial" pitchFamily="0" charset="0"/>
              <a:cs typeface="Lucida Sans" pitchFamily="0" charset="0"/>
            </a:endParaRPr>
          </a:p>
        </p:txBody>
      </p:sp>
      <p:sp>
        <p:nvSpPr>
          <p:cNvPr id="106" name="文本框"/>
          <p:cNvSpPr>
            <a:spLocks noGrp="1"/>
          </p:cNvSpPr>
          <p:nvPr>
            <p:ph type="sldNum"/>
          </p:nvPr>
        </p:nvSpPr>
        <p:spPr>
          <a:xfrm rot="0">
            <a:off x="10363199" y="5755650"/>
            <a:ext cx="1142245" cy="492750"/>
          </a:xfrm>
          <a:prstGeom prst="rect"/>
          <a:noFill/>
          <a:ln w="12700" cmpd="sng" cap="flat">
            <a:noFill/>
            <a:prstDash val="solid"/>
            <a:round/>
          </a:ln>
        </p:spPr>
        <p:txBody>
          <a:bodyPr vert="horz" wrap="square" lIns="0" tIns="6973" rIns="0" bIns="0" anchor="b" anchorCtr="0">
            <a:prstTxWarp prst="textNoShape"/>
            <a:spAutoFit/>
          </a:bodyPr>
          <a:lstStyle/>
          <a:p>
            <a:pPr marL="38100" indent="0" algn="r">
              <a:lnSpc>
                <a:spcPct val="100000"/>
              </a:lnSpc>
              <a:spcBef>
                <a:spcPts val="0"/>
              </a:spcBef>
              <a:spcAft>
                <a:spcPts val="0"/>
              </a:spcAft>
              <a:buNone/>
            </a:pPr>
            <a:fld id="{CAD2D6BD-DE1B-4B5F-8B41-2702339687B9}" type="slidenum">
              <a:rPr lang="en-US" altLang="zh-CN" sz="3200" b="0" i="0" u="none" strike="noStrike" kern="0" cap="none" spc="0" baseline="0">
                <a:solidFill>
                  <a:srgbClr val="09304A"/>
                </a:solidFill>
                <a:latin typeface="Century Gothic" pitchFamily="0" charset="0"/>
                <a:ea typeface="Century Gothic" pitchFamily="0" charset="0"/>
                <a:cs typeface="Century Gothic" pitchFamily="0" charset="0"/>
                <a:sym typeface="Century Gothic" pitchFamily="0" charset="0"/>
              </a:rPr>
              <a:t>5</a:t>
            </a:fld>
            <a:endParaRPr lang="zh-CN" altLang="en-US" sz="3200" b="0" i="0" u="none" strike="noStrike" kern="0" cap="none" spc="0" baseline="0">
              <a:solidFill>
                <a:srgbClr val="09304A"/>
              </a:solidFill>
              <a:latin typeface="Century Gothic" pitchFamily="0" charset="0"/>
              <a:ea typeface="Century Gothic" pitchFamily="0" charset="0"/>
              <a:cs typeface="Century Gothic" pitchFamily="0" charset="0"/>
              <a:sym typeface="Century Gothic" pitchFamily="0" charset="0"/>
            </a:endParaRPr>
          </a:p>
        </p:txBody>
      </p:sp>
      <p:sp>
        <p:nvSpPr>
          <p:cNvPr id="107" name="矩形"/>
          <p:cNvSpPr>
            <a:spLocks/>
          </p:cNvSpPr>
          <p:nvPr/>
        </p:nvSpPr>
        <p:spPr>
          <a:xfrm rot="0">
            <a:off x="642390" y="1494294"/>
            <a:ext cx="10233462" cy="8153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This project involves designing and developing a responsive and visually appealing personal portfolio website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8" name="矩形"/>
          <p:cNvSpPr>
            <a:spLocks/>
          </p:cNvSpPr>
          <p:nvPr/>
        </p:nvSpPr>
        <p:spPr>
          <a:xfrm rot="0">
            <a:off x="1905000" y="2451600"/>
            <a:ext cx="6553200" cy="4533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especially</a:t>
            </a:r>
            <a:r>
              <a:rPr lang="en-US" altLang="zh-CN" sz="18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 </a:t>
            </a: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for students and professionals in the tech field.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9" name="矩形"/>
          <p:cNvSpPr>
            <a:spLocks/>
          </p:cNvSpPr>
          <p:nvPr/>
        </p:nvSpPr>
        <p:spPr>
          <a:xfrm rot="0">
            <a:off x="914400" y="3426372"/>
            <a:ext cx="8173107" cy="8153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The portfolio serves as a platform to showcase her skills, projects, contact information, and professional links such as GitHub and LinkedIn.</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6635063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gradFill>
          <a:gsLst>
            <a:gs pos="0">
              <a:srgbClr val="62D2EF"/>
            </a:gs>
            <a:gs pos="10000">
              <a:srgbClr val="62D2EF"/>
            </a:gs>
            <a:gs pos="100000">
              <a:srgbClr val="05578D"/>
            </a:gs>
          </a:gsLst>
          <a:lin ang="5400000" scaled="1"/>
        </a:gradFill>
      </p:bgPr>
    </p:bg>
    <p:spTree>
      <p:nvGrpSpPr>
        <p:cNvPr id="1" name=""/>
        <p:cNvGrpSpPr/>
        <p:nvPr/>
      </p:nvGrpSpPr>
      <p:grpSpPr>
        <a:xfrm>
          <a:off x="0" y="0"/>
          <a:ext cx="0" cy="0"/>
          <a:chOff x="0" y="0"/>
          <a:chExt cx="0" cy="0"/>
        </a:xfrm>
      </p:grpSpPr>
      <p:sp>
        <p:nvSpPr>
          <p:cNvPr id="123" name="文本框"/>
          <p:cNvSpPr>
            <a:spLocks noGrp="1"/>
          </p:cNvSpPr>
          <p:nvPr>
            <p:ph type="title"/>
          </p:nvPr>
        </p:nvSpPr>
        <p:spPr>
          <a:xfrm rot="0">
            <a:off x="230187" y="354486"/>
            <a:ext cx="8990013" cy="502274"/>
          </a:xfrm>
          <a:prstGeom prst="rect"/>
          <a:noFill/>
          <a:ln w="12700" cmpd="sng" cap="flat">
            <a:noFill/>
            <a:prstDash val="solid"/>
            <a:round/>
          </a:ln>
        </p:spPr>
        <p:txBody>
          <a:bodyPr vert="horz" wrap="square" lIns="0" tIns="16500" rIns="0" bIns="0" anchor="ctr" anchorCtr="0">
            <a:prstTxWarp prst="textNoShape"/>
            <a:spAutoFit/>
          </a:bodyPr>
          <a:lstStyle/>
          <a:p>
            <a:pPr marL="12700" indent="0" algn="l">
              <a:lnSpc>
                <a:spcPct val="100000"/>
              </a:lnSpc>
              <a:spcBef>
                <a:spcPts val="0"/>
              </a:spcBef>
              <a:spcAft>
                <a:spcPts val="0"/>
              </a:spcAft>
              <a:buNone/>
            </a:pPr>
            <a:r>
              <a:rPr lang="en-US" altLang="zh-CN" sz="3200" b="1" i="1" u="none" strike="noStrike" kern="0" cap="none" spc="0" baseline="0">
                <a:solidFill>
                  <a:srgbClr val="000000"/>
                </a:solidFill>
                <a:latin typeface="Arial" pitchFamily="0" charset="0"/>
                <a:ea typeface="Arial" pitchFamily="0" charset="0"/>
                <a:cs typeface="Lucida Sans" pitchFamily="0" charset="0"/>
              </a:rPr>
              <a:t>WHO ARE THE END USERS?</a:t>
            </a:r>
            <a:endParaRPr lang="zh-CN" altLang="en-US" sz="3200" b="1" i="1" u="none" strike="noStrike" kern="0" cap="none" spc="0" baseline="0">
              <a:solidFill>
                <a:srgbClr val="000000"/>
              </a:solidFill>
              <a:latin typeface="Arial" pitchFamily="0" charset="0"/>
              <a:ea typeface="Arial" pitchFamily="0" charset="0"/>
              <a:cs typeface="Lucida Sans" pitchFamily="0" charset="0"/>
            </a:endParaRPr>
          </a:p>
        </p:txBody>
      </p:sp>
      <p:sp>
        <p:nvSpPr>
          <p:cNvPr id="124" name="文本框"/>
          <p:cNvSpPr>
            <a:spLocks noGrp="1"/>
          </p:cNvSpPr>
          <p:nvPr>
            <p:ph type="body" idx="1"/>
          </p:nvPr>
        </p:nvSpPr>
        <p:spPr>
          <a:xfrm rot="0">
            <a:off x="533400" y="990183"/>
            <a:ext cx="9678987" cy="1828800"/>
          </a:xfrm>
          <a:prstGeom prst="rect"/>
          <a:noFill/>
          <a:ln w="9525" cmpd="sng" cap="flat">
            <a:solidFill>
              <a:srgbClr val="052F61"/>
            </a:solid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r>
              <a:rPr lang="en-US" altLang="zh-CN" sz="2400" b="1" i="1" u="none" strike="noStrike" kern="0" cap="none" spc="0" baseline="0">
                <a:solidFill>
                  <a:srgbClr val="FFFFFF"/>
                </a:solidFill>
                <a:latin typeface="Arial" pitchFamily="0" charset="0"/>
                <a:ea typeface="Arial" pitchFamily="0" charset="0"/>
                <a:cs typeface="Lucida Sans" pitchFamily="0" charset="0"/>
              </a:rPr>
              <a:t>In your student portfolio website, the end users are the people who will visit and interact with your portfolio.</a:t>
            </a:r>
            <a:endParaRPr lang="zh-CN" altLang="en-US" sz="2000" b="0" i="0" u="none" strike="noStrike" kern="0" cap="none" spc="0" baseline="0">
              <a:solidFill>
                <a:srgbClr val="0F486F"/>
              </a:solidFill>
              <a:latin typeface="Arial" pitchFamily="0" charset="0"/>
              <a:ea typeface="Arial" pitchFamily="0" charset="0"/>
              <a:cs typeface="Lucida Sans" pitchFamily="0" charset="0"/>
            </a:endParaRPr>
          </a:p>
        </p:txBody>
      </p:sp>
      <p:sp>
        <p:nvSpPr>
          <p:cNvPr id="125" name="文本框"/>
          <p:cNvSpPr>
            <a:spLocks noGrp="1"/>
          </p:cNvSpPr>
          <p:nvPr>
            <p:ph type="sldNum"/>
          </p:nvPr>
        </p:nvSpPr>
        <p:spPr>
          <a:xfrm rot="0">
            <a:off x="10363199" y="5755650"/>
            <a:ext cx="1142245" cy="492750"/>
          </a:xfrm>
          <a:prstGeom prst="rect"/>
          <a:noFill/>
          <a:ln w="12700" cmpd="sng" cap="flat">
            <a:noFill/>
            <a:prstDash val="solid"/>
            <a:round/>
          </a:ln>
        </p:spPr>
        <p:txBody>
          <a:bodyPr vert="horz" wrap="square" lIns="0" tIns="6973" rIns="0" bIns="0" anchor="b" anchorCtr="0">
            <a:prstTxWarp prst="textNoShape"/>
            <a:spAutoFit/>
          </a:bodyPr>
          <a:lstStyle/>
          <a:p>
            <a:pPr marL="38100" indent="0" algn="r">
              <a:lnSpc>
                <a:spcPct val="100000"/>
              </a:lnSpc>
              <a:spcBef>
                <a:spcPts val="0"/>
              </a:spcBef>
              <a:spcAft>
                <a:spcPts val="0"/>
              </a:spcAft>
              <a:buNone/>
            </a:pPr>
            <a:fld id="{CAD2D6BD-DE1B-4B5F-8B41-2702339687B9}" type="slidenum">
              <a:rPr lang="en-US" altLang="zh-CN" sz="3200" b="0" i="0" u="none" strike="noStrike" kern="0" cap="none" spc="0" baseline="0">
                <a:solidFill>
                  <a:srgbClr val="09304A"/>
                </a:solidFill>
                <a:latin typeface="Century Gothic" pitchFamily="0" charset="0"/>
                <a:ea typeface="Century Gothic" pitchFamily="0" charset="0"/>
                <a:cs typeface="Century Gothic" pitchFamily="0" charset="0"/>
                <a:sym typeface="Century Gothic" pitchFamily="0" charset="0"/>
              </a:rPr>
              <a:t>6</a:t>
            </a:fld>
            <a:endParaRPr lang="zh-CN" altLang="en-US" sz="3200" b="0" i="0" u="none" strike="noStrike" kern="0" cap="none" spc="0" baseline="0">
              <a:solidFill>
                <a:srgbClr val="09304A"/>
              </a:solidFill>
              <a:latin typeface="Century Gothic" pitchFamily="0" charset="0"/>
              <a:ea typeface="Century Gothic" pitchFamily="0" charset="0"/>
              <a:cs typeface="Century Gothic" pitchFamily="0" charset="0"/>
              <a:sym typeface="Century Gothic" pitchFamily="0" charset="0"/>
            </a:endParaRPr>
          </a:p>
        </p:txBody>
      </p:sp>
      <p:sp>
        <p:nvSpPr>
          <p:cNvPr id="126" name="矩形"/>
          <p:cNvSpPr>
            <a:spLocks/>
          </p:cNvSpPr>
          <p:nvPr/>
        </p:nvSpPr>
        <p:spPr>
          <a:xfrm rot="0">
            <a:off x="1447800" y="2992739"/>
            <a:ext cx="7239000" cy="2625049"/>
          </a:xfrm>
          <a:prstGeom prst="rect"/>
          <a:noFill/>
          <a:ln w="12700" cmpd="sng" cap="flat">
            <a:no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FFFFFF"/>
              </a:buClr>
              <a:buSzPts val="2400"/>
              <a:buFont typeface="Arial" pitchFamily="0" charset="0"/>
              <a:buChar char="•"/>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Hiring Managers &amp; Recruiters looking for front-end developers.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endParaRPr>
          </a:p>
          <a:p>
            <a:pPr marL="285750" indent="-285750" algn="l">
              <a:lnSpc>
                <a:spcPct val="100000"/>
              </a:lnSpc>
              <a:spcBef>
                <a:spcPts val="0"/>
              </a:spcBef>
              <a:spcAft>
                <a:spcPts val="0"/>
              </a:spcAft>
              <a:buClr>
                <a:srgbClr val="FFFFFF"/>
              </a:buClr>
              <a:buSzPts val="2400"/>
              <a:buFont typeface="Arial" pitchFamily="0" charset="0"/>
              <a:buChar char="•"/>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Peers and collaborators who want to connect or explore project work.</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33350" algn="l">
              <a:lnSpc>
                <a:spcPct val="100000"/>
              </a:lnSpc>
              <a:spcBef>
                <a:spcPts val="0"/>
              </a:spcBef>
              <a:spcAft>
                <a:spcPts val="0"/>
              </a:spcAft>
              <a:buNone/>
            </a:pPr>
            <a:endPar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endParaRPr>
          </a:p>
          <a:p>
            <a:pPr marL="285750" indent="-285750" algn="l">
              <a:lnSpc>
                <a:spcPct val="100000"/>
              </a:lnSpc>
              <a:spcBef>
                <a:spcPts val="0"/>
              </a:spcBef>
              <a:spcAft>
                <a:spcPts val="0"/>
              </a:spcAft>
              <a:buClr>
                <a:srgbClr val="FFFFFF"/>
              </a:buClr>
              <a:buSzPts val="2400"/>
              <a:buFont typeface="Arial" pitchFamily="0" charset="0"/>
              <a:buChar char="•"/>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Faculty members or evaluators reviewing the student's technical skills.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4697356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gradFill>
          <a:gsLst>
            <a:gs pos="0">
              <a:srgbClr val="62D2EF"/>
            </a:gs>
            <a:gs pos="10000">
              <a:srgbClr val="62D2EF"/>
            </a:gs>
            <a:gs pos="100000">
              <a:srgbClr val="05578D"/>
            </a:gs>
          </a:gsLst>
          <a:lin ang="5400000" scaled="1"/>
        </a:gradFill>
      </p:bgPr>
    </p:bg>
    <p:spTree>
      <p:nvGrpSpPr>
        <p:cNvPr id="1" name=""/>
        <p:cNvGrpSpPr/>
        <p:nvPr/>
      </p:nvGrpSpPr>
      <p:grpSpPr>
        <a:xfrm>
          <a:off x="0" y="0"/>
          <a:ext cx="0" cy="0"/>
          <a:chOff x="0" y="0"/>
          <a:chExt cx="0" cy="0"/>
        </a:xfrm>
      </p:grpSpPr>
      <p:pic>
        <p:nvPicPr>
          <p:cNvPr id="13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0" name="文本框"/>
          <p:cNvSpPr>
            <a:spLocks noGrp="1"/>
          </p:cNvSpPr>
          <p:nvPr>
            <p:ph type="ctrTitle"/>
          </p:nvPr>
        </p:nvSpPr>
        <p:spPr>
          <a:xfrm rot="0">
            <a:off x="2670284" y="368236"/>
            <a:ext cx="8000999" cy="556250"/>
          </a:xfrm>
          <a:prstGeom prst="rect"/>
          <a:noFill/>
          <a:ln w="12700" cmpd="sng" cap="flat">
            <a:noFill/>
            <a:prstDash val="solid"/>
            <a:round/>
          </a:ln>
        </p:spPr>
        <p:txBody>
          <a:bodyPr vert="horz" wrap="square" lIns="0" tIns="13325" rIns="0" bIns="0" anchor="b" anchorCtr="0">
            <a:prstTxWarp prst="textNoShape"/>
            <a:spAutoFit/>
          </a:bodyPr>
          <a:lstStyle/>
          <a:p>
            <a:pPr marL="12700" indent="0" algn="l">
              <a:lnSpc>
                <a:spcPct val="100000"/>
              </a:lnSpc>
              <a:spcBef>
                <a:spcPts val="0"/>
              </a:spcBef>
              <a:spcAft>
                <a:spcPts val="0"/>
              </a:spcAft>
              <a:buNone/>
            </a:pPr>
            <a:r>
              <a:rPr lang="en-US" altLang="zh-CN" sz="3600" b="1" i="1" u="none" strike="noStrike" kern="0" cap="none" spc="0" baseline="0">
                <a:solidFill>
                  <a:srgbClr val="000000"/>
                </a:solidFill>
                <a:latin typeface="Arial" pitchFamily="0" charset="0"/>
                <a:ea typeface="Arial" pitchFamily="0" charset="0"/>
                <a:cs typeface="Lucida Sans" pitchFamily="0" charset="0"/>
              </a:rPr>
              <a:t>TOOLS AND TECHNIQUES</a:t>
            </a:r>
            <a:endParaRPr lang="zh-CN" altLang="en-US" sz="3600" b="1" i="1" u="none" strike="noStrike" kern="0" cap="none" spc="0" baseline="0">
              <a:solidFill>
                <a:srgbClr val="000000"/>
              </a:solidFill>
              <a:latin typeface="Arial" pitchFamily="0" charset="0"/>
              <a:ea typeface="Arial" pitchFamily="0" charset="0"/>
              <a:cs typeface="Lucida Sans" pitchFamily="0" charset="0"/>
            </a:endParaRPr>
          </a:p>
        </p:txBody>
      </p:sp>
      <p:sp>
        <p:nvSpPr>
          <p:cNvPr id="141" name="文本框"/>
          <p:cNvSpPr>
            <a:spLocks noGrp="1"/>
          </p:cNvSpPr>
          <p:nvPr>
            <p:ph type="subTitle" idx="1"/>
          </p:nvPr>
        </p:nvSpPr>
        <p:spPr>
          <a:xfrm rot="0">
            <a:off x="3124200" y="1752599"/>
            <a:ext cx="7562849" cy="4772025"/>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80000"/>
              </a:lnSpc>
              <a:spcBef>
                <a:spcPts val="0"/>
              </a:spcBef>
              <a:spcAft>
                <a:spcPts val="0"/>
              </a:spcAft>
              <a:buNone/>
            </a:pPr>
            <a:r>
              <a:rPr lang="en-US" altLang="zh-CN" sz="3600" b="1" i="1" u="none" strike="noStrike" kern="0" cap="none" spc="0" baseline="0">
                <a:solidFill>
                  <a:srgbClr val="FFFFFF"/>
                </a:solidFill>
                <a:latin typeface="Arial" pitchFamily="0" charset="0"/>
                <a:ea typeface="Arial" pitchFamily="0" charset="0"/>
                <a:cs typeface="Lucida Sans" pitchFamily="0" charset="0"/>
              </a:rPr>
              <a:t>Tools:-</a:t>
            </a:r>
            <a:endParaRPr lang="en-US" altLang="zh-CN" sz="1600" b="0" i="0" u="none" strike="noStrike" kern="0" cap="none" spc="0" baseline="0">
              <a:solidFill>
                <a:srgbClr val="0F486F"/>
              </a:solidFill>
              <a:latin typeface="Arial" pitchFamily="0" charset="0"/>
              <a:ea typeface="Arial" pitchFamily="0" charset="0"/>
              <a:cs typeface="Lucida Sans" pitchFamily="0" charset="0"/>
            </a:endParaRPr>
          </a:p>
          <a:p>
            <a:pPr marL="0" indent="0" algn="l">
              <a:lnSpc>
                <a:spcPct val="80000"/>
              </a:lnSpc>
              <a:spcBef>
                <a:spcPts val="1080"/>
              </a:spcBef>
              <a:spcAft>
                <a:spcPts val="0"/>
              </a:spcAft>
              <a:buNone/>
            </a:pPr>
            <a:r>
              <a:rPr lang="en-US" altLang="zh-CN" sz="2400" b="1" i="1" u="none" strike="noStrike" kern="0" cap="none" spc="0" baseline="0">
                <a:solidFill>
                  <a:srgbClr val="FFFFFF"/>
                </a:solidFill>
                <a:latin typeface="Arial" pitchFamily="0" charset="0"/>
                <a:ea typeface="Arial" pitchFamily="0" charset="0"/>
                <a:cs typeface="Lucida Sans" pitchFamily="0" charset="0"/>
              </a:rPr>
              <a:t>1.HTML.</a:t>
            </a:r>
            <a:endParaRPr lang="en-US" altLang="zh-CN" sz="1600" b="0" i="0" u="none" strike="noStrike" kern="0" cap="none" spc="0" baseline="0">
              <a:solidFill>
                <a:srgbClr val="0F486F"/>
              </a:solidFill>
              <a:latin typeface="Arial" pitchFamily="0" charset="0"/>
              <a:ea typeface="Arial" pitchFamily="0" charset="0"/>
              <a:cs typeface="Lucida Sans" pitchFamily="0" charset="0"/>
            </a:endParaRPr>
          </a:p>
          <a:p>
            <a:pPr marL="0" indent="0" algn="l">
              <a:lnSpc>
                <a:spcPct val="80000"/>
              </a:lnSpc>
              <a:spcBef>
                <a:spcPts val="1080"/>
              </a:spcBef>
              <a:spcAft>
                <a:spcPts val="0"/>
              </a:spcAft>
              <a:buNone/>
            </a:pPr>
            <a:r>
              <a:rPr lang="en-US" altLang="zh-CN" sz="2400" b="1" i="1" u="none" strike="noStrike" kern="0" cap="none" spc="0" baseline="0">
                <a:solidFill>
                  <a:srgbClr val="FFFFFF"/>
                </a:solidFill>
                <a:latin typeface="Arial" pitchFamily="0" charset="0"/>
                <a:ea typeface="Arial" pitchFamily="0" charset="0"/>
                <a:cs typeface="Lucida Sans" pitchFamily="0" charset="0"/>
              </a:rPr>
              <a:t>2.css.</a:t>
            </a:r>
            <a:endParaRPr lang="en-US" altLang="zh-CN" sz="1600" b="0" i="0" u="none" strike="noStrike" kern="0" cap="none" spc="0" baseline="0">
              <a:solidFill>
                <a:srgbClr val="0F486F"/>
              </a:solidFill>
              <a:latin typeface="Arial" pitchFamily="0" charset="0"/>
              <a:ea typeface="Arial" pitchFamily="0" charset="0"/>
              <a:cs typeface="Lucida Sans" pitchFamily="0" charset="0"/>
            </a:endParaRPr>
          </a:p>
          <a:p>
            <a:pPr marL="0" indent="0" algn="l">
              <a:lnSpc>
                <a:spcPct val="80000"/>
              </a:lnSpc>
              <a:spcBef>
                <a:spcPts val="1080"/>
              </a:spcBef>
              <a:spcAft>
                <a:spcPts val="0"/>
              </a:spcAft>
              <a:buNone/>
            </a:pPr>
            <a:r>
              <a:rPr lang="en-US" altLang="zh-CN" sz="2400" b="1" i="1" u="none" strike="noStrike" kern="0" cap="none" spc="0" baseline="0">
                <a:solidFill>
                  <a:srgbClr val="FFFFFF"/>
                </a:solidFill>
                <a:latin typeface="Arial" pitchFamily="0" charset="0"/>
                <a:ea typeface="Arial" pitchFamily="0" charset="0"/>
                <a:cs typeface="Lucida Sans" pitchFamily="0" charset="0"/>
              </a:rPr>
              <a:t>3.Java script.</a:t>
            </a:r>
            <a:endParaRPr lang="en-US" altLang="zh-CN" sz="1600" b="0" i="0" u="none" strike="noStrike" kern="0" cap="none" spc="0" baseline="0">
              <a:solidFill>
                <a:srgbClr val="0F486F"/>
              </a:solidFill>
              <a:latin typeface="Arial" pitchFamily="0" charset="0"/>
              <a:ea typeface="Arial" pitchFamily="0" charset="0"/>
              <a:cs typeface="Lucida Sans" pitchFamily="0" charset="0"/>
            </a:endParaRPr>
          </a:p>
          <a:p>
            <a:pPr marL="0" indent="0" algn="l">
              <a:lnSpc>
                <a:spcPct val="80000"/>
              </a:lnSpc>
              <a:spcBef>
                <a:spcPts val="1390"/>
              </a:spcBef>
              <a:spcAft>
                <a:spcPts val="0"/>
              </a:spcAft>
              <a:buNone/>
            </a:pPr>
            <a:r>
              <a:rPr lang="en-US" altLang="zh-CN" sz="4000" b="1" i="1" u="none" strike="noStrike" kern="0" cap="none" spc="0" baseline="0">
                <a:solidFill>
                  <a:srgbClr val="FFFFFF"/>
                </a:solidFill>
                <a:latin typeface="Arial" pitchFamily="0" charset="0"/>
                <a:ea typeface="Arial" pitchFamily="0" charset="0"/>
                <a:cs typeface="Lucida Sans" pitchFamily="0" charset="0"/>
              </a:rPr>
              <a:t>Techniques:-</a:t>
            </a:r>
            <a:endParaRPr lang="en-US" altLang="zh-CN" sz="1600" b="0" i="0" u="none" strike="noStrike" kern="0" cap="none" spc="0" baseline="0">
              <a:solidFill>
                <a:srgbClr val="0F486F"/>
              </a:solidFill>
              <a:latin typeface="Arial" pitchFamily="0" charset="0"/>
              <a:ea typeface="Arial" pitchFamily="0" charset="0"/>
              <a:cs typeface="Lucida Sans" pitchFamily="0" charset="0"/>
            </a:endParaRPr>
          </a:p>
          <a:p>
            <a:pPr marL="0" indent="0" algn="l">
              <a:lnSpc>
                <a:spcPct val="80000"/>
              </a:lnSpc>
              <a:spcBef>
                <a:spcPts val="1080"/>
              </a:spcBef>
              <a:spcAft>
                <a:spcPts val="0"/>
              </a:spcAft>
              <a:buNone/>
            </a:pPr>
            <a:endParaRPr lang="en-US" altLang="zh-CN" sz="2400" b="1" i="1" u="none" strike="noStrike" kern="0" cap="none" spc="0" baseline="0">
              <a:solidFill>
                <a:srgbClr val="FFFFFF"/>
              </a:solidFill>
              <a:latin typeface="Arial" pitchFamily="0" charset="0"/>
              <a:ea typeface="Arial" pitchFamily="0" charset="0"/>
              <a:cs typeface="Lucida Sans" pitchFamily="0" charset="0"/>
            </a:endParaRPr>
          </a:p>
          <a:p>
            <a:pPr marL="457200" indent="-457200" algn="l">
              <a:lnSpc>
                <a:spcPct val="80000"/>
              </a:lnSpc>
              <a:spcBef>
                <a:spcPts val="1080"/>
              </a:spcBef>
              <a:spcAft>
                <a:spcPts val="0"/>
              </a:spcAft>
              <a:buSzPct val="79000"/>
              <a:buFont typeface="Noto Sans Symbols" pitchFamily="0" charset="0"/>
              <a:buChar char="✔"/>
            </a:pPr>
            <a:r>
              <a:rPr lang="en-US" altLang="zh-CN" sz="2400" b="1" i="1" u="none" strike="noStrike" kern="0" cap="none" spc="0" baseline="0">
                <a:solidFill>
                  <a:srgbClr val="FFFFFF"/>
                </a:solidFill>
                <a:latin typeface="Arial" pitchFamily="0" charset="0"/>
                <a:ea typeface="Arial" pitchFamily="0" charset="0"/>
                <a:cs typeface="Lucida Sans" pitchFamily="0" charset="0"/>
              </a:rPr>
              <a:t>CodePen – for development and live previewing.</a:t>
            </a:r>
            <a:endParaRPr lang="en-US" altLang="zh-CN" sz="1600" b="0" i="0" u="none" strike="noStrike" kern="0" cap="none" spc="0" baseline="0">
              <a:solidFill>
                <a:srgbClr val="0F486F"/>
              </a:solidFill>
              <a:latin typeface="Arial" pitchFamily="0" charset="0"/>
              <a:ea typeface="Arial" pitchFamily="0" charset="0"/>
              <a:cs typeface="Lucida Sans" pitchFamily="0" charset="0"/>
            </a:endParaRPr>
          </a:p>
          <a:p>
            <a:pPr marL="457200" indent="-457200" algn="l">
              <a:lnSpc>
                <a:spcPct val="80000"/>
              </a:lnSpc>
              <a:spcBef>
                <a:spcPts val="1080"/>
              </a:spcBef>
              <a:spcAft>
                <a:spcPts val="0"/>
              </a:spcAft>
              <a:buSzPct val="79000"/>
              <a:buFont typeface="Noto Sans Symbols" pitchFamily="0" charset="0"/>
              <a:buChar char="✔"/>
            </a:pPr>
            <a:r>
              <a:rPr lang="en-US" altLang="zh-CN" sz="2400" b="1" i="1" u="none" strike="noStrike" kern="0" cap="none" spc="0" baseline="0">
                <a:solidFill>
                  <a:srgbClr val="FFFFFF"/>
                </a:solidFill>
                <a:latin typeface="Arial" pitchFamily="0" charset="0"/>
                <a:ea typeface="Arial" pitchFamily="0" charset="0"/>
                <a:cs typeface="Lucida Sans" pitchFamily="0" charset="0"/>
              </a:rPr>
              <a:t>GitHub – to host code and link repositories.</a:t>
            </a:r>
            <a:endParaRPr lang="en-US" altLang="zh-CN" sz="1600" b="0" i="0" u="none" strike="noStrike" kern="0" cap="none" spc="0" baseline="0">
              <a:solidFill>
                <a:srgbClr val="0F486F"/>
              </a:solidFill>
              <a:latin typeface="Arial" pitchFamily="0" charset="0"/>
              <a:ea typeface="Arial" pitchFamily="0" charset="0"/>
              <a:cs typeface="Lucida Sans" pitchFamily="0" charset="0"/>
            </a:endParaRPr>
          </a:p>
          <a:p>
            <a:pPr marL="457200" indent="-457200" algn="l">
              <a:lnSpc>
                <a:spcPct val="80000"/>
              </a:lnSpc>
              <a:spcBef>
                <a:spcPts val="1080"/>
              </a:spcBef>
              <a:spcAft>
                <a:spcPts val="0"/>
              </a:spcAft>
              <a:buSzPct val="79000"/>
              <a:buFont typeface="Noto Sans Symbols" pitchFamily="0" charset="0"/>
              <a:buChar char="✔"/>
            </a:pPr>
            <a:r>
              <a:rPr lang="en-US" altLang="zh-CN" sz="2400" b="1" i="1" u="none" strike="noStrike" kern="0" cap="none" spc="0" baseline="0">
                <a:solidFill>
                  <a:srgbClr val="FFFFFF"/>
                </a:solidFill>
                <a:latin typeface="Arial" pitchFamily="0" charset="0"/>
                <a:ea typeface="Arial" pitchFamily="0" charset="0"/>
                <a:cs typeface="Lucida Sans" pitchFamily="0" charset="0"/>
              </a:rPr>
              <a:t>LinkedIn – for professional networking.</a:t>
            </a:r>
            <a:endParaRPr lang="en-US" altLang="zh-CN" sz="1600" b="0" i="0" u="none" strike="noStrike" kern="0" cap="none" spc="0" baseline="0">
              <a:solidFill>
                <a:srgbClr val="0F486F"/>
              </a:solidFill>
              <a:latin typeface="Arial" pitchFamily="0" charset="0"/>
              <a:ea typeface="Arial" pitchFamily="0" charset="0"/>
              <a:cs typeface="Lucida Sans" pitchFamily="0" charset="0"/>
            </a:endParaRPr>
          </a:p>
          <a:p>
            <a:pPr marL="0" indent="0" algn="l">
              <a:lnSpc>
                <a:spcPct val="80000"/>
              </a:lnSpc>
              <a:spcBef>
                <a:spcPts val="1080"/>
              </a:spcBef>
              <a:spcAft>
                <a:spcPts val="0"/>
              </a:spcAft>
              <a:buNone/>
            </a:pPr>
            <a:endParaRPr lang="en-US" altLang="zh-CN" sz="2400" b="1" i="1" u="none" strike="noStrike" kern="0" cap="none" spc="0" baseline="0">
              <a:solidFill>
                <a:srgbClr val="FFFFFF"/>
              </a:solidFill>
              <a:latin typeface="Arial" pitchFamily="0" charset="0"/>
              <a:ea typeface="Arial" pitchFamily="0" charset="0"/>
              <a:cs typeface="Lucida Sans" pitchFamily="0" charset="0"/>
            </a:endParaRPr>
          </a:p>
          <a:p>
            <a:pPr marL="0" indent="0" algn="l">
              <a:lnSpc>
                <a:spcPct val="80000"/>
              </a:lnSpc>
              <a:spcBef>
                <a:spcPts val="1080"/>
              </a:spcBef>
              <a:spcAft>
                <a:spcPts val="0"/>
              </a:spcAft>
              <a:buNone/>
            </a:pPr>
            <a:endParaRPr lang="zh-CN" altLang="en-US" sz="2400" b="1" i="1" u="none" strike="noStrike" kern="0" cap="none" spc="0" baseline="0">
              <a:solidFill>
                <a:srgbClr val="FFFFFF"/>
              </a:solidFill>
              <a:latin typeface="Arial" pitchFamily="0" charset="0"/>
              <a:ea typeface="Arial" pitchFamily="0" charset="0"/>
              <a:cs typeface="Lucida Sans" pitchFamily="0" charset="0"/>
            </a:endParaRPr>
          </a:p>
        </p:txBody>
      </p:sp>
      <p:sp>
        <p:nvSpPr>
          <p:cNvPr id="142" name="文本框"/>
          <p:cNvSpPr>
            <a:spLocks noGrp="1"/>
          </p:cNvSpPr>
          <p:nvPr>
            <p:ph type="sldNum"/>
          </p:nvPr>
        </p:nvSpPr>
        <p:spPr>
          <a:xfrm rot="0">
            <a:off x="10363199" y="5755650"/>
            <a:ext cx="1142245" cy="492750"/>
          </a:xfrm>
          <a:prstGeom prst="rect"/>
          <a:noFill/>
          <a:ln w="12700" cmpd="sng" cap="flat">
            <a:noFill/>
            <a:prstDash val="solid"/>
            <a:round/>
          </a:ln>
        </p:spPr>
        <p:txBody>
          <a:bodyPr vert="horz" wrap="square" lIns="0" tIns="6973" rIns="0" bIns="0" anchor="b" anchorCtr="0">
            <a:prstTxWarp prst="textNoShape"/>
            <a:spAutoFit/>
          </a:bodyPr>
          <a:lstStyle/>
          <a:p>
            <a:pPr marL="38100" indent="0" algn="r">
              <a:lnSpc>
                <a:spcPct val="100000"/>
              </a:lnSpc>
              <a:spcBef>
                <a:spcPts val="0"/>
              </a:spcBef>
              <a:spcAft>
                <a:spcPts val="0"/>
              </a:spcAft>
              <a:buNone/>
            </a:pPr>
            <a:fld id="{CAD2D6BD-DE1B-4B5F-8B41-2702339687B9}" type="slidenum">
              <a:rPr lang="en-US" altLang="zh-CN" sz="3200" b="0" i="0" u="none" strike="noStrike" kern="0" cap="none" spc="0" baseline="0">
                <a:solidFill>
                  <a:srgbClr val="09304A"/>
                </a:solidFill>
                <a:latin typeface="Century Gothic" pitchFamily="0" charset="0"/>
                <a:ea typeface="Century Gothic" pitchFamily="0" charset="0"/>
                <a:cs typeface="Century Gothic" pitchFamily="0" charset="0"/>
                <a:sym typeface="Century Gothic" pitchFamily="0" charset="0"/>
              </a:rPr>
              <a:t>7</a:t>
            </a:fld>
            <a:endParaRPr lang="zh-CN" altLang="en-US" sz="3200" b="0" i="0" u="none" strike="noStrike" kern="0" cap="none" spc="0" baseline="0">
              <a:solidFill>
                <a:srgbClr val="09304A"/>
              </a:solidFill>
              <a:latin typeface="Century Gothic" pitchFamily="0" charset="0"/>
              <a:ea typeface="Century Gothic" pitchFamily="0" charset="0"/>
              <a:cs typeface="Century Gothic" pitchFamily="0" charset="0"/>
              <a:sym typeface="Century Gothic" pitchFamily="0" charset="0"/>
            </a:endParaRPr>
          </a:p>
        </p:txBody>
      </p:sp>
    </p:spTree>
    <p:extLst>
      <p:ext uri="{BB962C8B-B14F-4D97-AF65-F5344CB8AC3E}">
        <p14:creationId xmlns:p14="http://schemas.microsoft.com/office/powerpoint/2010/main" val="196919991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gradFill>
          <a:gsLst>
            <a:gs pos="0">
              <a:srgbClr val="62D2EF"/>
            </a:gs>
            <a:gs pos="10000">
              <a:srgbClr val="62D2EF"/>
            </a:gs>
            <a:gs pos="100000">
              <a:srgbClr val="05578D"/>
            </a:gs>
          </a:gsLst>
          <a:lin ang="5400000" scaled="1"/>
        </a:gra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47"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FFFFFF"/>
              </a:solidFill>
              <a:latin typeface="Trebuchet MS" pitchFamily="0" charset="0"/>
              <a:ea typeface="Trebuchet MS" pitchFamily="0" charset="0"/>
              <a:cs typeface="Trebuchet MS" pitchFamily="0" charset="0"/>
              <a:sym typeface="Trebuchet MS" pitchFamily="0" charset="0"/>
            </a:endParaRPr>
          </a:p>
        </p:txBody>
      </p:sp>
      <p:sp>
        <p:nvSpPr>
          <p:cNvPr id="148" name="矩形"/>
          <p:cNvSpPr>
            <a:spLocks/>
          </p:cNvSpPr>
          <p:nvPr/>
        </p:nvSpPr>
        <p:spPr>
          <a:xfrm rot="0">
            <a:off x="739774" y="291147"/>
            <a:ext cx="8794750" cy="61340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000" b="1" i="1" u="none" strike="noStrike" kern="0" cap="none" spc="0" baseline="0">
                <a:solidFill>
                  <a:srgbClr val="FFFFFF"/>
                </a:solidFill>
                <a:latin typeface="Trebuchet MS" pitchFamily="0" charset="0"/>
                <a:ea typeface="Trebuchet MS" pitchFamily="0" charset="0"/>
                <a:cs typeface="Trebuchet MS" pitchFamily="0" charset="0"/>
                <a:sym typeface="Trebuchet MS" pitchFamily="0" charset="0"/>
              </a:rPr>
              <a:t>POTFOLIO DESIGN AND LAYOUT</a:t>
            </a:r>
            <a:endParaRPr lang="zh-CN" altLang="en-US" sz="4000" b="0" i="1" u="none" strike="noStrike" kern="0" cap="none" spc="0" baseline="0">
              <a:solidFill>
                <a:srgbClr val="FFFFFF"/>
              </a:solidFill>
              <a:latin typeface="Trebuchet MS" pitchFamily="0" charset="0"/>
              <a:ea typeface="Trebuchet MS" pitchFamily="0" charset="0"/>
              <a:cs typeface="Trebuchet MS" pitchFamily="0" charset="0"/>
              <a:sym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50" name="矩形"/>
          <p:cNvSpPr>
            <a:spLocks/>
          </p:cNvSpPr>
          <p:nvPr/>
        </p:nvSpPr>
        <p:spPr>
          <a:xfrm rot="0">
            <a:off x="381000" y="1219200"/>
            <a:ext cx="10668000" cy="33489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The website layout includes the following sections : Sticky Navigation Bar:</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FFFFFF"/>
              </a:buClr>
              <a:buSzPts val="2400"/>
              <a:buFont typeface="Noto Sans Symbols" pitchFamily="0" charset="0"/>
              <a:buChar char="❖"/>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 Offers quick access to "About Me", "Projects", "Skills", and "Contact".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FFFFFF"/>
              </a:buClr>
              <a:buSzPts val="2400"/>
              <a:buFont typeface="Noto Sans Symbols" pitchFamily="0" charset="0"/>
              <a:buChar char="❖"/>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Hero Section: Displays the name, designation (BCA | Front-End Developer), and a visual identity.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FFFFFF"/>
              </a:buClr>
              <a:buSzPts val="2400"/>
              <a:buFont typeface="Noto Sans Symbols" pitchFamily="0" charset="0"/>
              <a:buChar char="❖"/>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About Me: Introduction, goals, and area of specialization.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FFFFFF"/>
              </a:buClr>
              <a:buSzPts val="2400"/>
              <a:buFont typeface="Noto Sans Symbols" pitchFamily="0" charset="0"/>
              <a:buChar char="❖"/>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Projects: Highlights key projects like : Java vs Python Game Blog Platform</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FFFFFF"/>
              </a:buClr>
              <a:buSzPts val="2400"/>
              <a:buFont typeface="Noto Sans Symbols" pitchFamily="0" charset="0"/>
              <a:buChar char="❖"/>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Skills: Lists technical proficiencies (HTML, CSS, JS, Java, Python, C++).</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FFFFFF"/>
              </a:buClr>
              <a:buSzPts val="2400"/>
              <a:buFont typeface="Noto Sans Symbols" pitchFamily="0" charset="0"/>
              <a:buChar char="❖"/>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Contact Section: Email, LinkedIn, GitHub links, and download CV button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FFFFFF"/>
              </a:buClr>
              <a:buSzPts val="2400"/>
              <a:buFont typeface="Noto Sans Symbols" pitchFamily="0" charset="0"/>
              <a:buChar char="❖"/>
            </a:pPr>
            <a:r>
              <a:rPr lang="en-US" altLang="zh-CN" sz="24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 Design Style: Uses a clean, minimalist aesthetic with soft gradients and serif typography for elegance.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449379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gradFill>
          <a:gsLst>
            <a:gs pos="0">
              <a:srgbClr val="62D2EF"/>
            </a:gs>
            <a:gs pos="10000">
              <a:srgbClr val="62D2EF"/>
            </a:gs>
            <a:gs pos="100000">
              <a:srgbClr val="05578D"/>
            </a:gs>
          </a:gsLst>
          <a:lin ang="5400000" scaled="1"/>
        </a:gra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304800" y="304800"/>
            <a:ext cx="8534400" cy="1507067"/>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00000"/>
              </a:lnSpc>
              <a:spcBef>
                <a:spcPts val="0"/>
              </a:spcBef>
              <a:spcAft>
                <a:spcPts val="0"/>
              </a:spcAft>
              <a:buNone/>
            </a:pPr>
            <a:r>
              <a:rPr lang="en-US" altLang="zh-CN" sz="1400" b="1" i="1" u="none" strike="noStrike" kern="0" cap="none" spc="0" baseline="0">
                <a:solidFill>
                  <a:srgbClr val="000000"/>
                </a:solidFill>
                <a:latin typeface="Arial" pitchFamily="0" charset="0"/>
                <a:ea typeface="Arial" pitchFamily="0" charset="0"/>
                <a:cs typeface="Lucida Sans" pitchFamily="0" charset="0"/>
              </a:rPr>
              <a:t>FEATURES AND FUNCTIONALITY</a:t>
            </a:r>
            <a:endParaRPr lang="zh-CN" altLang="en-US" sz="1400" b="0" i="0" u="none" strike="noStrike" kern="0" cap="none" spc="0" baseline="0">
              <a:solidFill>
                <a:srgbClr val="000000"/>
              </a:solidFill>
              <a:latin typeface="Arial" pitchFamily="0" charset="0"/>
              <a:ea typeface="Arial" pitchFamily="0" charset="0"/>
              <a:cs typeface="Lucida Sans" pitchFamily="0" charset="0"/>
            </a:endParaRPr>
          </a:p>
        </p:txBody>
      </p:sp>
      <p:sp>
        <p:nvSpPr>
          <p:cNvPr id="154" name="矩形"/>
          <p:cNvSpPr>
            <a:spLocks/>
          </p:cNvSpPr>
          <p:nvPr/>
        </p:nvSpPr>
        <p:spPr>
          <a:xfrm rot="0">
            <a:off x="1447800" y="1676400"/>
            <a:ext cx="8381999" cy="3520399"/>
          </a:xfrm>
          <a:prstGeom prst="rect"/>
          <a:noFill/>
          <a:ln w="12700" cmpd="sng" cap="flat">
            <a:noFill/>
            <a:prstDash val="solid"/>
            <a:round/>
          </a:ln>
        </p:spPr>
        <p:txBody>
          <a:bodyPr vert="horz" wrap="square" lIns="91425" tIns="45700" rIns="91425" bIns="45700" anchor="t" anchorCtr="0">
            <a:prstTxWarp prst="textNoShape"/>
            <a:spAutoFit/>
          </a:bodyPr>
          <a:lstStyle/>
          <a:p>
            <a:pPr marL="342900" indent="-342900" algn="l">
              <a:lnSpc>
                <a:spcPct val="100000"/>
              </a:lnSpc>
              <a:spcBef>
                <a:spcPts val="0"/>
              </a:spcBef>
              <a:spcAft>
                <a:spcPts val="0"/>
              </a:spcAft>
              <a:buClr>
                <a:srgbClr val="FFFFFF"/>
              </a:buClr>
              <a:buSzPts val="2800"/>
              <a:buFont typeface="Arial" pitchFamily="0" charset="0"/>
              <a:buChar char="•"/>
            </a:pPr>
            <a:r>
              <a:rPr lang="en-US" altLang="zh-CN" sz="28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Sticky navigation bar</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
                <a:srgbClr val="FFFFFF"/>
              </a:buClr>
              <a:buSzPts val="2800"/>
              <a:buFont typeface="Arial" pitchFamily="0" charset="0"/>
              <a:buChar char="•"/>
            </a:pPr>
            <a:r>
              <a:rPr lang="en-US" altLang="zh-CN" sz="28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Gradient background with custom Google font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
                <a:srgbClr val="FFFFFF"/>
              </a:buClr>
              <a:buSzPts val="2800"/>
              <a:buFont typeface="Arial" pitchFamily="0" charset="0"/>
              <a:buChar char="•"/>
            </a:pPr>
            <a:r>
              <a:rPr lang="en-US" altLang="zh-CN" sz="28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Responsive design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
                <a:srgbClr val="FFFFFF"/>
              </a:buClr>
              <a:buSzPts val="2800"/>
              <a:buFont typeface="Arial" pitchFamily="0" charset="0"/>
              <a:buChar char="•"/>
            </a:pPr>
            <a:r>
              <a:rPr lang="en-US" altLang="zh-CN" sz="28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Section-wise layout with proper headings and spacing</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
                <a:srgbClr val="FFFFFF"/>
              </a:buClr>
              <a:buSzPts val="2800"/>
              <a:buFont typeface="Arial" pitchFamily="0" charset="0"/>
              <a:buChar char="•"/>
            </a:pPr>
            <a:r>
              <a:rPr lang="en-US" altLang="zh-CN" sz="28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Clickable links to external platforms (GitHub, LinkedIn)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
                <a:srgbClr val="FFFFFF"/>
              </a:buClr>
              <a:buSzPts val="2800"/>
              <a:buFont typeface="Arial" pitchFamily="0" charset="0"/>
              <a:buChar char="•"/>
            </a:pPr>
            <a:r>
              <a:rPr lang="en-US" altLang="zh-CN" sz="28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Download CV button for recruiters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
                <a:srgbClr val="FFFFFF"/>
              </a:buClr>
              <a:buSzPts val="2800"/>
              <a:buFont typeface="Arial" pitchFamily="0" charset="0"/>
              <a:buChar char="•"/>
            </a:pPr>
            <a:r>
              <a:rPr lang="en-US" altLang="zh-CN" sz="28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Visually highlighted project and skills section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
                <a:srgbClr val="FFFFFF"/>
              </a:buClr>
              <a:buSzPts val="2800"/>
              <a:buFont typeface="Arial" pitchFamily="0" charset="0"/>
              <a:buChar char="•"/>
            </a:pPr>
            <a:r>
              <a:rPr lang="en-US" altLang="zh-CN" sz="2800" b="1" i="1" u="none" strike="noStrike" kern="0" cap="none" spc="0" baseline="0">
                <a:solidFill>
                  <a:srgbClr val="FFFFFF"/>
                </a:solidFill>
                <a:latin typeface="Century Gothic" pitchFamily="0" charset="0"/>
                <a:ea typeface="Century Gothic" pitchFamily="0" charset="0"/>
                <a:cs typeface="Century Gothic" pitchFamily="0" charset="0"/>
                <a:sym typeface="Century Gothic" pitchFamily="0" charset="0"/>
              </a:rPr>
              <a:t>Use of semantic HTML elements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22941645"/>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76DBF4"/>
      </a:dk2>
      <a:lt2>
        <a:srgbClr val="14619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
        <a:ea typeface=""/>
        <a:cs typeface=""/>
      </a:majorFont>
      <a:minorFont>
        <a:latin typeface=""/>
        <a:ea typeface=""/>
        <a:cs typeface=""/>
      </a:minorFont>
    </a:fontScheme>
    <a:fmtScheme name="Slic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Konduru Narasimha</dc:creator>
  <cp:lastModifiedBy>root</cp:lastModifiedBy>
  <cp:revision>0</cp:revision>
  <dcterms:created xsi:type="dcterms:W3CDTF">2024-03-29T15:07:22Z</dcterms:created>
  <dcterms:modified xsi:type="dcterms:W3CDTF">2025-09-02T06:20:12Z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