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5" autoAdjust="0"/>
    <p:restoredTop sz="100000" autoAdjust="0"/>
  </p:normalViewPr>
  <p:slideViewPr>
    <p:cSldViewPr snapToGrid="0">
      <p:cViewPr varScale="1">
        <p:scale>
          <a:sx n="100" d="100"/>
          <a:sy n="100" d="100"/>
        </p:scale>
        <p:origin x="96" y="21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文本框"/>
          <p:cNvSpPr>
            <a:spLocks noGrp="1"/>
          </p:cNvSpPr>
          <p:nvPr>
            <p:ph type="hdr" idx="2"/>
          </p:nvPr>
        </p:nvSpPr>
        <p:spPr>
          <a:xfrm>
            <a:off x="0" y="0"/>
            <a:ext cx="5283200" cy="344488"/>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spcBef>
                <a:spcPts val="0"/>
              </a:spcBef>
              <a:spcAft>
                <a:spcPts val="0"/>
              </a:spcAft>
            </a:pPr>
            <a:endParaRPr lang="zh-CN" altLang="en-US">
              <a:latin typeface="Arial" charset="0"/>
              <a:ea typeface="Arial" charset="0"/>
              <a:cs typeface="Arial" charset="0"/>
            </a:endParaRPr>
          </a:p>
        </p:txBody>
      </p:sp>
      <p:sp>
        <p:nvSpPr>
          <p:cNvPr id="14" name="文本框"/>
          <p:cNvSpPr>
            <a:spLocks noGrp="1"/>
          </p:cNvSpPr>
          <p:nvPr>
            <p:ph type="dt" idx="10"/>
          </p:nvPr>
        </p:nvSpPr>
        <p:spPr>
          <a:xfrm>
            <a:off x="6905625" y="0"/>
            <a:ext cx="5283200" cy="344488"/>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r">
              <a:spcBef>
                <a:spcPts val="0"/>
              </a:spcBef>
              <a:spcAft>
                <a:spcPts val="0"/>
              </a:spcAft>
            </a:pPr>
            <a:endParaRPr lang="zh-CN" altLang="en-US">
              <a:latin typeface="Arial" charset="0"/>
              <a:ea typeface="Arial" charset="0"/>
              <a:cs typeface="Arial" charset="0"/>
            </a:endParaRPr>
          </a:p>
        </p:txBody>
      </p:sp>
      <p:sp>
        <p:nvSpPr>
          <p:cNvPr id="15" name="对象"/>
          <p:cNvSpPr>
            <a:spLocks noGrp="1" noRot="1" noChangeAspect="1"/>
          </p:cNvSpPr>
          <p:nvPr>
            <p:ph type="sldImg" idx="3"/>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16" name="文本框"/>
          <p:cNvSpPr>
            <a:spLocks noGrp="1"/>
          </p:cNvSpPr>
          <p:nvPr>
            <p:ph type="body" idx="1"/>
          </p:nvPr>
        </p:nvSpPr>
        <p:spPr>
          <a:xfrm>
            <a:off x="1219200" y="3300412"/>
            <a:ext cx="9753600" cy="27003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457200" indent="-228600" algn="l">
              <a:spcBef>
                <a:spcPts val="0"/>
              </a:spcBef>
              <a:spcAft>
                <a:spcPts val="0"/>
              </a:spcAft>
            </a:pPr>
            <a:endParaRPr lang="zh-CN" altLang="en-US"/>
          </a:p>
        </p:txBody>
      </p:sp>
      <p:sp>
        <p:nvSpPr>
          <p:cNvPr id="17" name="文本框"/>
          <p:cNvSpPr>
            <a:spLocks noGrp="1"/>
          </p:cNvSpPr>
          <p:nvPr>
            <p:ph type="ftr"/>
          </p:nvPr>
        </p:nvSpPr>
        <p:spPr>
          <a:xfrm>
            <a:off x="0" y="6513513"/>
            <a:ext cx="5283200" cy="344487"/>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algn="l">
              <a:spcBef>
                <a:spcPts val="0"/>
              </a:spcBef>
              <a:spcAft>
                <a:spcPts val="0"/>
              </a:spcAft>
            </a:pPr>
            <a:endParaRPr lang="zh-CN" altLang="en-US">
              <a:latin typeface="Arial" charset="0"/>
              <a:ea typeface="Arial" charset="0"/>
              <a:cs typeface="Arial" charset="0"/>
            </a:endParaRPr>
          </a:p>
        </p:txBody>
      </p:sp>
      <p:sp>
        <p:nvSpPr>
          <p:cNvPr id="18" name="文本框"/>
          <p:cNvSpPr>
            <a:spLocks noGrp="1"/>
          </p:cNvSpPr>
          <p:nvPr>
            <p:ph type="sldNum"/>
          </p:nvPr>
        </p:nvSpPr>
        <p:spPr>
          <a:xfrm>
            <a:off x="6905625" y="6513513"/>
            <a:ext cx="5283200" cy="344487"/>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r">
              <a:spcBef>
                <a:spcPts val="0"/>
              </a:spcBef>
              <a:spcAft>
                <a:spcPts val="0"/>
              </a:spcAft>
            </a:pPr>
            <a:fld id="{CAD2D6BD-DE1B-4B5F-8B41-2702339687B9}" type="slidenum">
              <a:rPr lang="en-US" altLang="zh-CN" sz="1200" b="0" i="0" u="none" strike="noStrike" kern="0" cap="none" spc="0" baseline="0">
                <a:solidFill>
                  <a:srgbClr val="000000"/>
                </a:solidFill>
                <a:latin typeface="Calibri" charset="0"/>
                <a:ea typeface="Calibri" charset="0"/>
                <a:cs typeface="Calibri" charset="0"/>
                <a:sym typeface="Calibri" charset="0"/>
              </a:rPr>
              <a:t>‹#›</a:t>
            </a:fld>
            <a:endParaRPr lang="zh-CN" altLang="en-US" sz="1200" b="0" i="0" u="none" strike="noStrike" cap="none">
              <a:solidFill>
                <a:srgbClr val="000000"/>
              </a:solidFill>
              <a:latin typeface="Calibri" charset="0"/>
              <a:ea typeface="Calibri" charset="0"/>
              <a:cs typeface="Calibri" charset="0"/>
              <a:sym typeface="Calibri" charset="0"/>
            </a:endParaRPr>
          </a:p>
        </p:txBody>
      </p:sp>
    </p:spTree>
    <p:extLst>
      <p:ext uri="{BB962C8B-B14F-4D97-AF65-F5344CB8AC3E}">
        <p14:creationId xmlns:p14="http://schemas.microsoft.com/office/powerpoint/2010/main" val="500504385"/>
      </p:ext>
    </p:extLst>
  </p:cSld>
  <p:clrMap bg1="lt1" tx1="dk1" bg2="lt2" tx2="dk2" accent1="accent1" accent2="accent2" accent3="accent3" accent4="accent4" accent5="accent5" accent6="accent6" hlink="hlink" folHlink="folHlink"/>
  <p:hf sldNum="0" hdr="0" ftr="0" dt="0"/>
  <p:notesStyle>
    <a:lvl1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1pPr>
    <a:lvl2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2pPr>
    <a:lvl3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3pPr>
    <a:lvl4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4pPr>
    <a:lvl5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5pPr>
    <a:lvl6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6pPr>
    <a:lvl7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7pPr>
    <a:lvl8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8pPr>
    <a:lvl9pPr marL="0" indent="0" algn="l" defTabSz="914400" fontAlgn="auto" hangingPunct="1">
      <a:lnSpc>
        <a:spcPct val="100000"/>
      </a:lnSpc>
      <a:spcBef>
        <a:spcPts val="0"/>
      </a:spcBef>
      <a:spcAft>
        <a:spcPts val="0"/>
      </a:spcAft>
      <a:buNone/>
      <a:defRPr sz="1400" b="0" i="0" u="none" strike="noStrike" kern="0" cap="none" spc="0" baseline="0">
        <a:solidFill>
          <a:srgbClr val="000000"/>
        </a:solidFill>
        <a:latin typeface="Arial" charset="0"/>
        <a:ea typeface="Arial" charset="0"/>
        <a:cs typeface="Arial"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w="12700" cap="flat" cmpd="sng">
            <a:solidFill>
              <a:srgbClr val="000000"/>
            </a:solidFill>
            <a:prstDash val="solid"/>
            <a:round/>
          </a:ln>
        </p:spPr>
      </p:sp>
      <p:sp>
        <p:nvSpPr>
          <p:cNvPr id="34" name="文本框"/>
          <p:cNvSpPr>
            <a:spLocks noGrp="1"/>
          </p:cNvSpPr>
          <p:nvPr>
            <p:ph type="body" idx="1"/>
          </p:nvPr>
        </p:nvSpPr>
        <p:spPr>
          <a:xfrm>
            <a:off x="1219200" y="3300412"/>
            <a:ext cx="9753600" cy="2700337"/>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endParaRPr lang="zh-CN" altLang="en-US"/>
          </a:p>
        </p:txBody>
      </p:sp>
    </p:spTree>
    <p:extLst>
      <p:ext uri="{BB962C8B-B14F-4D97-AF65-F5344CB8AC3E}">
        <p14:creationId xmlns:p14="http://schemas.microsoft.com/office/powerpoint/2010/main" val="15804738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67"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448816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72"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429194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76"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2108418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63"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63022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87"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572498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00"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3495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11"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93048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28"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41055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44"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910002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52"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179691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25" tIns="45700" rIns="91425" bIns="45700" anchor="t" anchorCtr="0">
            <a:prstTxWarp prst="textNoShape">
              <a:avLst/>
            </a:prstTxWarp>
          </a:bodyPr>
          <a:lstStyle/>
          <a:p>
            <a:endParaRPr lang="zh-CN" altLang="en-US"/>
          </a:p>
        </p:txBody>
      </p:sp>
      <p:sp>
        <p:nvSpPr>
          <p:cNvPr id="156" name="对象"/>
          <p:cNvSpPr>
            <a:spLocks noGrp="1" noRot="1" noChangeAspect="1"/>
          </p:cNvSpPr>
          <p:nvPr>
            <p:ph type="sldImg" idx="2"/>
          </p:nvPr>
        </p:nvSpPr>
        <p:spPr>
          <a:xfrm>
            <a:off x="4038600" y="857250"/>
            <a:ext cx="4114800" cy="2314575"/>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close/>
              </a:path>
            </a:pathLst>
          </a:custGeom>
          <a:noFill/>
          <a:ln cap="flat" cmpd="sng">
            <a:noFill/>
            <a:prstDash val="solid"/>
            <a:miter/>
          </a:ln>
        </p:spPr>
      </p:sp>
    </p:spTree>
    <p:extLst>
      <p:ext uri="{BB962C8B-B14F-4D97-AF65-F5344CB8AC3E}">
        <p14:creationId xmlns:p14="http://schemas.microsoft.com/office/powerpoint/2010/main" val="888924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129" name="文本框"/>
          <p:cNvSpPr>
            <a:spLocks noGrp="1"/>
          </p:cNvSpPr>
          <p:nvPr>
            <p:ph type="ctrTitle"/>
          </p:nvPr>
        </p:nvSpPr>
        <p:spPr>
          <a:xfrm>
            <a:off x="684212" y="685799"/>
            <a:ext cx="8000999" cy="2971801"/>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30" name="文本框"/>
          <p:cNvSpPr>
            <a:spLocks noGrp="1"/>
          </p:cNvSpPr>
          <p:nvPr>
            <p:ph type="subTitle" idx="1"/>
          </p:nvPr>
        </p:nvSpPr>
        <p:spPr>
          <a:xfrm>
            <a:off x="684212" y="3843867"/>
            <a:ext cx="6400800" cy="1947333"/>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419"/>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31" name="文本框"/>
          <p:cNvSpPr>
            <a:spLocks noGrp="1"/>
          </p:cNvSpPr>
          <p:nvPr>
            <p:ph type="dt" idx="10"/>
          </p:nvPr>
        </p:nvSpPr>
        <p:spPr>
          <a:xfrm>
            <a:off x="9904412" y="6172200"/>
            <a:ext cx="16002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r">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32" name="文本框"/>
          <p:cNvSpPr>
            <a:spLocks noGrp="1"/>
          </p:cNvSpPr>
          <p:nvPr>
            <p:ph type="ftr"/>
          </p:nvPr>
        </p:nvSpPr>
        <p:spPr>
          <a:xfrm>
            <a:off x="684212" y="6172200"/>
            <a:ext cx="75438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100000"/>
              </a:lnSpc>
              <a:spcBef>
                <a:spcPts val="0"/>
              </a:spcBef>
              <a:spcAft>
                <a:spcPts val="0"/>
              </a:spcAft>
              <a:buNone/>
            </a:pPr>
            <a:endParaRPr lang="zh-CN" altLang="en-US" sz="1400" b="0" i="0" u="none" strike="noStrike" kern="0" cap="none" spc="0" baseline="0">
              <a:solidFill>
                <a:srgbClr val="000000"/>
              </a:solidFill>
              <a:latin typeface="Arial" charset="0"/>
              <a:ea typeface="Arial" charset="0"/>
              <a:cs typeface="Lucida Sans" charset="0"/>
            </a:endParaRPr>
          </a:p>
        </p:txBody>
      </p:sp>
      <p:sp>
        <p:nvSpPr>
          <p:cNvPr id="133" name="文本框"/>
          <p:cNvSpPr>
            <a:spLocks noGrp="1"/>
          </p:cNvSpPr>
          <p:nvPr>
            <p:ph type="sldNum"/>
          </p:nvPr>
        </p:nvSpPr>
        <p:spPr>
          <a:xfrm>
            <a:off x="10363199" y="5578475"/>
            <a:ext cx="1142245" cy="669925"/>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cxnSp>
        <p:nvCxnSpPr>
          <p:cNvPr id="134" name="直线连接线"/>
          <p:cNvCxnSpPr>
            <a:cxnSpLocks/>
          </p:cNvCxnSpPr>
          <p:nvPr/>
        </p:nvCxnSpPr>
        <p:spPr>
          <a:xfrm rot="21600000" flipH="1">
            <a:off x="8228012" y="8467"/>
            <a:ext cx="3810000" cy="3810000"/>
          </a:xfrm>
          <a:prstGeom prst="straightConnector1">
            <a:avLst/>
          </a:prstGeom>
          <a:noFill/>
          <a:ln w="12700" cap="flat" cmpd="sng">
            <a:solidFill>
              <a:srgbClr val="FFFFFF"/>
            </a:solidFill>
            <a:prstDash val="solid"/>
            <a:round/>
          </a:ln>
        </p:spPr>
      </p:cxnSp>
      <p:cxnSp>
        <p:nvCxnSpPr>
          <p:cNvPr id="135" name="直线连接线"/>
          <p:cNvCxnSpPr>
            <a:cxnSpLocks/>
          </p:cNvCxnSpPr>
          <p:nvPr/>
        </p:nvCxnSpPr>
        <p:spPr>
          <a:xfrm rot="21600000" flipH="1">
            <a:off x="6108169" y="91545"/>
            <a:ext cx="6080653" cy="6080655"/>
          </a:xfrm>
          <a:prstGeom prst="straightConnector1">
            <a:avLst/>
          </a:prstGeom>
          <a:noFill/>
          <a:ln w="12700" cap="flat" cmpd="sng">
            <a:solidFill>
              <a:srgbClr val="FFFFFF"/>
            </a:solidFill>
            <a:prstDash val="solid"/>
            <a:round/>
          </a:ln>
        </p:spPr>
      </p:cxnSp>
      <p:cxnSp>
        <p:nvCxnSpPr>
          <p:cNvPr id="136" name="直线连接线"/>
          <p:cNvCxnSpPr>
            <a:cxnSpLocks/>
          </p:cNvCxnSpPr>
          <p:nvPr/>
        </p:nvCxnSpPr>
        <p:spPr>
          <a:xfrm rot="21600000" flipH="1">
            <a:off x="7235825" y="228600"/>
            <a:ext cx="4953000" cy="4953000"/>
          </a:xfrm>
          <a:prstGeom prst="straightConnector1">
            <a:avLst/>
          </a:prstGeom>
          <a:noFill/>
          <a:ln w="12700" cap="flat" cmpd="sng">
            <a:solidFill>
              <a:srgbClr val="FFFFFF"/>
            </a:solidFill>
            <a:prstDash val="solid"/>
            <a:round/>
          </a:ln>
        </p:spPr>
      </p:cxnSp>
      <p:cxnSp>
        <p:nvCxnSpPr>
          <p:cNvPr id="137" name="直线连接线"/>
          <p:cNvCxnSpPr>
            <a:cxnSpLocks/>
          </p:cNvCxnSpPr>
          <p:nvPr/>
        </p:nvCxnSpPr>
        <p:spPr>
          <a:xfrm rot="21600000" flipH="1">
            <a:off x="7335837" y="32278"/>
            <a:ext cx="4852989" cy="4852989"/>
          </a:xfrm>
          <a:prstGeom prst="straightConnector1">
            <a:avLst/>
          </a:prstGeom>
          <a:noFill/>
          <a:ln w="31750" cap="flat" cmpd="sng">
            <a:solidFill>
              <a:srgbClr val="FFFFFF"/>
            </a:solidFill>
            <a:prstDash val="solid"/>
            <a:round/>
          </a:ln>
        </p:spPr>
      </p:cxnSp>
      <p:cxnSp>
        <p:nvCxnSpPr>
          <p:cNvPr id="138" name="直线连接线"/>
          <p:cNvCxnSpPr>
            <a:cxnSpLocks/>
          </p:cNvCxnSpPr>
          <p:nvPr/>
        </p:nvCxnSpPr>
        <p:spPr>
          <a:xfrm rot="21600000" flipH="1">
            <a:off x="7845426" y="609601"/>
            <a:ext cx="4343399" cy="4343399"/>
          </a:xfrm>
          <a:prstGeom prst="straightConnector1">
            <a:avLst/>
          </a:prstGeom>
          <a:noFill/>
          <a:ln w="31750" cap="flat" cmpd="sng">
            <a:solidFill>
              <a:srgbClr val="FFFFFF"/>
            </a:solidFill>
            <a:prstDash val="solid"/>
            <a:round/>
          </a:ln>
        </p:spPr>
      </p:cxnSp>
    </p:spTree>
    <p:extLst>
      <p:ext uri="{BB962C8B-B14F-4D97-AF65-F5344CB8AC3E}">
        <p14:creationId xmlns:p14="http://schemas.microsoft.com/office/powerpoint/2010/main" val="1585100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1391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15498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grpSp>
        <p:nvGrpSpPr>
          <p:cNvPr id="24" name="组合"/>
          <p:cNvGrpSpPr>
            <a:grpSpLocks/>
          </p:cNvGrpSpPr>
          <p:nvPr/>
        </p:nvGrpSpPr>
        <p:grpSpPr>
          <a:xfrm>
            <a:off x="9206969" y="2963333"/>
            <a:ext cx="2981857" cy="3208867"/>
            <a:chOff x="9206969" y="2963333"/>
            <a:chExt cx="2981857" cy="3208867"/>
          </a:xfrm>
        </p:grpSpPr>
        <p:cxnSp>
          <p:nvCxnSpPr>
            <p:cNvPr id="19" name="直线连接线"/>
            <p:cNvCxnSpPr>
              <a:cxnSpLocks/>
            </p:cNvCxnSpPr>
            <p:nvPr/>
          </p:nvCxnSpPr>
          <p:spPr>
            <a:xfrm rot="21600000" flipH="1">
              <a:off x="11276012" y="2963333"/>
              <a:ext cx="912814" cy="912812"/>
            </a:xfrm>
            <a:prstGeom prst="straightConnector1">
              <a:avLst/>
            </a:prstGeom>
            <a:noFill/>
            <a:ln w="9525" cap="flat" cmpd="sng">
              <a:solidFill>
                <a:srgbClr val="FFFFFF"/>
              </a:solidFill>
              <a:prstDash val="solid"/>
              <a:round/>
            </a:ln>
          </p:spPr>
        </p:cxnSp>
        <p:cxnSp>
          <p:nvCxnSpPr>
            <p:cNvPr id="20" name="直线连接线"/>
            <p:cNvCxnSpPr>
              <a:cxnSpLocks/>
            </p:cNvCxnSpPr>
            <p:nvPr/>
          </p:nvCxnSpPr>
          <p:spPr>
            <a:xfrm rot="21600000" flipH="1">
              <a:off x="9206969" y="3190344"/>
              <a:ext cx="2981857" cy="2981856"/>
            </a:xfrm>
            <a:prstGeom prst="straightConnector1">
              <a:avLst/>
            </a:prstGeom>
            <a:noFill/>
            <a:ln w="9525" cap="flat" cmpd="sng">
              <a:solidFill>
                <a:srgbClr val="FFFFFF"/>
              </a:solidFill>
              <a:prstDash val="solid"/>
              <a:round/>
            </a:ln>
          </p:spPr>
        </p:cxnSp>
        <p:cxnSp>
          <p:nvCxnSpPr>
            <p:cNvPr id="21" name="直线连接线"/>
            <p:cNvCxnSpPr>
              <a:cxnSpLocks/>
            </p:cNvCxnSpPr>
            <p:nvPr/>
          </p:nvCxnSpPr>
          <p:spPr>
            <a:xfrm rot="21600000" flipH="1">
              <a:off x="10292292" y="3285067"/>
              <a:ext cx="1896534" cy="1896533"/>
            </a:xfrm>
            <a:prstGeom prst="straightConnector1">
              <a:avLst/>
            </a:prstGeom>
            <a:noFill/>
            <a:ln w="9525" cap="flat" cmpd="sng">
              <a:solidFill>
                <a:srgbClr val="FFFFFF"/>
              </a:solidFill>
              <a:prstDash val="solid"/>
              <a:round/>
            </a:ln>
          </p:spPr>
        </p:cxnSp>
        <p:cxnSp>
          <p:nvCxnSpPr>
            <p:cNvPr id="22" name="直线连接线"/>
            <p:cNvCxnSpPr>
              <a:cxnSpLocks/>
            </p:cNvCxnSpPr>
            <p:nvPr/>
          </p:nvCxnSpPr>
          <p:spPr>
            <a:xfrm rot="21600000" flipH="1">
              <a:off x="10443103" y="3131080"/>
              <a:ext cx="1745721" cy="1745720"/>
            </a:xfrm>
            <a:prstGeom prst="straightConnector1">
              <a:avLst/>
            </a:prstGeom>
            <a:noFill/>
            <a:ln w="28575" cap="flat" cmpd="sng">
              <a:solidFill>
                <a:srgbClr val="FFFFFF"/>
              </a:solidFill>
              <a:prstDash val="solid"/>
              <a:round/>
            </a:ln>
          </p:spPr>
        </p:cxnSp>
        <p:cxnSp>
          <p:nvCxnSpPr>
            <p:cNvPr id="23" name="直线连接线"/>
            <p:cNvCxnSpPr>
              <a:cxnSpLocks/>
            </p:cNvCxnSpPr>
            <p:nvPr/>
          </p:nvCxnSpPr>
          <p:spPr>
            <a:xfrm rot="21600000" flipH="1">
              <a:off x="10918826" y="3683001"/>
              <a:ext cx="1269999" cy="1269999"/>
            </a:xfrm>
            <a:prstGeom prst="straightConnector1">
              <a:avLst/>
            </a:prstGeom>
            <a:noFill/>
            <a:ln w="28575" cap="flat" cmpd="sng">
              <a:solidFill>
                <a:srgbClr val="FFFFFF"/>
              </a:solidFill>
              <a:prstDash val="solid"/>
              <a:round/>
            </a:ln>
          </p:spPr>
        </p:cxnSp>
      </p:grpSp>
      <p:sp>
        <p:nvSpPr>
          <p:cNvPr id="25" name="文本框"/>
          <p:cNvSpPr>
            <a:spLocks noGrp="1"/>
          </p:cNvSpPr>
          <p:nvPr>
            <p:ph type="title"/>
          </p:nvPr>
        </p:nvSpPr>
        <p:spPr>
          <a:xfrm>
            <a:off x="3195573" y="2067305"/>
            <a:ext cx="5800851" cy="518159"/>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algn="l">
              <a:spcBef>
                <a:spcPts val="0"/>
              </a:spcBef>
              <a:spcAft>
                <a:spcPts val="0"/>
              </a:spcAft>
            </a:pPr>
            <a:endParaRPr lang="zh-CN" altLang="en-US"/>
          </a:p>
        </p:txBody>
      </p:sp>
      <p:sp>
        <p:nvSpPr>
          <p:cNvPr id="26" name="文本框"/>
          <p:cNvSpPr>
            <a:spLocks noGrp="1"/>
          </p:cNvSpPr>
          <p:nvPr>
            <p:ph type="body" idx="1"/>
          </p:nvPr>
        </p:nvSpPr>
        <p:spPr>
          <a:xfrm>
            <a:off x="1828800" y="3840480"/>
            <a:ext cx="8534401" cy="1714499"/>
          </a:xfrm>
          <a:prstGeom prst="rect">
            <a:avLst/>
          </a:prstGeom>
          <a:noFill/>
          <a:ln w="12700" cap="flat" cmpd="sng">
            <a:noFill/>
            <a:prstDash val="solid"/>
            <a:round/>
          </a:ln>
        </p:spPr>
        <p:txBody>
          <a:bodyPr vert="horz" wrap="square" lIns="91440" tIns="45720" rIns="91440" bIns="45720" anchor="ctr" anchorCtr="0">
            <a:prstTxWarp prst="textNoShape">
              <a:avLst/>
            </a:prstTxWarp>
            <a:spAutoFit/>
          </a:bodyPr>
          <a:lstStyle/>
          <a:p>
            <a:pPr algn="l">
              <a:spcBef>
                <a:spcPts val="400"/>
              </a:spcBef>
              <a:spcAft>
                <a:spcPts val="0"/>
              </a:spcAft>
              <a:buSzPts val="1600"/>
              <a:buFontTx/>
              <a:buChar char="▶"/>
            </a:pPr>
            <a:endParaRPr lang="zh-CN" altLang="en-US"/>
          </a:p>
        </p:txBody>
      </p:sp>
      <p:sp>
        <p:nvSpPr>
          <p:cNvPr id="27" name="文本框"/>
          <p:cNvSpPr>
            <a:spLocks noGrp="1"/>
          </p:cNvSpPr>
          <p:nvPr>
            <p:ph type="ftr"/>
          </p:nvPr>
        </p:nvSpPr>
        <p:spPr>
          <a:xfrm>
            <a:off x="684212" y="6172200"/>
            <a:ext cx="7543800" cy="365125"/>
          </a:xfrm>
          <a:prstGeom prst="rect">
            <a:avLst/>
          </a:prstGeom>
          <a:noFill/>
          <a:ln w="12700" cap="flat" cmpd="sng">
            <a:noFill/>
            <a:prstDash val="solid"/>
            <a:round/>
          </a:ln>
        </p:spPr>
        <p:txBody>
          <a:bodyPr vert="horz" wrap="square" lIns="0" tIns="0" rIns="0" bIns="0" anchor="t" anchorCtr="0">
            <a:prstTxWarp prst="textNoShape">
              <a:avLst/>
            </a:prstTxWarp>
          </a:bodyPr>
          <a:lstStyle/>
          <a:p>
            <a:pPr algn="ctr">
              <a:spcBef>
                <a:spcPts val="0"/>
              </a:spcBef>
              <a:spcAft>
                <a:spcPts val="0"/>
              </a:spcAft>
            </a:pPr>
            <a:endParaRPr lang="zh-CN" altLang="en-US">
              <a:latin typeface="Arial" charset="0"/>
              <a:ea typeface="Arial" charset="0"/>
              <a:cs typeface="Arial" charset="0"/>
            </a:endParaRPr>
          </a:p>
        </p:txBody>
      </p:sp>
      <p:sp>
        <p:nvSpPr>
          <p:cNvPr id="28" name="文本框"/>
          <p:cNvSpPr>
            <a:spLocks noGrp="1"/>
          </p:cNvSpPr>
          <p:nvPr>
            <p:ph type="dt" idx="10"/>
          </p:nvPr>
        </p:nvSpPr>
        <p:spPr>
          <a:xfrm>
            <a:off x="9904412" y="6172200"/>
            <a:ext cx="1600200" cy="365125"/>
          </a:xfrm>
          <a:prstGeom prst="rect">
            <a:avLst/>
          </a:prstGeom>
          <a:noFill/>
          <a:ln w="12700" cap="flat" cmpd="sng">
            <a:noFill/>
            <a:prstDash val="solid"/>
            <a:round/>
          </a:ln>
        </p:spPr>
        <p:txBody>
          <a:bodyPr vert="horz" wrap="square" lIns="0" tIns="0" rIns="0" bIns="0" anchor="t" anchorCtr="0">
            <a:prstTxWarp prst="textNoShape">
              <a:avLst/>
            </a:prstTxWarp>
          </a:bodyPr>
          <a:lstStyle/>
          <a:p>
            <a:pPr algn="l">
              <a:spcBef>
                <a:spcPts val="0"/>
              </a:spcBef>
              <a:spcAft>
                <a:spcPts val="0"/>
              </a:spcAft>
            </a:pPr>
            <a:endParaRPr lang="zh-CN" altLang="en-US">
              <a:latin typeface="Arial" charset="0"/>
              <a:ea typeface="Arial" charset="0"/>
              <a:cs typeface="Arial" charset="0"/>
            </a:endParaRPr>
          </a:p>
        </p:txBody>
      </p:sp>
      <p:sp>
        <p:nvSpPr>
          <p:cNvPr id="29" name="文本框"/>
          <p:cNvSpPr>
            <a:spLocks noGrp="1"/>
          </p:cNvSpPr>
          <p:nvPr>
            <p:ph type="sldNum"/>
          </p:nvPr>
        </p:nvSpPr>
        <p:spPr>
          <a:xfrm>
            <a:off x="10363199" y="5578475"/>
            <a:ext cx="1142245" cy="669925"/>
          </a:xfrm>
          <a:prstGeom prst="rect">
            <a:avLst/>
          </a:prstGeom>
          <a:noFill/>
          <a:ln w="12700" cap="flat" cmpd="sng">
            <a:noFill/>
            <a:prstDash val="solid"/>
            <a:round/>
          </a:ln>
        </p:spPr>
        <p:txBody>
          <a:bodyPr vert="horz" wrap="square" lIns="0" tIns="0" rIns="0" bIns="0" anchor="b" anchorCtr="0">
            <a:prstTxWarp prst="textNoShape">
              <a:avLst/>
            </a:prstTxWarp>
          </a:bodyPr>
          <a:lstStyle/>
          <a:p>
            <a:pPr marL="38100" indent="0" algn="r">
              <a:lnSpc>
                <a:spcPct val="100000"/>
              </a:lnSpc>
              <a:spcBef>
                <a:spcPts val="0"/>
              </a:spcBef>
              <a:spcAft>
                <a:spcPts val="0"/>
              </a:spcAft>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a:t>
            </a:fld>
            <a:endParaRPr lang="zh-CN" altLang="en-US" sz="1100" b="0" i="0" u="none" strike="noStrike" cap="none">
              <a:solidFill>
                <a:srgbClr val="2D936B"/>
              </a:solidFill>
              <a:latin typeface="Trebuchet MS" charset="0"/>
              <a:ea typeface="Trebuchet MS" charset="0"/>
              <a:cs typeface="Trebuchet MS" charset="0"/>
              <a:sym typeface="Trebuchet MS" charset="0"/>
            </a:endParaRPr>
          </a:p>
        </p:txBody>
      </p:sp>
    </p:spTree>
    <p:extLst>
      <p:ext uri="{BB962C8B-B14F-4D97-AF65-F5344CB8AC3E}">
        <p14:creationId xmlns:p14="http://schemas.microsoft.com/office/powerpoint/2010/main" val="9562707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9206969" y="2963333"/>
            <a:ext cx="2981857" cy="3208867"/>
            <a:chOff x="9206969" y="2963333"/>
            <a:chExt cx="2981857" cy="3208867"/>
          </a:xfrm>
        </p:grpSpPr>
        <p:cxnSp>
          <p:nvCxnSpPr>
            <p:cNvPr id="35" name="直线连接线"/>
            <p:cNvCxnSpPr>
              <a:cxnSpLocks/>
            </p:cNvCxnSpPr>
            <p:nvPr/>
          </p:nvCxnSpPr>
          <p:spPr>
            <a:xfrm rot="21600000" flipH="1">
              <a:off x="11276012" y="2963333"/>
              <a:ext cx="912814" cy="912812"/>
            </a:xfrm>
            <a:prstGeom prst="straightConnector1">
              <a:avLst/>
            </a:prstGeom>
            <a:noFill/>
            <a:ln w="9525" cap="flat" cmpd="sng">
              <a:solidFill>
                <a:srgbClr val="FFFFFF"/>
              </a:solidFill>
              <a:prstDash val="solid"/>
              <a:round/>
            </a:ln>
          </p:spPr>
        </p:cxnSp>
        <p:cxnSp>
          <p:nvCxnSpPr>
            <p:cNvPr id="36" name="直线连接线"/>
            <p:cNvCxnSpPr>
              <a:cxnSpLocks/>
            </p:cNvCxnSpPr>
            <p:nvPr/>
          </p:nvCxnSpPr>
          <p:spPr>
            <a:xfrm rot="21600000" flipH="1">
              <a:off x="9206969" y="3190344"/>
              <a:ext cx="2981857" cy="2981856"/>
            </a:xfrm>
            <a:prstGeom prst="straightConnector1">
              <a:avLst/>
            </a:prstGeom>
            <a:noFill/>
            <a:ln w="9525" cap="flat" cmpd="sng">
              <a:solidFill>
                <a:srgbClr val="FFFFFF"/>
              </a:solidFill>
              <a:prstDash val="solid"/>
              <a:round/>
            </a:ln>
          </p:spPr>
        </p:cxnSp>
        <p:cxnSp>
          <p:nvCxnSpPr>
            <p:cNvPr id="37" name="直线连接线"/>
            <p:cNvCxnSpPr>
              <a:cxnSpLocks/>
            </p:cNvCxnSpPr>
            <p:nvPr/>
          </p:nvCxnSpPr>
          <p:spPr>
            <a:xfrm rot="21600000" flipH="1">
              <a:off x="10292292" y="3285067"/>
              <a:ext cx="1896534" cy="1896533"/>
            </a:xfrm>
            <a:prstGeom prst="straightConnector1">
              <a:avLst/>
            </a:prstGeom>
            <a:noFill/>
            <a:ln w="9525" cap="flat" cmpd="sng">
              <a:solidFill>
                <a:srgbClr val="FFFFFF"/>
              </a:solidFill>
              <a:prstDash val="solid"/>
              <a:round/>
            </a:ln>
          </p:spPr>
        </p:cxnSp>
        <p:cxnSp>
          <p:nvCxnSpPr>
            <p:cNvPr id="38" name="直线连接线"/>
            <p:cNvCxnSpPr>
              <a:cxnSpLocks/>
            </p:cNvCxnSpPr>
            <p:nvPr/>
          </p:nvCxnSpPr>
          <p:spPr>
            <a:xfrm rot="21600000" flipH="1">
              <a:off x="10443103" y="3131080"/>
              <a:ext cx="1745721" cy="1745720"/>
            </a:xfrm>
            <a:prstGeom prst="straightConnector1">
              <a:avLst/>
            </a:prstGeom>
            <a:noFill/>
            <a:ln w="28575" cap="flat" cmpd="sng">
              <a:solidFill>
                <a:srgbClr val="FFFFFF"/>
              </a:solidFill>
              <a:prstDash val="solid"/>
              <a:round/>
            </a:ln>
          </p:spPr>
        </p:cxnSp>
        <p:cxnSp>
          <p:nvCxnSpPr>
            <p:cNvPr id="39" name="直线连接线"/>
            <p:cNvCxnSpPr>
              <a:cxnSpLocks/>
            </p:cNvCxnSpPr>
            <p:nvPr/>
          </p:nvCxnSpPr>
          <p:spPr>
            <a:xfrm rot="21600000" flipH="1">
              <a:off x="10918826" y="3683001"/>
              <a:ext cx="1269999" cy="1269999"/>
            </a:xfrm>
            <a:prstGeom prst="straightConnector1">
              <a:avLst/>
            </a:prstGeom>
            <a:noFill/>
            <a:ln w="28575" cap="flat" cmpd="sng">
              <a:solidFill>
                <a:srgbClr val="FFFFFF"/>
              </a:solidFill>
              <a:prstDash val="solid"/>
              <a:round/>
            </a:ln>
          </p:spPr>
        </p:cxnSp>
      </p:grpSp>
      <p:sp>
        <p:nvSpPr>
          <p:cNvPr id="41" name="文本框"/>
          <p:cNvSpPr>
            <a:spLocks noGrp="1"/>
          </p:cNvSpPr>
          <p:nvPr>
            <p:ph type="title"/>
          </p:nvPr>
        </p:nvSpPr>
        <p:spPr>
          <a:xfrm>
            <a:off x="684212" y="4487332"/>
            <a:ext cx="8534400" cy="1507067"/>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algn="l">
              <a:spcBef>
                <a:spcPts val="0"/>
              </a:spcBef>
              <a:spcAft>
                <a:spcPts val="0"/>
              </a:spcAft>
            </a:pPr>
            <a:endParaRPr lang="zh-CN" altLang="en-US"/>
          </a:p>
        </p:txBody>
      </p:sp>
      <p:sp>
        <p:nvSpPr>
          <p:cNvPr id="42" name="文本框"/>
          <p:cNvSpPr>
            <a:spLocks noGrp="1"/>
          </p:cNvSpPr>
          <p:nvPr>
            <p:ph type="dt" idx="10"/>
          </p:nvPr>
        </p:nvSpPr>
        <p:spPr>
          <a:xfrm>
            <a:off x="9904412" y="6172200"/>
            <a:ext cx="16002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r">
              <a:spcBef>
                <a:spcPts val="0"/>
              </a:spcBef>
              <a:spcAft>
                <a:spcPts val="0"/>
              </a:spcAft>
            </a:pPr>
            <a:endParaRPr lang="zh-CN" altLang="en-US">
              <a:latin typeface="Arial" charset="0"/>
              <a:ea typeface="Arial" charset="0"/>
              <a:cs typeface="Arial" charset="0"/>
            </a:endParaRPr>
          </a:p>
        </p:txBody>
      </p:sp>
      <p:sp>
        <p:nvSpPr>
          <p:cNvPr id="43" name="文本框"/>
          <p:cNvSpPr>
            <a:spLocks noGrp="1"/>
          </p:cNvSpPr>
          <p:nvPr>
            <p:ph type="ftr"/>
          </p:nvPr>
        </p:nvSpPr>
        <p:spPr>
          <a:xfrm>
            <a:off x="684212" y="6172200"/>
            <a:ext cx="75438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spcBef>
                <a:spcPts val="0"/>
              </a:spcBef>
              <a:spcAft>
                <a:spcPts val="0"/>
              </a:spcAft>
            </a:pPr>
            <a:endParaRPr lang="zh-CN" altLang="en-US">
              <a:latin typeface="Arial" charset="0"/>
              <a:ea typeface="Arial" charset="0"/>
              <a:cs typeface="Arial" charset="0"/>
            </a:endParaRPr>
          </a:p>
        </p:txBody>
      </p:sp>
      <p:sp>
        <p:nvSpPr>
          <p:cNvPr id="44" name="文本框"/>
          <p:cNvSpPr>
            <a:spLocks noGrp="1"/>
          </p:cNvSpPr>
          <p:nvPr>
            <p:ph type="sldNum"/>
          </p:nvPr>
        </p:nvSpPr>
        <p:spPr>
          <a:xfrm>
            <a:off x="10363199" y="5578475"/>
            <a:ext cx="1142245" cy="669925"/>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38100" indent="0" algn="r">
              <a:lnSpc>
                <a:spcPct val="100000"/>
              </a:lnSpc>
              <a:spcBef>
                <a:spcPts val="0"/>
              </a:spcBef>
              <a:spcAft>
                <a:spcPts val="0"/>
              </a:spcAft>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a:t>
            </a:fld>
            <a:endParaRPr lang="zh-CN" altLang="en-US" sz="3200" b="0" i="0" u="none" strike="noStrike" cap="none">
              <a:solidFill>
                <a:srgbClr val="09304A"/>
              </a:solidFill>
              <a:latin typeface="Century Gothic" charset="0"/>
              <a:ea typeface="Century Gothic" charset="0"/>
              <a:cs typeface="Century Gothic" charset="0"/>
              <a:sym typeface="Century Gothic" charset="0"/>
            </a:endParaRPr>
          </a:p>
        </p:txBody>
      </p:sp>
    </p:spTree>
    <p:extLst>
      <p:ext uri="{BB962C8B-B14F-4D97-AF65-F5344CB8AC3E}">
        <p14:creationId xmlns:p14="http://schemas.microsoft.com/office/powerpoint/2010/main" val="209927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grpSp>
        <p:nvGrpSpPr>
          <p:cNvPr id="117" name="组合"/>
          <p:cNvGrpSpPr>
            <a:grpSpLocks/>
          </p:cNvGrpSpPr>
          <p:nvPr/>
        </p:nvGrpSpPr>
        <p:grpSpPr>
          <a:xfrm>
            <a:off x="9206969" y="2963333"/>
            <a:ext cx="2981857" cy="3208867"/>
            <a:chOff x="9206969" y="2963333"/>
            <a:chExt cx="2981857" cy="3208867"/>
          </a:xfrm>
        </p:grpSpPr>
        <p:cxnSp>
          <p:nvCxnSpPr>
            <p:cNvPr id="112" name="直线连接线"/>
            <p:cNvCxnSpPr>
              <a:cxnSpLocks/>
            </p:cNvCxnSpPr>
            <p:nvPr/>
          </p:nvCxnSpPr>
          <p:spPr>
            <a:xfrm rot="21600000" flipH="1">
              <a:off x="11276012" y="2963333"/>
              <a:ext cx="912814" cy="912812"/>
            </a:xfrm>
            <a:prstGeom prst="straightConnector1">
              <a:avLst/>
            </a:prstGeom>
            <a:noFill/>
            <a:ln w="9525" cap="flat" cmpd="sng">
              <a:solidFill>
                <a:srgbClr val="FFFFFF"/>
              </a:solidFill>
              <a:prstDash val="solid"/>
              <a:round/>
            </a:ln>
          </p:spPr>
        </p:cxnSp>
        <p:cxnSp>
          <p:nvCxnSpPr>
            <p:cNvPr id="113" name="直线连接线"/>
            <p:cNvCxnSpPr>
              <a:cxnSpLocks/>
            </p:cNvCxnSpPr>
            <p:nvPr/>
          </p:nvCxnSpPr>
          <p:spPr>
            <a:xfrm rot="21600000" flipH="1">
              <a:off x="9206969" y="3190344"/>
              <a:ext cx="2981857" cy="2981856"/>
            </a:xfrm>
            <a:prstGeom prst="straightConnector1">
              <a:avLst/>
            </a:prstGeom>
            <a:noFill/>
            <a:ln w="9525" cap="flat" cmpd="sng">
              <a:solidFill>
                <a:srgbClr val="FFFFFF"/>
              </a:solidFill>
              <a:prstDash val="solid"/>
              <a:round/>
            </a:ln>
          </p:spPr>
        </p:cxnSp>
        <p:cxnSp>
          <p:nvCxnSpPr>
            <p:cNvPr id="114" name="直线连接线"/>
            <p:cNvCxnSpPr>
              <a:cxnSpLocks/>
            </p:cNvCxnSpPr>
            <p:nvPr/>
          </p:nvCxnSpPr>
          <p:spPr>
            <a:xfrm rot="21600000" flipH="1">
              <a:off x="10292292" y="3285067"/>
              <a:ext cx="1896534" cy="1896533"/>
            </a:xfrm>
            <a:prstGeom prst="straightConnector1">
              <a:avLst/>
            </a:prstGeom>
            <a:noFill/>
            <a:ln w="9525" cap="flat" cmpd="sng">
              <a:solidFill>
                <a:srgbClr val="FFFFFF"/>
              </a:solidFill>
              <a:prstDash val="solid"/>
              <a:round/>
            </a:ln>
          </p:spPr>
        </p:cxnSp>
        <p:cxnSp>
          <p:nvCxnSpPr>
            <p:cNvPr id="115" name="直线连接线"/>
            <p:cNvCxnSpPr>
              <a:cxnSpLocks/>
            </p:cNvCxnSpPr>
            <p:nvPr/>
          </p:nvCxnSpPr>
          <p:spPr>
            <a:xfrm rot="21600000" flipH="1">
              <a:off x="10443103" y="3131080"/>
              <a:ext cx="1745721" cy="1745720"/>
            </a:xfrm>
            <a:prstGeom prst="straightConnector1">
              <a:avLst/>
            </a:prstGeom>
            <a:noFill/>
            <a:ln w="28575" cap="flat" cmpd="sng">
              <a:solidFill>
                <a:srgbClr val="FFFFFF"/>
              </a:solidFill>
              <a:prstDash val="solid"/>
              <a:round/>
            </a:ln>
          </p:spPr>
        </p:cxnSp>
        <p:cxnSp>
          <p:nvCxnSpPr>
            <p:cNvPr id="116" name="直线连接线"/>
            <p:cNvCxnSpPr>
              <a:cxnSpLocks/>
            </p:cNvCxnSpPr>
            <p:nvPr/>
          </p:nvCxnSpPr>
          <p:spPr>
            <a:xfrm rot="21600000" flipH="1">
              <a:off x="10918826" y="3683001"/>
              <a:ext cx="1269999" cy="1269999"/>
            </a:xfrm>
            <a:prstGeom prst="straightConnector1">
              <a:avLst/>
            </a:prstGeom>
            <a:noFill/>
            <a:ln w="28575" cap="flat" cmpd="sng">
              <a:solidFill>
                <a:srgbClr val="FFFFFF"/>
              </a:solidFill>
              <a:prstDash val="solid"/>
              <a:round/>
            </a:ln>
          </p:spPr>
        </p:cxnSp>
      </p:grpSp>
      <p:sp>
        <p:nvSpPr>
          <p:cNvPr id="118" name="文本框"/>
          <p:cNvSpPr>
            <a:spLocks noGrp="1"/>
          </p:cNvSpPr>
          <p:nvPr>
            <p:ph type="title"/>
          </p:nvPr>
        </p:nvSpPr>
        <p:spPr>
          <a:xfrm>
            <a:off x="684213" y="685800"/>
            <a:ext cx="10058401" cy="27432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algn="l">
              <a:spcBef>
                <a:spcPts val="0"/>
              </a:spcBef>
              <a:spcAft>
                <a:spcPts val="0"/>
              </a:spcAft>
            </a:pPr>
            <a:endParaRPr lang="zh-CN" altLang="en-US"/>
          </a:p>
        </p:txBody>
      </p:sp>
      <p:sp>
        <p:nvSpPr>
          <p:cNvPr id="119" name="文本框"/>
          <p:cNvSpPr>
            <a:spLocks noGrp="1"/>
          </p:cNvSpPr>
          <p:nvPr>
            <p:ph type="body" idx="1"/>
          </p:nvPr>
        </p:nvSpPr>
        <p:spPr>
          <a:xfrm>
            <a:off x="684212" y="4114800"/>
            <a:ext cx="8535988" cy="1879600"/>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228600" algn="l">
              <a:spcBef>
                <a:spcPts val="400"/>
              </a:spcBef>
              <a:spcAft>
                <a:spcPts val="0"/>
              </a:spcAft>
            </a:pPr>
            <a:endParaRPr lang="zh-CN" altLang="en-US"/>
          </a:p>
        </p:txBody>
      </p:sp>
      <p:sp>
        <p:nvSpPr>
          <p:cNvPr id="120" name="文本框"/>
          <p:cNvSpPr>
            <a:spLocks noGrp="1"/>
          </p:cNvSpPr>
          <p:nvPr>
            <p:ph type="dt" idx="10"/>
          </p:nvPr>
        </p:nvSpPr>
        <p:spPr>
          <a:xfrm>
            <a:off x="9904412" y="6172200"/>
            <a:ext cx="16002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r">
              <a:spcBef>
                <a:spcPts val="0"/>
              </a:spcBef>
              <a:spcAft>
                <a:spcPts val="0"/>
              </a:spcAft>
            </a:pPr>
            <a:endParaRPr lang="zh-CN" altLang="en-US">
              <a:latin typeface="Arial" charset="0"/>
              <a:ea typeface="Arial" charset="0"/>
              <a:cs typeface="Arial" charset="0"/>
            </a:endParaRPr>
          </a:p>
        </p:txBody>
      </p:sp>
      <p:sp>
        <p:nvSpPr>
          <p:cNvPr id="121" name="文本框"/>
          <p:cNvSpPr>
            <a:spLocks noGrp="1"/>
          </p:cNvSpPr>
          <p:nvPr>
            <p:ph type="ftr"/>
          </p:nvPr>
        </p:nvSpPr>
        <p:spPr>
          <a:xfrm>
            <a:off x="684212" y="6172200"/>
            <a:ext cx="75438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spcBef>
                <a:spcPts val="0"/>
              </a:spcBef>
              <a:spcAft>
                <a:spcPts val="0"/>
              </a:spcAft>
            </a:pPr>
            <a:endParaRPr lang="zh-CN" altLang="en-US">
              <a:latin typeface="Arial" charset="0"/>
              <a:ea typeface="Arial" charset="0"/>
              <a:cs typeface="Arial" charset="0"/>
            </a:endParaRPr>
          </a:p>
        </p:txBody>
      </p:sp>
      <p:sp>
        <p:nvSpPr>
          <p:cNvPr id="122" name="文本框"/>
          <p:cNvSpPr>
            <a:spLocks noGrp="1"/>
          </p:cNvSpPr>
          <p:nvPr>
            <p:ph type="sldNum"/>
          </p:nvPr>
        </p:nvSpPr>
        <p:spPr>
          <a:xfrm>
            <a:off x="10363199" y="5578475"/>
            <a:ext cx="1142245" cy="669925"/>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38100" indent="0" algn="r">
              <a:lnSpc>
                <a:spcPct val="100000"/>
              </a:lnSpc>
              <a:spcBef>
                <a:spcPts val="0"/>
              </a:spcBef>
              <a:spcAft>
                <a:spcPts val="0"/>
              </a:spcAft>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a:t>
            </a:fld>
            <a:endParaRPr lang="zh-CN" altLang="en-US" sz="3200" b="0" i="0" u="none" strike="noStrike" cap="none">
              <a:solidFill>
                <a:srgbClr val="09304A"/>
              </a:solidFill>
              <a:latin typeface="Century Gothic" charset="0"/>
              <a:ea typeface="Century Gothic" charset="0"/>
              <a:cs typeface="Century Gothic" charset="0"/>
              <a:sym typeface="Century Gothic" charset="0"/>
            </a:endParaRPr>
          </a:p>
        </p:txBody>
      </p:sp>
    </p:spTree>
    <p:extLst>
      <p:ext uri="{BB962C8B-B14F-4D97-AF65-F5344CB8AC3E}">
        <p14:creationId xmlns:p14="http://schemas.microsoft.com/office/powerpoint/2010/main" val="1463237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26543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11256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60967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89848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08582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84823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205275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2025/9/3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722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grpSp>
        <p:nvGrpSpPr>
          <p:cNvPr id="7" name="组合"/>
          <p:cNvGrpSpPr>
            <a:grpSpLocks/>
          </p:cNvGrpSpPr>
          <p:nvPr/>
        </p:nvGrpSpPr>
        <p:grpSpPr>
          <a:xfrm>
            <a:off x="9206969" y="2963333"/>
            <a:ext cx="2981857" cy="3208867"/>
            <a:chOff x="9206969" y="2963333"/>
            <a:chExt cx="2981857" cy="3208867"/>
          </a:xfrm>
        </p:grpSpPr>
        <p:cxnSp>
          <p:nvCxnSpPr>
            <p:cNvPr id="2" name="直线连接线"/>
            <p:cNvCxnSpPr>
              <a:cxnSpLocks/>
            </p:cNvCxnSpPr>
            <p:nvPr/>
          </p:nvCxnSpPr>
          <p:spPr>
            <a:xfrm rot="21600000" flipH="1">
              <a:off x="11276012" y="2963333"/>
              <a:ext cx="912814" cy="912812"/>
            </a:xfrm>
            <a:prstGeom prst="straightConnector1">
              <a:avLst/>
            </a:prstGeom>
            <a:noFill/>
            <a:ln w="9525" cap="flat" cmpd="sng">
              <a:solidFill>
                <a:srgbClr val="FFFFFF"/>
              </a:solidFill>
              <a:prstDash val="solid"/>
              <a:round/>
            </a:ln>
          </p:spPr>
        </p:cxnSp>
        <p:cxnSp>
          <p:nvCxnSpPr>
            <p:cNvPr id="3" name="直线连接线"/>
            <p:cNvCxnSpPr>
              <a:cxnSpLocks/>
            </p:cNvCxnSpPr>
            <p:nvPr/>
          </p:nvCxnSpPr>
          <p:spPr>
            <a:xfrm rot="21600000" flipH="1">
              <a:off x="9206969" y="3190344"/>
              <a:ext cx="2981857" cy="2981856"/>
            </a:xfrm>
            <a:prstGeom prst="straightConnector1">
              <a:avLst/>
            </a:prstGeom>
            <a:noFill/>
            <a:ln w="9525" cap="flat" cmpd="sng">
              <a:solidFill>
                <a:srgbClr val="FFFFFF"/>
              </a:solidFill>
              <a:prstDash val="solid"/>
              <a:round/>
            </a:ln>
          </p:spPr>
        </p:cxnSp>
        <p:cxnSp>
          <p:nvCxnSpPr>
            <p:cNvPr id="4" name="直线连接线"/>
            <p:cNvCxnSpPr>
              <a:cxnSpLocks/>
            </p:cNvCxnSpPr>
            <p:nvPr/>
          </p:nvCxnSpPr>
          <p:spPr>
            <a:xfrm rot="21600000" flipH="1">
              <a:off x="10292292" y="3285067"/>
              <a:ext cx="1896534" cy="1896533"/>
            </a:xfrm>
            <a:prstGeom prst="straightConnector1">
              <a:avLst/>
            </a:prstGeom>
            <a:noFill/>
            <a:ln w="9525" cap="flat" cmpd="sng">
              <a:solidFill>
                <a:srgbClr val="FFFFFF"/>
              </a:solidFill>
              <a:prstDash val="solid"/>
              <a:round/>
            </a:ln>
          </p:spPr>
        </p:cxnSp>
        <p:cxnSp>
          <p:nvCxnSpPr>
            <p:cNvPr id="5" name="直线连接线"/>
            <p:cNvCxnSpPr>
              <a:cxnSpLocks/>
            </p:cNvCxnSpPr>
            <p:nvPr/>
          </p:nvCxnSpPr>
          <p:spPr>
            <a:xfrm rot="21600000" flipH="1">
              <a:off x="10443103" y="3131080"/>
              <a:ext cx="1745721" cy="1745720"/>
            </a:xfrm>
            <a:prstGeom prst="straightConnector1">
              <a:avLst/>
            </a:prstGeom>
            <a:noFill/>
            <a:ln w="28575" cap="flat" cmpd="sng">
              <a:solidFill>
                <a:srgbClr val="FFFFFF"/>
              </a:solidFill>
              <a:prstDash val="solid"/>
              <a:round/>
            </a:ln>
          </p:spPr>
        </p:cxnSp>
        <p:cxnSp>
          <p:nvCxnSpPr>
            <p:cNvPr id="6" name="直线连接线"/>
            <p:cNvCxnSpPr>
              <a:cxnSpLocks/>
            </p:cNvCxnSpPr>
            <p:nvPr/>
          </p:nvCxnSpPr>
          <p:spPr>
            <a:xfrm rot="21600000" flipH="1">
              <a:off x="10918826" y="3683001"/>
              <a:ext cx="1269999" cy="1269999"/>
            </a:xfrm>
            <a:prstGeom prst="straightConnector1">
              <a:avLst/>
            </a:prstGeom>
            <a:noFill/>
            <a:ln w="28575" cap="flat" cmpd="sng">
              <a:solidFill>
                <a:srgbClr val="FFFFFF"/>
              </a:solidFill>
              <a:prstDash val="solid"/>
              <a:round/>
            </a:ln>
          </p:spPr>
        </p:cxnSp>
      </p:grpSp>
      <p:sp>
        <p:nvSpPr>
          <p:cNvPr id="8" name="文本框"/>
          <p:cNvSpPr>
            <a:spLocks noGrp="1"/>
          </p:cNvSpPr>
          <p:nvPr>
            <p:ph type="title"/>
          </p:nvPr>
        </p:nvSpPr>
        <p:spPr>
          <a:xfrm>
            <a:off x="684212" y="4487332"/>
            <a:ext cx="8534400" cy="1507067"/>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algn="l">
              <a:spcBef>
                <a:spcPts val="0"/>
              </a:spcBef>
              <a:spcAft>
                <a:spcPts val="0"/>
              </a:spcAft>
            </a:pPr>
            <a:endParaRPr lang="zh-CN" altLang="en-US"/>
          </a:p>
        </p:txBody>
      </p:sp>
      <p:sp>
        <p:nvSpPr>
          <p:cNvPr id="9" name="文本框"/>
          <p:cNvSpPr>
            <a:spLocks noGrp="1"/>
          </p:cNvSpPr>
          <p:nvPr>
            <p:ph type="body" idx="1"/>
          </p:nvPr>
        </p:nvSpPr>
        <p:spPr>
          <a:xfrm>
            <a:off x="684212" y="685800"/>
            <a:ext cx="8534400" cy="3615267"/>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457200" indent="-330200" algn="l">
              <a:spcBef>
                <a:spcPts val="400"/>
              </a:spcBef>
              <a:spcAft>
                <a:spcPts val="0"/>
              </a:spcAft>
              <a:buClr>
                <a:srgbClr val="FFFFFF"/>
              </a:buClr>
              <a:buSzPts val="1600"/>
              <a:buFont typeface="Noto Sans Symbols" charset="0"/>
              <a:buChar char="▶"/>
            </a:pPr>
            <a:endParaRPr lang="zh-CN" altLang="en-US"/>
          </a:p>
        </p:txBody>
      </p:sp>
      <p:sp>
        <p:nvSpPr>
          <p:cNvPr id="10" name="文本框"/>
          <p:cNvSpPr>
            <a:spLocks noGrp="1"/>
          </p:cNvSpPr>
          <p:nvPr>
            <p:ph type="dt" idx="10"/>
          </p:nvPr>
        </p:nvSpPr>
        <p:spPr>
          <a:xfrm>
            <a:off x="9904412" y="6172200"/>
            <a:ext cx="16002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r">
              <a:spcBef>
                <a:spcPts val="0"/>
              </a:spcBef>
              <a:spcAft>
                <a:spcPts val="0"/>
              </a:spcAft>
            </a:pPr>
            <a:endParaRPr lang="zh-CN" altLang="en-US">
              <a:latin typeface="Arial" charset="0"/>
              <a:ea typeface="Arial" charset="0"/>
              <a:cs typeface="Arial" charset="0"/>
            </a:endParaRPr>
          </a:p>
        </p:txBody>
      </p:sp>
      <p:sp>
        <p:nvSpPr>
          <p:cNvPr id="11" name="文本框"/>
          <p:cNvSpPr>
            <a:spLocks noGrp="1"/>
          </p:cNvSpPr>
          <p:nvPr>
            <p:ph type="ftr"/>
          </p:nvPr>
        </p:nvSpPr>
        <p:spPr>
          <a:xfrm>
            <a:off x="684212" y="6172200"/>
            <a:ext cx="7543800" cy="3651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gn="l">
              <a:spcBef>
                <a:spcPts val="0"/>
              </a:spcBef>
              <a:spcAft>
                <a:spcPts val="0"/>
              </a:spcAft>
            </a:pPr>
            <a:endParaRPr lang="zh-CN" altLang="en-US">
              <a:latin typeface="Arial" charset="0"/>
              <a:ea typeface="Arial" charset="0"/>
              <a:cs typeface="Arial" charset="0"/>
            </a:endParaRPr>
          </a:p>
        </p:txBody>
      </p:sp>
      <p:sp>
        <p:nvSpPr>
          <p:cNvPr id="12" name="文本框"/>
          <p:cNvSpPr>
            <a:spLocks noGrp="1"/>
          </p:cNvSpPr>
          <p:nvPr>
            <p:ph type="sldNum"/>
          </p:nvPr>
        </p:nvSpPr>
        <p:spPr>
          <a:xfrm>
            <a:off x="10363199" y="5578475"/>
            <a:ext cx="1142245" cy="669925"/>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38100" indent="0" algn="r">
              <a:lnSpc>
                <a:spcPct val="100000"/>
              </a:lnSpc>
              <a:spcBef>
                <a:spcPts val="0"/>
              </a:spcBef>
              <a:spcAft>
                <a:spcPts val="0"/>
              </a:spcAft>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a:t>
            </a:fld>
            <a:endParaRPr lang="zh-CN" altLang="en-US" sz="3200" b="0" i="0" u="none" strike="noStrike" cap="none">
              <a:solidFill>
                <a:srgbClr val="09304A"/>
              </a:solidFill>
              <a:latin typeface="Century Gothic" charset="0"/>
              <a:ea typeface="Century Gothic" charset="0"/>
              <a:cs typeface="Century Gothic" charset="0"/>
              <a:sym typeface="Century Gothic" charset="0"/>
            </a:endParaRPr>
          </a:p>
        </p:txBody>
      </p:sp>
    </p:spTree>
    <p:extLst>
      <p:ext uri="{BB962C8B-B14F-4D97-AF65-F5344CB8AC3E}">
        <p14:creationId xmlns:p14="http://schemas.microsoft.com/office/powerpoint/2010/main" val="8952717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p:titleStyle>
    <p:bodyStyle>
      <a:lvl1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1pPr>
      <a:lvl2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2pPr>
      <a:lvl3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3pPr>
      <a:lvl4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4pPr>
      <a:lvl5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5pPr>
      <a:lvl6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6pPr>
      <a:lvl7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7pPr>
      <a:lvl8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8pPr>
      <a:lvl9pPr algn="l" defTabSz="914400" fontAlgn="auto" hangingPunct="1">
        <a:lnSpc>
          <a:spcPct val="100000"/>
        </a:lnSpc>
        <a:spcBef>
          <a:spcPts val="0"/>
        </a:spcBef>
        <a:spcAft>
          <a:spcPts val="0"/>
        </a:spcAft>
        <a:buNone/>
        <a:defRPr sz="1400" b="0" i="0" u="none" strike="noStrike" cap="none">
          <a:solidFill>
            <a:srgbClr val="000000"/>
          </a:solidFill>
          <a:latin typeface="Arial" charset="0"/>
          <a:ea typeface="Arial" charset="0"/>
          <a:cs typeface="Arial"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30" name="文本框"/>
          <p:cNvSpPr>
            <a:spLocks noGrp="1"/>
          </p:cNvSpPr>
          <p:nvPr>
            <p:ph type="ctrTitle"/>
          </p:nvPr>
        </p:nvSpPr>
        <p:spPr>
          <a:xfrm>
            <a:off x="381000" y="1119681"/>
            <a:ext cx="7629525" cy="988050"/>
          </a:xfrm>
          <a:prstGeom prst="rect">
            <a:avLst/>
          </a:prstGeom>
          <a:noFill/>
          <a:ln w="12700" cap="flat" cmpd="sng">
            <a:noFill/>
            <a:prstDash val="solid"/>
            <a:round/>
          </a:ln>
        </p:spPr>
        <p:txBody>
          <a:bodyPr vert="horz" wrap="square" lIns="0" tIns="16500" rIns="0" bIns="0" anchor="ctr" anchorCtr="0">
            <a:prstTxWarp prst="textNoShape">
              <a:avLst/>
            </a:prstTxWarp>
            <a:spAutoFit/>
          </a:bodyPr>
          <a:lstStyle/>
          <a:p>
            <a:pPr marL="3213735" indent="0" algn="l">
              <a:lnSpc>
                <a:spcPct val="100000"/>
              </a:lnSpc>
              <a:spcBef>
                <a:spcPts val="0"/>
              </a:spcBef>
              <a:spcAft>
                <a:spcPts val="0"/>
              </a:spcAft>
              <a:buNone/>
            </a:pPr>
            <a:r>
              <a:rPr lang="en-US" altLang="zh-CN" sz="3200" b="0" i="0" u="none" strike="noStrike" kern="0" cap="none" spc="0" baseline="0">
                <a:solidFill>
                  <a:srgbClr val="0F0F0F"/>
                </a:solidFill>
                <a:latin typeface="Times New Roman" charset="0"/>
                <a:ea typeface="Times New Roman" charset="0"/>
                <a:cs typeface="Times New Roman" charset="0"/>
                <a:sym typeface="Times New Roman" charset="0"/>
              </a:rPr>
              <a:t>DIGITAL PORTFOLIO </a:t>
            </a:r>
            <a:br>
              <a:rPr lang="zh-CN" altLang="en-US" sz="3200" b="0" i="0" u="none" strike="noStrike" kern="0" cap="none" spc="0" baseline="0">
                <a:solidFill>
                  <a:srgbClr val="0F0F0F"/>
                </a:solidFill>
                <a:latin typeface="Roboto" charset="0"/>
                <a:ea typeface="Roboto" charset="0"/>
                <a:cs typeface="Roboto" charset="0"/>
                <a:sym typeface="Roboto" charset="0"/>
              </a:rPr>
            </a:br>
            <a:endParaRPr lang="zh-CN" altLang="en-US" sz="3200" b="0" i="0" u="none" strike="noStrike" kern="0" cap="none" spc="0" baseline="0">
              <a:solidFill>
                <a:srgbClr val="FFFFFF"/>
              </a:solidFill>
              <a:latin typeface="Trebuchet MS" charset="0"/>
              <a:ea typeface="Trebuchet MS" charset="0"/>
              <a:cs typeface="Trebuchet MS" charset="0"/>
              <a:sym typeface="Trebuchet MS" charset="0"/>
            </a:endParaRPr>
          </a:p>
        </p:txBody>
      </p:sp>
      <p:sp>
        <p:nvSpPr>
          <p:cNvPr id="31" name="文本框"/>
          <p:cNvSpPr>
            <a:spLocks noGrp="1"/>
          </p:cNvSpPr>
          <p:nvPr>
            <p:ph type="sldNum"/>
          </p:nvPr>
        </p:nvSpPr>
        <p:spPr>
          <a:xfrm>
            <a:off x="10363199" y="6079500"/>
            <a:ext cx="1142245" cy="168898"/>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a:t>
            </a:fld>
            <a:endParaRPr lang="zh-CN" altLang="en-US" sz="1100" b="0" i="0" u="none" strike="noStrike" kern="0" cap="none" spc="0" baseline="0">
              <a:solidFill>
                <a:srgbClr val="2D936B"/>
              </a:solidFill>
              <a:latin typeface="Trebuchet MS" charset="0"/>
              <a:ea typeface="Trebuchet MS" charset="0"/>
              <a:cs typeface="Trebuchet MS" charset="0"/>
              <a:sym typeface="Trebuchet MS" charset="0"/>
            </a:endParaRPr>
          </a:p>
        </p:txBody>
      </p:sp>
      <p:sp>
        <p:nvSpPr>
          <p:cNvPr id="32" name="矩形"/>
          <p:cNvSpPr>
            <a:spLocks/>
          </p:cNvSpPr>
          <p:nvPr/>
        </p:nvSpPr>
        <p:spPr>
          <a:xfrm>
            <a:off x="1447800" y="3124200"/>
            <a:ext cx="8610600" cy="2263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STUDENT NAME: DIVYAPRIYA K</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REGISTER NO AND NMID: 212400995-</a:t>
            </a:r>
            <a:r>
              <a:rPr lang="en-US" altLang="zh-CN" sz="2400" b="1" i="1" u="none" strike="noStrike" kern="0" cap="none" spc="0" baseline="0">
                <a:solidFill>
                  <a:srgbClr val="FFFFFF"/>
                </a:solidFill>
                <a:latin typeface="Century Gothic" charset="0"/>
                <a:ea typeface="Century Gothic" charset="0"/>
                <a:cs typeface="Century Gothic" charset="0"/>
              </a:rPr>
              <a:t>6A7EFF17F79501C95514C0C415DA70B6</a:t>
            </a:r>
            <a:endParaRPr lang="en-US" altLang="zh-CN" sz="2400" b="1" i="1" u="none" strike="noStrike" kern="0" cap="none" spc="0" baseline="0">
              <a:solidFill>
                <a:srgbClr val="FFFFFF"/>
              </a:solidFill>
              <a:latin typeface="Century Gothic" charset="0"/>
              <a:ea typeface="Century Gothic" charset="0"/>
              <a:cs typeface="Century Gothic" charset="0"/>
              <a:sym typeface="Century Gothic" charset="0"/>
            </a:endParaRPr>
          </a:p>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DEPARTMENT: II-BCA</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COLLEGE: PRINCE SHRI VENKATESWARA ARTS AND SCIENCE COLLEGE/ MADRAS UNIVERSITY</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r>
              <a:rPr lang="en-US" altLang="zh-CN" sz="2400" b="0" i="1" u="none" strike="noStrike" kern="0" cap="none" spc="0" baseline="0">
                <a:solidFill>
                  <a:srgbClr val="FFFFFF"/>
                </a:solidFill>
                <a:latin typeface="Century Gothic" charset="0"/>
                <a:ea typeface="Century Gothic" charset="0"/>
                <a:cs typeface="Century Gothic" charset="0"/>
                <a:sym typeface="Century Gothic" charset="0"/>
              </a:rPr>
              <a:t>           </a:t>
            </a:r>
            <a:endParaRPr lang="zh-CN" altLang="en-US" sz="2400" b="0" i="1" u="none" strike="noStrike" kern="0" cap="none" spc="0" baseline="0">
              <a:solidFill>
                <a:srgbClr val="FFFFFF"/>
              </a:solidFill>
              <a:latin typeface="Century Gothic" charset="0"/>
              <a:ea typeface="Century Gothic" charset="0"/>
              <a:cs typeface="Century Gothic" charset="0"/>
              <a:sym typeface="Century Gothic" charset="0"/>
            </a:endParaRPr>
          </a:p>
        </p:txBody>
      </p:sp>
    </p:spTree>
    <p:extLst>
      <p:ext uri="{BB962C8B-B14F-4D97-AF65-F5344CB8AC3E}">
        <p14:creationId xmlns:p14="http://schemas.microsoft.com/office/powerpoint/2010/main" val="2006567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pic>
        <p:nvPicPr>
          <p:cNvPr id="157" name="图片"/>
          <p:cNvPicPr>
            <a:picLocks/>
          </p:cNvPicPr>
          <p:nvPr/>
        </p:nvPicPr>
        <p:blipFill>
          <a:blip r:embed="rId3" cstate="print"/>
          <a:stretch>
            <a:fillRect/>
          </a:stretch>
        </p:blipFill>
        <p:spPr>
          <a:xfrm>
            <a:off x="-2627" y="1823895"/>
            <a:ext cx="1602828" cy="2734134"/>
          </a:xfrm>
          <a:prstGeom prst="rect">
            <a:avLst/>
          </a:prstGeom>
          <a:noFill/>
          <a:ln w="12700" cap="flat" cmpd="sng">
            <a:noFill/>
            <a:prstDash val="solid"/>
            <a:round/>
          </a:ln>
        </p:spPr>
      </p:pic>
      <p:sp>
        <p:nvSpPr>
          <p:cNvPr id="158" name="文本框"/>
          <p:cNvSpPr>
            <a:spLocks noGrp="1"/>
          </p:cNvSpPr>
          <p:nvPr>
            <p:ph type="title"/>
          </p:nvPr>
        </p:nvSpPr>
        <p:spPr>
          <a:xfrm>
            <a:off x="739774" y="654938"/>
            <a:ext cx="8480425" cy="664200"/>
          </a:xfrm>
          <a:prstGeom prst="rect">
            <a:avLst/>
          </a:prstGeom>
          <a:noFill/>
          <a:ln w="12700" cap="flat" cmpd="sng">
            <a:noFill/>
            <a:prstDash val="solid"/>
            <a:round/>
          </a:ln>
        </p:spPr>
        <p:txBody>
          <a:bodyPr vert="horz" wrap="square" lIns="0" tIns="16500" rIns="0" bIns="0" anchor="ctr" anchorCtr="0">
            <a:prstTxWarp prst="textNoShape">
              <a:avLst/>
            </a:prstTxWarp>
            <a:spAutoFit/>
          </a:bodyPr>
          <a:lstStyle/>
          <a:p>
            <a:pPr marL="12700" indent="0" algn="l">
              <a:lnSpc>
                <a:spcPct val="100000"/>
              </a:lnSpc>
              <a:spcBef>
                <a:spcPts val="0"/>
              </a:spcBef>
              <a:spcAft>
                <a:spcPts val="0"/>
              </a:spcAft>
              <a:buNone/>
            </a:pPr>
            <a:r>
              <a:rPr lang="en-US" altLang="zh-CN" sz="4250" b="0" i="0" u="none" strike="noStrike" kern="0" cap="none" spc="0" baseline="0">
                <a:solidFill>
                  <a:srgbClr val="000000"/>
                </a:solidFill>
                <a:latin typeface="Arial" charset="0"/>
                <a:ea typeface="Arial" charset="0"/>
                <a:cs typeface="Lucida Sans" charset="0"/>
              </a:rPr>
              <a:t>RESULTS AND SCREENSHOTS</a:t>
            </a:r>
            <a:endParaRPr lang="zh-CN" altLang="en-US" sz="4250" b="0" i="0" u="none" strike="noStrike" kern="0" cap="none" spc="0" baseline="0">
              <a:solidFill>
                <a:srgbClr val="000000"/>
              </a:solidFill>
              <a:latin typeface="Arial" charset="0"/>
              <a:ea typeface="Arial" charset="0"/>
              <a:cs typeface="Lucida Sans" charset="0"/>
            </a:endParaRPr>
          </a:p>
        </p:txBody>
      </p:sp>
      <p:sp>
        <p:nvSpPr>
          <p:cNvPr id="159" name="矩形"/>
          <p:cNvSpPr>
            <a:spLocks/>
          </p:cNvSpPr>
          <p:nvPr/>
        </p:nvSpPr>
        <p:spPr>
          <a:xfrm>
            <a:off x="11277218" y="6473336"/>
            <a:ext cx="228600" cy="168898"/>
          </a:xfrm>
          <a:prstGeom prst="rect">
            <a:avLst/>
          </a:prstGeom>
          <a:noFill/>
          <a:ln w="12700" cap="flat" cmpd="sng">
            <a:noFill/>
            <a:prstDash val="solid"/>
            <a:round/>
          </a:ln>
        </p:spPr>
        <p:txBody>
          <a:bodyPr vert="horz" wrap="square" lIns="0" tIns="6973"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10</a:t>
            </a:fld>
            <a:endParaRPr lang="zh-CN" altLang="en-US" sz="1100" b="0" i="0" u="none" strike="noStrike" kern="0" cap="none" spc="0" baseline="0">
              <a:solidFill>
                <a:srgbClr val="FFFFFF"/>
              </a:solidFill>
              <a:latin typeface="Trebuchet MS" charset="0"/>
              <a:ea typeface="Trebuchet MS" charset="0"/>
              <a:cs typeface="Trebuchet MS" charset="0"/>
              <a:sym typeface="Trebuchet MS" charset="0"/>
            </a:endParaRPr>
          </a:p>
        </p:txBody>
      </p:sp>
      <p:sp>
        <p:nvSpPr>
          <p:cNvPr id="160" name="矩形"/>
          <p:cNvSpPr>
            <a:spLocks/>
          </p:cNvSpPr>
          <p:nvPr/>
        </p:nvSpPr>
        <p:spPr>
          <a:xfrm>
            <a:off x="2743200" y="2354703"/>
            <a:ext cx="8534019" cy="9486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endParaRPr>
          </a:p>
          <a:p>
            <a:pPr marL="0" indent="0" algn="l">
              <a:lnSpc>
                <a:spcPct val="100000"/>
              </a:lnSpc>
              <a:spcBef>
                <a:spcPts val="0"/>
              </a:spcBef>
              <a:spcAft>
                <a:spcPts val="0"/>
              </a:spcAft>
              <a:buNone/>
            </a:pPr>
            <a:endParaRPr lang="zh-CN" altLang="en-US" sz="2800" b="0" i="0" u="none" strike="noStrike" kern="0" cap="none" spc="0" baseline="0">
              <a:solidFill>
                <a:srgbClr val="FFFFFF"/>
              </a:solidFill>
              <a:latin typeface="Times New Roman" charset="0"/>
              <a:ea typeface="Times New Roman" charset="0"/>
              <a:cs typeface="Times New Roman" charset="0"/>
              <a:sym typeface="Times New Roman" charset="0"/>
            </a:endParaRPr>
          </a:p>
        </p:txBody>
      </p:sp>
      <p:pic>
        <p:nvPicPr>
          <p:cNvPr id="161" name="图片"/>
          <p:cNvPicPr>
            <a:picLocks/>
          </p:cNvPicPr>
          <p:nvPr/>
        </p:nvPicPr>
        <p:blipFill>
          <a:blip r:embed="rId4" cstate="print"/>
          <a:srcRect l="307" t="3969" b="19513"/>
          <a:stretch>
            <a:fillRect/>
          </a:stretch>
        </p:blipFill>
        <p:spPr>
          <a:xfrm>
            <a:off x="8653954" y="654936"/>
            <a:ext cx="3418490" cy="5818399"/>
          </a:xfrm>
          <a:prstGeom prst="rect">
            <a:avLst/>
          </a:prstGeom>
          <a:noFill/>
          <a:ln w="12700" cap="flat" cmpd="sng">
            <a:noFill/>
            <a:prstDash val="solid"/>
            <a:round/>
          </a:ln>
        </p:spPr>
      </p:pic>
      <p:sp>
        <p:nvSpPr>
          <p:cNvPr id="162" name="矩形"/>
          <p:cNvSpPr>
            <a:spLocks/>
          </p:cNvSpPr>
          <p:nvPr/>
        </p:nvSpPr>
        <p:spPr>
          <a:xfrm>
            <a:off x="1581533" y="1215875"/>
            <a:ext cx="6157092" cy="11772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The final output displays a clean and professional portfolio accessible across various devices. Here is a screenshot from the working version:</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3" name="矩形"/>
          <p:cNvSpPr>
            <a:spLocks/>
          </p:cNvSpPr>
          <p:nvPr/>
        </p:nvSpPr>
        <p:spPr>
          <a:xfrm>
            <a:off x="1925417" y="2899921"/>
            <a:ext cx="6109137" cy="4533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(Include the screenshot you previously shared here)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4" name="矩形"/>
          <p:cNvSpPr>
            <a:spLocks/>
          </p:cNvSpPr>
          <p:nvPr/>
        </p:nvSpPr>
        <p:spPr>
          <a:xfrm>
            <a:off x="1642295" y="3902919"/>
            <a:ext cx="6109139" cy="815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The portfolio is functional, readable, and highlights key content in a user-friendly layout</a:t>
            </a:r>
            <a:r>
              <a:rPr lang="en-US" altLang="zh-CN" sz="1800" b="0" i="0" u="none" strike="noStrike" kern="0" cap="none" spc="0" baseline="0">
                <a:solidFill>
                  <a:srgbClr val="FFFFFF"/>
                </a:solidFill>
                <a:latin typeface="Century Gothic" charset="0"/>
                <a:ea typeface="Century Gothic" charset="0"/>
                <a:cs typeface="Century Gothic" charset="0"/>
                <a:sym typeface="Century Gothic" charset="0"/>
              </a:rPr>
              <a:t>.</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65" name="右箭头"/>
          <p:cNvSpPr>
            <a:spLocks/>
          </p:cNvSpPr>
          <p:nvPr/>
        </p:nvSpPr>
        <p:spPr>
          <a:xfrm>
            <a:off x="7952636" y="3094140"/>
            <a:ext cx="381000" cy="193643"/>
          </a:xfrm>
          <a:prstGeom prst="rightArrow">
            <a:avLst>
              <a:gd name="adj1" fmla="val 50000"/>
              <a:gd name="adj2" fmla="val 49989"/>
            </a:avLst>
          </a:prstGeom>
          <a:solidFill>
            <a:srgbClr val="FFFFFF"/>
          </a:solidFill>
          <a:ln w="15875" cap="rnd" cmpd="sng">
            <a:solidFill>
              <a:srgbClr val="011B28"/>
            </a:solidFill>
            <a:prstDash val="solid"/>
            <a:round/>
          </a:ln>
        </p:spPr>
      </p:sp>
    </p:spTree>
    <p:extLst>
      <p:ext uri="{BB962C8B-B14F-4D97-AF65-F5344CB8AC3E}">
        <p14:creationId xmlns:p14="http://schemas.microsoft.com/office/powerpoint/2010/main" val="1570557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168" name="文本框"/>
          <p:cNvSpPr>
            <a:spLocks noGrp="1"/>
          </p:cNvSpPr>
          <p:nvPr>
            <p:ph type="title"/>
          </p:nvPr>
        </p:nvSpPr>
        <p:spPr>
          <a:xfrm>
            <a:off x="755332" y="650071"/>
            <a:ext cx="4578668" cy="222875"/>
          </a:xfrm>
          <a:prstGeom prst="rect">
            <a:avLst/>
          </a:prstGeom>
          <a:noFill/>
          <a:ln w="12700" cap="flat" cmpd="sng">
            <a:noFill/>
            <a:prstDash val="solid"/>
            <a:round/>
          </a:ln>
        </p:spPr>
        <p:txBody>
          <a:bodyPr vert="horz" wrap="square" lIns="0" tIns="13325" rIns="0" bIns="0" anchor="ctr" anchorCtr="0">
            <a:prstTxWarp prst="textNoShape">
              <a:avLst/>
            </a:prstTxWarp>
            <a:spAutoFit/>
          </a:bodyPr>
          <a:lstStyle/>
          <a:p>
            <a:pPr marL="12700" indent="0" algn="l">
              <a:lnSpc>
                <a:spcPct val="100000"/>
              </a:lnSpc>
              <a:spcBef>
                <a:spcPts val="0"/>
              </a:spcBef>
              <a:spcAft>
                <a:spcPts val="0"/>
              </a:spcAft>
              <a:buNone/>
            </a:pPr>
            <a:r>
              <a:rPr lang="en-US" altLang="zh-CN" sz="1400" b="0" i="0" u="none" strike="noStrike" kern="0" cap="none" spc="0" baseline="0">
                <a:solidFill>
                  <a:srgbClr val="000000"/>
                </a:solidFill>
                <a:latin typeface="Arial" charset="0"/>
                <a:ea typeface="Arial" charset="0"/>
                <a:cs typeface="Lucida Sans" charset="0"/>
              </a:rPr>
              <a:t>CONCLUSION</a:t>
            </a:r>
            <a:endParaRPr lang="zh-CN" altLang="en-US" sz="1400" b="0" i="0" u="none" strike="noStrike" kern="0" cap="none" spc="0" baseline="0">
              <a:solidFill>
                <a:srgbClr val="000000"/>
              </a:solidFill>
              <a:latin typeface="Arial" charset="0"/>
              <a:ea typeface="Arial" charset="0"/>
              <a:cs typeface="Lucida Sans" charset="0"/>
            </a:endParaRPr>
          </a:p>
        </p:txBody>
      </p:sp>
      <p:sp>
        <p:nvSpPr>
          <p:cNvPr id="169" name="矩形"/>
          <p:cNvSpPr>
            <a:spLocks/>
          </p:cNvSpPr>
          <p:nvPr/>
        </p:nvSpPr>
        <p:spPr>
          <a:xfrm>
            <a:off x="11277218" y="6473336"/>
            <a:ext cx="228600" cy="168898"/>
          </a:xfrm>
          <a:prstGeom prst="rect">
            <a:avLst/>
          </a:prstGeom>
          <a:noFill/>
          <a:ln w="12700" cap="flat" cmpd="sng">
            <a:noFill/>
            <a:prstDash val="solid"/>
            <a:round/>
          </a:ln>
        </p:spPr>
        <p:txBody>
          <a:bodyPr vert="horz" wrap="square" lIns="0" tIns="6973"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11</a:t>
            </a:fld>
            <a:endParaRPr lang="zh-CN" altLang="en-US" sz="1100" b="0" i="0" u="none" strike="noStrike" kern="0" cap="none" spc="0" baseline="0">
              <a:solidFill>
                <a:srgbClr val="FFFFFF"/>
              </a:solidFill>
              <a:latin typeface="Trebuchet MS" charset="0"/>
              <a:ea typeface="Trebuchet MS" charset="0"/>
              <a:cs typeface="Trebuchet MS" charset="0"/>
              <a:sym typeface="Trebuchet MS" charset="0"/>
            </a:endParaRPr>
          </a:p>
        </p:txBody>
      </p:sp>
      <p:sp>
        <p:nvSpPr>
          <p:cNvPr id="170" name="矩形"/>
          <p:cNvSpPr>
            <a:spLocks/>
          </p:cNvSpPr>
          <p:nvPr/>
        </p:nvSpPr>
        <p:spPr>
          <a:xfrm>
            <a:off x="2286000" y="1752599"/>
            <a:ext cx="6858000" cy="26250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This portfolio project not only helped in applying front-end web development skills but also created a strong digital identity for the developer. It enables easy access for employers and collaborators to learn about the individual’s skills, view projects, and connect professionally. The portfolio can be further enhanced by integrating animations, more projects, and a blog section in the future.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659921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173" name="文本框"/>
          <p:cNvSpPr>
            <a:spLocks noGrp="1"/>
          </p:cNvSpPr>
          <p:nvPr>
            <p:ph type="ctrTitle"/>
          </p:nvPr>
        </p:nvSpPr>
        <p:spPr>
          <a:xfrm>
            <a:off x="304800" y="-1485901"/>
            <a:ext cx="8000999" cy="2971799"/>
          </a:xfrm>
          <a:prstGeom prst="rect">
            <a:avLst/>
          </a:prstGeom>
          <a:noFill/>
          <a:ln w="12700" cap="flat" cmpd="sng">
            <a:noFill/>
            <a:prstDash val="solid"/>
            <a:round/>
          </a:ln>
        </p:spPr>
        <p:txBody>
          <a:bodyPr vert="horz" wrap="square" lIns="91425" tIns="45700" rIns="91425" bIns="45700" anchor="b" anchorCtr="0">
            <a:prstTxWarp prst="textNoShape">
              <a:avLst/>
            </a:prstTxWarp>
          </a:bodyPr>
          <a:lstStyle/>
          <a:p>
            <a:pPr marL="0" indent="0" algn="l">
              <a:lnSpc>
                <a:spcPct val="100000"/>
              </a:lnSpc>
              <a:spcBef>
                <a:spcPts val="0"/>
              </a:spcBef>
              <a:spcAft>
                <a:spcPts val="0"/>
              </a:spcAft>
              <a:buNone/>
            </a:pPr>
            <a:r>
              <a:rPr lang="en-US" altLang="zh-CN" sz="4800" b="1" i="1" u="none" strike="noStrike" kern="0" cap="none" spc="0" baseline="0">
                <a:solidFill>
                  <a:srgbClr val="000000"/>
                </a:solidFill>
                <a:latin typeface="Arial" charset="0"/>
                <a:ea typeface="Arial" charset="0"/>
                <a:cs typeface="Lucida Sans" charset="0"/>
              </a:rPr>
              <a:t>GITHUB LINK:-</a:t>
            </a:r>
            <a:endParaRPr lang="zh-CN" altLang="en-US" sz="4800" b="0" i="0" u="none" strike="noStrike" kern="0" cap="none" spc="0" baseline="0">
              <a:solidFill>
                <a:srgbClr val="000000"/>
              </a:solidFill>
              <a:latin typeface="Arial" charset="0"/>
              <a:ea typeface="Arial" charset="0"/>
              <a:cs typeface="Lucida Sans" charset="0"/>
            </a:endParaRPr>
          </a:p>
        </p:txBody>
      </p:sp>
      <p:sp>
        <p:nvSpPr>
          <p:cNvPr id="174" name="文本框"/>
          <p:cNvSpPr>
            <a:spLocks noGrp="1"/>
          </p:cNvSpPr>
          <p:nvPr>
            <p:ph type="subTitle" idx="1"/>
          </p:nvPr>
        </p:nvSpPr>
        <p:spPr>
          <a:xfrm rot="21583876">
            <a:off x="685800" y="1981200"/>
            <a:ext cx="8073665" cy="1335490"/>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a:lnSpc>
                <a:spcPct val="90000"/>
              </a:lnSpc>
            </a:pPr>
            <a:r>
              <a:rPr lang="en-IN" altLang="zh-CN" sz="2100" b="1" i="1">
                <a:solidFill>
                  <a:srgbClr val="E3F7FC"/>
                </a:solidFill>
                <a:cs typeface="Lucida Sans" charset="0"/>
              </a:rPr>
              <a:t>https://kdivyapriya25.github.io/TNSD-FWD-DP/</a:t>
            </a:r>
            <a:endParaRPr lang="zh-CN" altLang="en-US" sz="2100" b="1" i="1" u="none" strike="noStrike" kern="0" cap="none" spc="0" baseline="0" dirty="0">
              <a:solidFill>
                <a:srgbClr val="E3F7FC"/>
              </a:solidFill>
              <a:latin typeface="Arial" charset="0"/>
              <a:ea typeface="Arial" charset="0"/>
              <a:cs typeface="Lucida Sans" charset="0"/>
            </a:endParaRPr>
          </a:p>
        </p:txBody>
      </p:sp>
    </p:spTree>
    <p:extLst>
      <p:ext uri="{BB962C8B-B14F-4D97-AF65-F5344CB8AC3E}">
        <p14:creationId xmlns:p14="http://schemas.microsoft.com/office/powerpoint/2010/main" val="59249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45" name="曲线"/>
          <p:cNvSpPr>
            <a:spLocks/>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round/>
          </a:ln>
        </p:spPr>
      </p:sp>
      <p:grpSp>
        <p:nvGrpSpPr>
          <p:cNvPr id="55" name="组合"/>
          <p:cNvGrpSpPr>
            <a:grpSpLocks/>
          </p:cNvGrpSpPr>
          <p:nvPr/>
        </p:nvGrpSpPr>
        <p:grpSpPr>
          <a:xfrm>
            <a:off x="7438791" y="0"/>
            <a:ext cx="4743794" cy="6858466"/>
            <a:chOff x="7438791" y="0"/>
            <a:chExt cx="4743794" cy="6858466"/>
          </a:xfrm>
        </p:grpSpPr>
        <p:sp>
          <p:nvSpPr>
            <p:cNvPr id="46" name="曲线"/>
            <p:cNvSpPr>
              <a:spLocks/>
            </p:cNvSpPr>
            <p:nvPr/>
          </p:nvSpPr>
          <p:spPr>
            <a:xfrm>
              <a:off x="9367605"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47" name="曲线"/>
            <p:cNvSpPr>
              <a:spLocks/>
            </p:cNvSpPr>
            <p:nvPr/>
          </p:nvSpPr>
          <p:spPr>
            <a:xfrm>
              <a:off x="7438791"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8" name="曲线"/>
            <p:cNvSpPr>
              <a:spLocks/>
            </p:cNvSpPr>
            <p:nvPr/>
          </p:nvSpPr>
          <p:spPr>
            <a:xfrm>
              <a:off x="9172279"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49" name="曲线"/>
            <p:cNvSpPr>
              <a:spLocks/>
            </p:cNvSpPr>
            <p:nvPr/>
          </p:nvSpPr>
          <p:spPr>
            <a:xfrm>
              <a:off x="9593056"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50" name="曲线"/>
            <p:cNvSpPr>
              <a:spLocks/>
            </p:cNvSpPr>
            <p:nvPr/>
          </p:nvSpPr>
          <p:spPr>
            <a:xfrm>
              <a:off x="8924629"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51" name="曲线"/>
            <p:cNvSpPr>
              <a:spLocks/>
            </p:cNvSpPr>
            <p:nvPr/>
          </p:nvSpPr>
          <p:spPr>
            <a:xfrm>
              <a:off x="9328109"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52" name="曲线"/>
            <p:cNvSpPr>
              <a:spLocks/>
            </p:cNvSpPr>
            <p:nvPr/>
          </p:nvSpPr>
          <p:spPr>
            <a:xfrm>
              <a:off x="10886779"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53" name="曲线"/>
            <p:cNvSpPr>
              <a:spLocks/>
            </p:cNvSpPr>
            <p:nvPr/>
          </p:nvSpPr>
          <p:spPr>
            <a:xfrm>
              <a:off x="10926426"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54" name="曲线"/>
            <p:cNvSpPr>
              <a:spLocks/>
            </p:cNvSpPr>
            <p:nvPr/>
          </p:nvSpPr>
          <p:spPr>
            <a:xfrm>
              <a:off x="10362904"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56"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57" name="文本框"/>
          <p:cNvSpPr>
            <a:spLocks noGrp="1"/>
          </p:cNvSpPr>
          <p:nvPr>
            <p:ph type="title"/>
          </p:nvPr>
        </p:nvSpPr>
        <p:spPr>
          <a:xfrm>
            <a:off x="637558" y="1249010"/>
            <a:ext cx="8229600" cy="4159875"/>
          </a:xfrm>
          <a:prstGeom prst="rect">
            <a:avLst/>
          </a:prstGeom>
          <a:noFill/>
          <a:ln w="12700" cap="flat" cmpd="sng">
            <a:noFill/>
            <a:prstDash val="solid"/>
            <a:round/>
          </a:ln>
        </p:spPr>
        <p:txBody>
          <a:bodyPr vert="horz" wrap="square" lIns="0" tIns="16500" rIns="0" bIns="0" anchor="ctr" anchorCtr="0">
            <a:prstTxWarp prst="textNoShape">
              <a:avLst/>
            </a:prstTxWarp>
            <a:spAutoFit/>
          </a:bodyPr>
          <a:lstStyle/>
          <a:p>
            <a:pPr marL="12700" indent="0" algn="l">
              <a:lnSpc>
                <a:spcPct val="100000"/>
              </a:lnSpc>
              <a:spcBef>
                <a:spcPts val="0"/>
              </a:spcBef>
              <a:spcAft>
                <a:spcPts val="0"/>
              </a:spcAft>
              <a:buNone/>
            </a:pPr>
            <a:r>
              <a:rPr lang="en-US" altLang="zh-CN" sz="4250" b="1" i="1" u="none" strike="noStrike" kern="0" cap="none" spc="0" baseline="0">
                <a:solidFill>
                  <a:srgbClr val="595959"/>
                </a:solidFill>
                <a:latin typeface="Arial" charset="0"/>
                <a:ea typeface="Arial" charset="0"/>
                <a:cs typeface="Lucida Sans" charset="0"/>
              </a:rPr>
              <a:t>PROJECT TITLE</a:t>
            </a:r>
            <a:br>
              <a:rPr lang="zh-CN" altLang="en-US" sz="4250" b="0" i="0" u="none" strike="noStrike" kern="0" cap="none" spc="0" baseline="0">
                <a:solidFill>
                  <a:srgbClr val="595959"/>
                </a:solidFill>
                <a:latin typeface="Arial" charset="0"/>
                <a:ea typeface="Arial" charset="0"/>
                <a:cs typeface="Lucida Sans" charset="0"/>
              </a:rPr>
            </a:br>
            <a:br>
              <a:rPr lang="zh-CN" altLang="en-US" sz="4250" b="0" i="0" u="none" strike="noStrike" kern="0" cap="none" spc="0" baseline="0">
                <a:solidFill>
                  <a:srgbClr val="595959"/>
                </a:solidFill>
                <a:latin typeface="Arial" charset="0"/>
                <a:ea typeface="Arial" charset="0"/>
                <a:cs typeface="Lucida Sans" charset="0"/>
              </a:rPr>
            </a:br>
            <a:br>
              <a:rPr lang="zh-CN" altLang="en-US" sz="4250" b="0" i="0" u="none" strike="noStrike" kern="0" cap="none" spc="0" baseline="0">
                <a:solidFill>
                  <a:srgbClr val="595959"/>
                </a:solidFill>
                <a:latin typeface="Arial" charset="0"/>
                <a:ea typeface="Arial" charset="0"/>
                <a:cs typeface="Lucida Sans" charset="0"/>
              </a:rPr>
            </a:br>
            <a:r>
              <a:rPr lang="en-US" altLang="zh-CN" sz="6000" b="1" i="1" u="none" strike="noStrike" kern="0" cap="none" spc="0" baseline="0">
                <a:solidFill>
                  <a:srgbClr val="595959"/>
                </a:solidFill>
                <a:latin typeface="Arial" charset="0"/>
                <a:ea typeface="Arial" charset="0"/>
                <a:cs typeface="Lucida Sans" charset="0"/>
              </a:rPr>
              <a:t>DIGITAL PORTFOLIO</a:t>
            </a:r>
            <a:br>
              <a:rPr lang="zh-CN" altLang="en-US" sz="4250" b="1" i="0" u="none" strike="noStrike" kern="0" cap="none" spc="0" baseline="0">
                <a:solidFill>
                  <a:srgbClr val="595959"/>
                </a:solidFill>
                <a:latin typeface="Arial" charset="0"/>
                <a:ea typeface="Arial" charset="0"/>
                <a:cs typeface="Lucida Sans" charset="0"/>
              </a:rPr>
            </a:br>
            <a:br>
              <a:rPr lang="zh-CN" altLang="en-US" sz="4250" b="1" i="0" u="none" strike="noStrike" kern="0" cap="none" spc="0" baseline="0">
                <a:solidFill>
                  <a:srgbClr val="595959"/>
                </a:solidFill>
                <a:latin typeface="Arial" charset="0"/>
                <a:ea typeface="Arial" charset="0"/>
                <a:cs typeface="Lucida Sans" charset="0"/>
              </a:rPr>
            </a:br>
            <a:endParaRPr lang="zh-CN" altLang="en-US" sz="4250" b="1" i="0" u="none" strike="noStrike" kern="0" cap="none" spc="0" baseline="0">
              <a:solidFill>
                <a:srgbClr val="595959"/>
              </a:solidFill>
              <a:latin typeface="Arial" charset="0"/>
              <a:ea typeface="Arial" charset="0"/>
              <a:cs typeface="Lucida Sans" charset="0"/>
            </a:endParaRPr>
          </a:p>
        </p:txBody>
      </p:sp>
      <p:sp>
        <p:nvSpPr>
          <p:cNvPr id="58" name="文本框"/>
          <p:cNvSpPr>
            <a:spLocks noGrp="1"/>
          </p:cNvSpPr>
          <p:nvPr>
            <p:ph type="sldNum"/>
          </p:nvPr>
        </p:nvSpPr>
        <p:spPr>
          <a:xfrm>
            <a:off x="10363199" y="5755650"/>
            <a:ext cx="1142245" cy="492750"/>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2</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grpSp>
        <p:nvGrpSpPr>
          <p:cNvPr id="61" name="组合"/>
          <p:cNvGrpSpPr>
            <a:grpSpLocks/>
          </p:cNvGrpSpPr>
          <p:nvPr/>
        </p:nvGrpSpPr>
        <p:grpSpPr>
          <a:xfrm>
            <a:off x="466725" y="6410325"/>
            <a:ext cx="3705224" cy="295275"/>
            <a:chOff x="466725" y="6410325"/>
            <a:chExt cx="3705224" cy="295275"/>
          </a:xfrm>
        </p:grpSpPr>
        <p:pic>
          <p:nvPicPr>
            <p:cNvPr id="5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round/>
            </a:ln>
          </p:spPr>
        </p:pic>
        <p:pic>
          <p:nvPicPr>
            <p:cNvPr id="6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round/>
            </a:ln>
          </p:spPr>
        </p:pic>
      </p:grpSp>
    </p:spTree>
    <p:extLst>
      <p:ext uri="{BB962C8B-B14F-4D97-AF65-F5344CB8AC3E}">
        <p14:creationId xmlns:p14="http://schemas.microsoft.com/office/powerpoint/2010/main" val="215829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64"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8"/>
                </a:lnTo>
                <a:lnTo>
                  <a:pt x="21599" y="21598"/>
                </a:lnTo>
                <a:lnTo>
                  <a:pt x="21599" y="0"/>
                </a:lnTo>
                <a:close/>
              </a:path>
            </a:pathLst>
          </a:custGeom>
          <a:solidFill>
            <a:srgbClr val="F1F1F1"/>
          </a:solidFill>
          <a:ln cap="flat" cmpd="sng">
            <a:noFill/>
            <a:prstDash val="solid"/>
            <a:round/>
          </a:ln>
        </p:spPr>
      </p:sp>
      <p:grpSp>
        <p:nvGrpSpPr>
          <p:cNvPr id="74" name="组合"/>
          <p:cNvGrpSpPr>
            <a:grpSpLocks/>
          </p:cNvGrpSpPr>
          <p:nvPr/>
        </p:nvGrpSpPr>
        <p:grpSpPr>
          <a:xfrm>
            <a:off x="7448612" y="0"/>
            <a:ext cx="4743794" cy="6858466"/>
            <a:chOff x="7448612" y="0"/>
            <a:chExt cx="4743794" cy="6858466"/>
          </a:xfrm>
        </p:grpSpPr>
        <p:sp>
          <p:nvSpPr>
            <p:cNvPr id="65"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7"/>
                  </a:lnTo>
                </a:path>
              </a:pathLst>
            </a:custGeom>
            <a:noFill/>
            <a:ln w="9525" cap="flat" cmpd="sng">
              <a:solidFill>
                <a:srgbClr val="5FCAEE"/>
              </a:solidFill>
              <a:prstDash val="solid"/>
              <a:round/>
            </a:ln>
          </p:spPr>
        </p:sp>
        <p:sp>
          <p:nvSpPr>
            <p:cNvPr id="66"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7"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round/>
            </a:ln>
          </p:spPr>
        </p:sp>
        <p:sp>
          <p:nvSpPr>
            <p:cNvPr id="68" name="曲线"/>
            <p:cNvSpPr>
              <a:spLocks/>
            </p:cNvSpPr>
            <p:nvPr/>
          </p:nvSpPr>
          <p:spPr>
            <a:xfrm>
              <a:off x="9602878" y="0"/>
              <a:ext cx="2589528"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round/>
            </a:ln>
          </p:spPr>
        </p:sp>
        <p:sp>
          <p:nvSpPr>
            <p:cNvPr id="69"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sp>
          <p:nvSpPr>
            <p:cNvPr id="70"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ap="flat" cmpd="sng">
              <a:noFill/>
              <a:prstDash val="solid"/>
              <a:round/>
            </a:ln>
          </p:spPr>
        </p:sp>
        <p:sp>
          <p:nvSpPr>
            <p:cNvPr id="71"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round/>
            </a:ln>
          </p:spPr>
        </p:sp>
        <p:sp>
          <p:nvSpPr>
            <p:cNvPr id="72" name="曲线"/>
            <p:cNvSpPr>
              <a:spLocks/>
            </p:cNvSpPr>
            <p:nvPr/>
          </p:nvSpPr>
          <p:spPr>
            <a:xfrm>
              <a:off x="10936247" y="0"/>
              <a:ext cx="1256028"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round/>
            </a:ln>
          </p:spPr>
        </p:sp>
        <p:sp>
          <p:nvSpPr>
            <p:cNvPr id="73"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5000"/>
              </a:srgbClr>
            </a:solidFill>
            <a:ln cap="flat" cmpd="sng">
              <a:noFill/>
              <a:prstDash val="solid"/>
              <a:round/>
            </a:ln>
          </p:spPr>
        </p:sp>
      </p:grpSp>
      <p:sp>
        <p:nvSpPr>
          <p:cNvPr id="75"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round/>
          </a:ln>
        </p:spPr>
      </p:sp>
      <p:sp>
        <p:nvSpPr>
          <p:cNvPr id="76" name="矩形"/>
          <p:cNvSpPr>
            <a:spLocks/>
          </p:cNvSpPr>
          <p:nvPr/>
        </p:nvSpPr>
        <p:spPr>
          <a:xfrm>
            <a:off x="752474" y="6486037"/>
            <a:ext cx="1773554" cy="186213"/>
          </a:xfrm>
          <a:prstGeom prst="rect">
            <a:avLst/>
          </a:prstGeom>
          <a:noFill/>
          <a:ln w="12700" cap="flat" cmpd="sng">
            <a:noFill/>
            <a:prstDash val="solid"/>
            <a:round/>
          </a:ln>
        </p:spPr>
        <p:txBody>
          <a:bodyPr vert="horz" wrap="square" lIns="0" tIns="0" rIns="0" bIns="0" anchor="t" anchorCtr="0">
            <a:prstTxWarp prst="textNoShape">
              <a:avLst/>
            </a:prstTxWarp>
            <a:spAutoFit/>
          </a:bodyPr>
          <a:lstStyle/>
          <a:p>
            <a:pPr marL="0" indent="0" algn="l">
              <a:lnSpc>
                <a:spcPct val="115000"/>
              </a:lnSpc>
              <a:spcBef>
                <a:spcPts val="0"/>
              </a:spcBef>
              <a:spcAft>
                <a:spcPts val="0"/>
              </a:spcAft>
              <a:buNone/>
            </a:pPr>
            <a:r>
              <a:rPr lang="en-US" altLang="zh-CN" sz="1100" b="0" i="0" u="none" strike="noStrike" kern="0" cap="none" spc="0" baseline="0">
                <a:solidFill>
                  <a:srgbClr val="2D83C3"/>
                </a:solidFill>
                <a:latin typeface="Trebuchet MS" charset="0"/>
                <a:ea typeface="Trebuchet MS" charset="0"/>
                <a:cs typeface="Trebuchet MS" charset="0"/>
                <a:sym typeface="Trebuchet MS" charset="0"/>
              </a:rPr>
              <a:t>3/21/2024  </a:t>
            </a:r>
            <a:r>
              <a:rPr lang="en-US" altLang="zh-CN" sz="1100" b="1" i="0" u="none" strike="noStrike" kern="0" cap="none" spc="0" baseline="0">
                <a:solidFill>
                  <a:srgbClr val="2D83C3"/>
                </a:solidFill>
                <a:latin typeface="Trebuchet MS" charset="0"/>
                <a:ea typeface="Trebuchet MS" charset="0"/>
                <a:cs typeface="Trebuchet MS" charset="0"/>
                <a:sym typeface="Trebuchet MS" charset="0"/>
              </a:rPr>
              <a:t>Annual Review</a:t>
            </a:r>
            <a:endParaRPr lang="zh-CN" altLang="en-US" sz="1100" b="0" i="0" u="none" strike="noStrike" kern="0" cap="none" spc="0" baseline="0">
              <a:solidFill>
                <a:srgbClr val="FFFFFF"/>
              </a:solidFill>
              <a:latin typeface="Trebuchet MS" charset="0"/>
              <a:ea typeface="Trebuchet MS" charset="0"/>
              <a:cs typeface="Trebuchet MS" charset="0"/>
              <a:sym typeface="Trebuchet MS" charset="0"/>
            </a:endParaRPr>
          </a:p>
        </p:txBody>
      </p:sp>
      <p:sp>
        <p:nvSpPr>
          <p:cNvPr id="77"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ap="flat" cmpd="sng">
            <a:noFill/>
            <a:prstDash val="solid"/>
            <a:round/>
          </a:ln>
        </p:spPr>
      </p:sp>
      <p:sp>
        <p:nvSpPr>
          <p:cNvPr id="78"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ap="flat" cmpd="sng">
            <a:noFill/>
            <a:prstDash val="solid"/>
            <a:round/>
          </a:ln>
        </p:spPr>
      </p:sp>
      <p:pic>
        <p:nvPicPr>
          <p:cNvPr id="79"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round/>
          </a:ln>
        </p:spPr>
      </p:pic>
      <p:grpSp>
        <p:nvGrpSpPr>
          <p:cNvPr id="82" name="组合"/>
          <p:cNvGrpSpPr>
            <a:grpSpLocks/>
          </p:cNvGrpSpPr>
          <p:nvPr/>
        </p:nvGrpSpPr>
        <p:grpSpPr>
          <a:xfrm>
            <a:off x="47625" y="3819523"/>
            <a:ext cx="4124324" cy="3009896"/>
            <a:chOff x="47625" y="3819523"/>
            <a:chExt cx="4124324" cy="3009896"/>
          </a:xfrm>
        </p:grpSpPr>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round/>
            </a:ln>
          </p:spPr>
        </p:pic>
        <p:pic>
          <p:nvPicPr>
            <p:cNvPr id="81"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round/>
            </a:ln>
          </p:spPr>
        </p:pic>
      </p:grpSp>
      <p:sp>
        <p:nvSpPr>
          <p:cNvPr id="83" name="文本框"/>
          <p:cNvSpPr>
            <a:spLocks noGrp="1"/>
          </p:cNvSpPr>
          <p:nvPr>
            <p:ph type="title"/>
          </p:nvPr>
        </p:nvSpPr>
        <p:spPr>
          <a:xfrm>
            <a:off x="739774" y="713045"/>
            <a:ext cx="2357120" cy="222875"/>
          </a:xfrm>
          <a:prstGeom prst="rect">
            <a:avLst/>
          </a:prstGeom>
          <a:noFill/>
          <a:ln w="12700" cap="flat" cmpd="sng">
            <a:noFill/>
            <a:prstDash val="solid"/>
            <a:round/>
          </a:ln>
        </p:spPr>
        <p:txBody>
          <a:bodyPr vert="horz" wrap="square" lIns="0" tIns="13325" rIns="0" bIns="0" anchor="ctr" anchorCtr="0">
            <a:prstTxWarp prst="textNoShape">
              <a:avLst/>
            </a:prstTxWarp>
            <a:spAutoFit/>
          </a:bodyPr>
          <a:lstStyle/>
          <a:p>
            <a:pPr marL="12700" indent="0" algn="l">
              <a:lnSpc>
                <a:spcPct val="100000"/>
              </a:lnSpc>
              <a:spcBef>
                <a:spcPts val="0"/>
              </a:spcBef>
              <a:spcAft>
                <a:spcPts val="0"/>
              </a:spcAft>
              <a:buNone/>
            </a:pPr>
            <a:r>
              <a:rPr lang="en-US" altLang="zh-CN" sz="1400" b="0" i="1" u="none" strike="noStrike" kern="0" cap="none" spc="0" baseline="0">
                <a:solidFill>
                  <a:srgbClr val="76DBF4"/>
                </a:solidFill>
                <a:latin typeface="Arial" charset="0"/>
                <a:ea typeface="Arial" charset="0"/>
                <a:cs typeface="Lucida Sans" charset="0"/>
              </a:rPr>
              <a:t>AGENDA</a:t>
            </a:r>
            <a:endParaRPr lang="zh-CN" altLang="en-US" sz="1400" b="0" i="0" u="none" strike="noStrike" kern="0" cap="none" spc="0" baseline="0">
              <a:solidFill>
                <a:srgbClr val="000000"/>
              </a:solidFill>
              <a:latin typeface="Arial" charset="0"/>
              <a:ea typeface="Arial" charset="0"/>
              <a:cs typeface="Lucida Sans" charset="0"/>
            </a:endParaRPr>
          </a:p>
        </p:txBody>
      </p:sp>
      <p:sp>
        <p:nvSpPr>
          <p:cNvPr id="84" name="文本框"/>
          <p:cNvSpPr>
            <a:spLocks noGrp="1"/>
          </p:cNvSpPr>
          <p:nvPr>
            <p:ph type="sldNum"/>
          </p:nvPr>
        </p:nvSpPr>
        <p:spPr>
          <a:xfrm>
            <a:off x="10363199" y="5755650"/>
            <a:ext cx="1142245" cy="492750"/>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3</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sp>
        <p:nvSpPr>
          <p:cNvPr id="85" name="矩形"/>
          <p:cNvSpPr>
            <a:spLocks/>
          </p:cNvSpPr>
          <p:nvPr/>
        </p:nvSpPr>
        <p:spPr>
          <a:xfrm>
            <a:off x="2509806" y="1041533"/>
            <a:ext cx="5029200" cy="48062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charset="0"/>
              <a:ea typeface="Times New Roman" charset="0"/>
              <a:cs typeface="Times New Roman" charset="0"/>
              <a:sym typeface="Times New Roman"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Problem Statement</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Project Overview</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End Users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Tools and Technologies</a:t>
            </a: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Portfolio design and Layout</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Features and Functionality</a:t>
            </a: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Results and Screenshots</a:t>
            </a: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Conclusion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177800" algn="l">
              <a:lnSpc>
                <a:spcPct val="100000"/>
              </a:lnSpc>
              <a:spcBef>
                <a:spcPts val="0"/>
              </a:spcBef>
              <a:spcAft>
                <a:spcPts val="0"/>
              </a:spcAft>
              <a:buClr>
                <a:srgbClr val="0D0D0D"/>
              </a:buClr>
              <a:buSzPts val="2800"/>
              <a:buFontTx/>
              <a:buAutoNum type="arabicPeriod"/>
            </a:pPr>
            <a:r>
              <a:rPr lang="en-US" altLang="zh-CN" sz="2800" b="0" i="1" u="none" strike="noStrike" kern="0" cap="none" spc="0" baseline="0">
                <a:solidFill>
                  <a:srgbClr val="0D0D0D"/>
                </a:solidFill>
                <a:latin typeface="Times New Roman" charset="0"/>
                <a:ea typeface="Times New Roman" charset="0"/>
                <a:cs typeface="Times New Roman" charset="0"/>
                <a:sym typeface="Times New Roman" charset="0"/>
              </a:rPr>
              <a:t>Github Link</a:t>
            </a:r>
          </a:p>
          <a:p>
            <a:pPr marL="0" indent="0" algn="l">
              <a:lnSpc>
                <a:spcPct val="100000"/>
              </a:lnSpc>
              <a:spcBef>
                <a:spcPts val="0"/>
              </a:spcBef>
              <a:spcAft>
                <a:spcPts val="0"/>
              </a:spcAft>
              <a:buNone/>
            </a:pPr>
            <a:endParaRPr lang="zh-CN" altLang="en-US" sz="2800" b="0" i="0" u="none" strike="noStrike" kern="0" cap="none" spc="0" baseline="0">
              <a:solidFill>
                <a:srgbClr val="FFFFFF"/>
              </a:solidFill>
              <a:latin typeface="Times New Roman" charset="0"/>
              <a:ea typeface="Times New Roman" charset="0"/>
              <a:cs typeface="Times New Roman" charset="0"/>
              <a:sym typeface="Times New Roman" charset="0"/>
            </a:endParaRPr>
          </a:p>
        </p:txBody>
      </p:sp>
    </p:spTree>
    <p:extLst>
      <p:ext uri="{BB962C8B-B14F-4D97-AF65-F5344CB8AC3E}">
        <p14:creationId xmlns:p14="http://schemas.microsoft.com/office/powerpoint/2010/main" val="1894104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grpSp>
        <p:nvGrpSpPr>
          <p:cNvPr id="91" name="组合"/>
          <p:cNvGrpSpPr>
            <a:grpSpLocks/>
          </p:cNvGrpSpPr>
          <p:nvPr/>
        </p:nvGrpSpPr>
        <p:grpSpPr>
          <a:xfrm>
            <a:off x="9553197" y="3124200"/>
            <a:ext cx="2762247" cy="3257550"/>
            <a:chOff x="9553197" y="3124200"/>
            <a:chExt cx="2762247" cy="3257550"/>
          </a:xfrm>
        </p:grpSpPr>
        <p:sp>
          <p:nvSpPr>
            <p:cNvPr id="88" name="曲线"/>
            <p:cNvSpPr>
              <a:spLocks/>
            </p:cNvSpPr>
            <p:nvPr/>
          </p:nvSpPr>
          <p:spPr>
            <a:xfrm>
              <a:off x="10915272" y="5553075"/>
              <a:ext cx="457197"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round/>
            </a:ln>
          </p:spPr>
        </p:sp>
        <p:sp>
          <p:nvSpPr>
            <p:cNvPr id="89" name="曲线"/>
            <p:cNvSpPr>
              <a:spLocks/>
            </p:cNvSpPr>
            <p:nvPr/>
          </p:nvSpPr>
          <p:spPr>
            <a:xfrm>
              <a:off x="10915272" y="60864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8"/>
                  </a:lnTo>
                  <a:lnTo>
                    <a:pt x="21600" y="21598"/>
                  </a:lnTo>
                  <a:lnTo>
                    <a:pt x="21600" y="0"/>
                  </a:lnTo>
                  <a:close/>
                </a:path>
              </a:pathLst>
            </a:custGeom>
            <a:solidFill>
              <a:srgbClr val="2D936B"/>
            </a:solidFill>
            <a:ln cap="flat" cmpd="sng">
              <a:noFill/>
              <a:prstDash val="solid"/>
              <a:round/>
            </a:ln>
          </p:spPr>
        </p:sp>
        <p:pic>
          <p:nvPicPr>
            <p:cNvPr id="90" name="图片"/>
            <p:cNvPicPr>
              <a:picLocks/>
            </p:cNvPicPr>
            <p:nvPr/>
          </p:nvPicPr>
          <p:blipFill>
            <a:blip r:embed="rId3" cstate="print"/>
            <a:stretch>
              <a:fillRect/>
            </a:stretch>
          </p:blipFill>
          <p:spPr>
            <a:xfrm>
              <a:off x="9553197" y="3124200"/>
              <a:ext cx="2762247" cy="3257550"/>
            </a:xfrm>
            <a:prstGeom prst="rect">
              <a:avLst/>
            </a:prstGeom>
            <a:noFill/>
            <a:ln w="12700" cap="flat" cmpd="sng">
              <a:noFill/>
              <a:prstDash val="solid"/>
              <a:round/>
            </a:ln>
          </p:spPr>
        </p:pic>
      </p:grpSp>
      <p:sp>
        <p:nvSpPr>
          <p:cNvPr id="92" name="文本框"/>
          <p:cNvSpPr>
            <a:spLocks noGrp="1"/>
          </p:cNvSpPr>
          <p:nvPr>
            <p:ph type="title"/>
          </p:nvPr>
        </p:nvSpPr>
        <p:spPr>
          <a:xfrm>
            <a:off x="834071" y="575055"/>
            <a:ext cx="5636895" cy="664200"/>
          </a:xfrm>
          <a:prstGeom prst="rect">
            <a:avLst/>
          </a:prstGeom>
          <a:noFill/>
          <a:ln w="12700" cap="flat" cmpd="sng">
            <a:noFill/>
            <a:prstDash val="solid"/>
            <a:round/>
          </a:ln>
        </p:spPr>
        <p:txBody>
          <a:bodyPr vert="horz" wrap="square" lIns="0" tIns="16500" rIns="0" bIns="0" anchor="ctr" anchorCtr="0">
            <a:prstTxWarp prst="textNoShape">
              <a:avLst/>
            </a:prstTxWarp>
            <a:spAutoFit/>
          </a:bodyPr>
          <a:lstStyle/>
          <a:p>
            <a:pPr marL="12700" indent="0" algn="l">
              <a:lnSpc>
                <a:spcPct val="100000"/>
              </a:lnSpc>
              <a:spcBef>
                <a:spcPts val="0"/>
              </a:spcBef>
              <a:spcAft>
                <a:spcPts val="0"/>
              </a:spcAft>
              <a:buNone/>
            </a:pPr>
            <a:r>
              <a:rPr lang="en-US" altLang="zh-CN" sz="4250" b="0" i="1" u="none" strike="noStrike" kern="0" cap="none" spc="0" baseline="0">
                <a:solidFill>
                  <a:srgbClr val="000000"/>
                </a:solidFill>
                <a:latin typeface="Arial" charset="0"/>
                <a:ea typeface="Arial" charset="0"/>
                <a:cs typeface="Lucida Sans" charset="0"/>
              </a:rPr>
              <a:t>PROBLEM	STATEMENT</a:t>
            </a:r>
            <a:endParaRPr lang="zh-CN" altLang="en-US" sz="4250" b="0" i="1" u="none" strike="noStrike" kern="0" cap="none" spc="0" baseline="0">
              <a:solidFill>
                <a:srgbClr val="000000"/>
              </a:solidFill>
              <a:latin typeface="Arial" charset="0"/>
              <a:ea typeface="Arial" charset="0"/>
              <a:cs typeface="Lucida Sans" charset="0"/>
            </a:endParaRPr>
          </a:p>
        </p:txBody>
      </p:sp>
      <p:sp>
        <p:nvSpPr>
          <p:cNvPr id="93" name="文本框"/>
          <p:cNvSpPr>
            <a:spLocks noGrp="1"/>
          </p:cNvSpPr>
          <p:nvPr>
            <p:ph type="sldNum"/>
          </p:nvPr>
        </p:nvSpPr>
        <p:spPr>
          <a:xfrm>
            <a:off x="10363199" y="5755650"/>
            <a:ext cx="1142245" cy="492750"/>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4</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sp>
        <p:nvSpPr>
          <p:cNvPr id="94" name="矩形"/>
          <p:cNvSpPr>
            <a:spLocks/>
          </p:cNvSpPr>
          <p:nvPr/>
        </p:nvSpPr>
        <p:spPr>
          <a:xfrm>
            <a:off x="685800" y="1754392"/>
            <a:ext cx="9067800" cy="65337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1800" b="1" i="1" u="none" strike="noStrike" kern="0" cap="none" spc="0" baseline="0">
                <a:solidFill>
                  <a:srgbClr val="FFFFFF"/>
                </a:solidFill>
                <a:latin typeface="Century Gothic" charset="0"/>
                <a:ea typeface="Century Gothic" charset="0"/>
                <a:cs typeface="Century Gothic" charset="0"/>
                <a:sym typeface="Century Gothic" charset="0"/>
              </a:rPr>
              <a:t>To design and implement a responsive and visually appealing personal portfolio website to showcase </a:t>
            </a:r>
            <a:r>
              <a:rPr lang="en-US" altLang="zh-CN" sz="2000" b="1" i="1" u="none" strike="noStrike" kern="0" cap="none" spc="0" baseline="0">
                <a:solidFill>
                  <a:srgbClr val="FFFFFF"/>
                </a:solidFill>
                <a:latin typeface="Century Gothic" charset="0"/>
                <a:ea typeface="Century Gothic" charset="0"/>
                <a:cs typeface="Century Gothic" charset="0"/>
                <a:sym typeface="Century Gothic" charset="0"/>
              </a:rPr>
              <a:t>academic</a:t>
            </a:r>
            <a:r>
              <a:rPr lang="en-US" altLang="zh-CN" sz="1800" b="1" i="1" u="none" strike="noStrike" kern="0" cap="none" spc="0" baseline="0">
                <a:solidFill>
                  <a:srgbClr val="FFFFFF"/>
                </a:solidFill>
                <a:latin typeface="Century Gothic" charset="0"/>
                <a:ea typeface="Century Gothic" charset="0"/>
                <a:cs typeface="Century Gothic" charset="0"/>
                <a:sym typeface="Century Gothic" charset="0"/>
              </a:rPr>
              <a:t> background, technical skills, personal projects, and contact information.</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5" name="矩形"/>
          <p:cNvSpPr>
            <a:spLocks/>
          </p:cNvSpPr>
          <p:nvPr/>
        </p:nvSpPr>
        <p:spPr>
          <a:xfrm>
            <a:off x="1839485" y="2701150"/>
            <a:ext cx="6156434" cy="6819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FFFFFF"/>
              </a:buClr>
              <a:buSzPts val="2000"/>
              <a:buFont typeface="Noto Sans Symbols" charset="0"/>
              <a:buChar char="❑"/>
            </a:pPr>
            <a:r>
              <a:rPr lang="en-US" altLang="zh-CN" sz="2000" b="1" i="1" u="none" strike="noStrike" kern="0" cap="none" spc="0" baseline="0">
                <a:solidFill>
                  <a:srgbClr val="FFFFFF"/>
                </a:solidFill>
                <a:latin typeface="Century Gothic" charset="0"/>
                <a:ea typeface="Century Gothic" charset="0"/>
                <a:cs typeface="Century Gothic" charset="0"/>
                <a:sym typeface="Century Gothic" charset="0"/>
              </a:rPr>
              <a:t>Navbar with navigation links: About Me, Projects, Skills, Contact, Visit My Work.</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6" name="矩形"/>
          <p:cNvSpPr>
            <a:spLocks/>
          </p:cNvSpPr>
          <p:nvPr/>
        </p:nvSpPr>
        <p:spPr>
          <a:xfrm>
            <a:off x="1839485" y="3535244"/>
            <a:ext cx="6156434" cy="653374"/>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FFFFFF"/>
              </a:buClr>
              <a:buSzPts val="1800"/>
              <a:buFont typeface="Noto Sans Symbols" charset="0"/>
              <a:buChar char="❑"/>
            </a:pPr>
            <a:r>
              <a:rPr lang="en-US" altLang="zh-CN" sz="1800" b="1" i="0" u="none" strike="noStrike" kern="0" cap="none" spc="0" baseline="0">
                <a:solidFill>
                  <a:srgbClr val="FFFFFF"/>
                </a:solidFill>
                <a:latin typeface="Century Gothic" charset="0"/>
                <a:ea typeface="Century Gothic" charset="0"/>
                <a:cs typeface="Century Gothic" charset="0"/>
                <a:sym typeface="Century Gothic" charset="0"/>
              </a:rPr>
              <a:t>Hero Section with name, academic background, and </a:t>
            </a:r>
            <a:r>
              <a:rPr lang="en-US" altLang="zh-CN" sz="1800" b="1" i="1" u="none" strike="noStrike" kern="0" cap="none" spc="0" baseline="0">
                <a:solidFill>
                  <a:srgbClr val="FFFFFF"/>
                </a:solidFill>
                <a:latin typeface="Century Gothic" charset="0"/>
                <a:ea typeface="Century Gothic" charset="0"/>
                <a:cs typeface="Century Gothic" charset="0"/>
                <a:sym typeface="Century Gothic" charset="0"/>
              </a:rPr>
              <a:t>role</a:t>
            </a:r>
            <a:r>
              <a:rPr lang="en-US" altLang="zh-CN" sz="1800" b="1" i="0" u="none" strike="noStrike" kern="0" cap="none" spc="0" baseline="0">
                <a:solidFill>
                  <a:srgbClr val="FFFFFF"/>
                </a:solidFill>
                <a:latin typeface="Century Gothic" charset="0"/>
                <a:ea typeface="Century Gothic" charset="0"/>
                <a:cs typeface="Century Gothic" charset="0"/>
                <a:sym typeface="Century Gothic" charset="0"/>
              </a:rPr>
              <a:t> </a:t>
            </a:r>
            <a:r>
              <a:rPr lang="en-US" altLang="zh-CN" sz="2000" b="1" i="0" u="none" strike="noStrike" kern="0" cap="none" spc="0" baseline="0">
                <a:solidFill>
                  <a:srgbClr val="FFFFFF"/>
                </a:solidFill>
                <a:latin typeface="Century Gothic" charset="0"/>
                <a:ea typeface="Century Gothic" charset="0"/>
                <a:cs typeface="Century Gothic" charset="0"/>
                <a:sym typeface="Century Gothic" charset="0"/>
              </a:rPr>
              <a:t>("</a:t>
            </a:r>
            <a:r>
              <a:rPr lang="en-US" altLang="zh-CN" sz="1800" b="1" i="0" u="none" strike="noStrike" kern="0" cap="none" spc="0" baseline="0">
                <a:solidFill>
                  <a:srgbClr val="FFFFFF"/>
                </a:solidFill>
                <a:latin typeface="Century Gothic" charset="0"/>
                <a:ea typeface="Century Gothic" charset="0"/>
                <a:cs typeface="Century Gothic" charset="0"/>
                <a:sym typeface="Century Gothic" charset="0"/>
              </a:rPr>
              <a:t>Front-End Developer").</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7" name="矩形"/>
          <p:cNvSpPr>
            <a:spLocks/>
          </p:cNvSpPr>
          <p:nvPr/>
        </p:nvSpPr>
        <p:spPr>
          <a:xfrm>
            <a:off x="1839485" y="4528169"/>
            <a:ext cx="6156434" cy="3581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FFFFFF"/>
              </a:buClr>
              <a:buSzPts val="1800"/>
              <a:buFont typeface="Noto Sans Symbols" charset="0"/>
              <a:buChar char="❑"/>
            </a:pPr>
            <a:r>
              <a:rPr lang="en-US" altLang="zh-CN" sz="1800" b="1" i="0" u="none" strike="noStrike" kern="0" cap="none" spc="0" baseline="0">
                <a:solidFill>
                  <a:srgbClr val="FFFFFF"/>
                </a:solidFill>
                <a:latin typeface="Century Gothic" charset="0"/>
                <a:ea typeface="Century Gothic" charset="0"/>
                <a:cs typeface="Century Gothic" charset="0"/>
                <a:sym typeface="Century Gothic" charset="0"/>
              </a:rPr>
              <a:t>Skills section listing programming languages and tools.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98" name="矩形"/>
          <p:cNvSpPr>
            <a:spLocks/>
          </p:cNvSpPr>
          <p:nvPr/>
        </p:nvSpPr>
        <p:spPr>
          <a:xfrm>
            <a:off x="1839485" y="5405605"/>
            <a:ext cx="6156434" cy="977223"/>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FFFFFF"/>
              </a:buClr>
              <a:buSzPts val="2000"/>
              <a:buFont typeface="Noto Sans Symbols" charset="0"/>
              <a:buChar char="❑"/>
            </a:pPr>
            <a:r>
              <a:rPr lang="en-US" altLang="zh-CN" sz="2000" b="1" i="1" u="none" strike="noStrike" kern="0" cap="none" spc="0" baseline="0">
                <a:solidFill>
                  <a:srgbClr val="FFFFFF"/>
                </a:solidFill>
                <a:latin typeface="Century Gothic" charset="0"/>
                <a:ea typeface="Century Gothic" charset="0"/>
                <a:cs typeface="Century Gothic" charset="0"/>
                <a:sym typeface="Century Gothic" charset="0"/>
              </a:rPr>
              <a:t>Contact Section with:</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742950" lvl="1" indent="-285750" algn="l">
              <a:lnSpc>
                <a:spcPct val="100000"/>
              </a:lnSpc>
              <a:spcBef>
                <a:spcPts val="0"/>
              </a:spcBef>
              <a:spcAft>
                <a:spcPts val="0"/>
              </a:spcAft>
              <a:buClr>
                <a:srgbClr val="FFFFFF"/>
              </a:buClr>
              <a:buSzPts val="2000"/>
              <a:buFont typeface="Arial" charset="0"/>
              <a:buChar char="•"/>
            </a:pPr>
            <a:r>
              <a:rPr lang="en-US" altLang="zh-CN" sz="2000" b="1" i="1" u="none" strike="noStrike" kern="0" cap="none" spc="0" baseline="0">
                <a:solidFill>
                  <a:srgbClr val="FFFFFF"/>
                </a:solidFill>
                <a:latin typeface="Century Gothic" charset="0"/>
                <a:ea typeface="Century Gothic" charset="0"/>
                <a:cs typeface="Century Gothic" charset="0"/>
                <a:sym typeface="Century Gothic" charset="0"/>
              </a:rPr>
              <a:t>Email </a:t>
            </a:r>
            <a:r>
              <a:rPr lang="en-US" altLang="zh-CN" sz="1800" b="1" i="1" u="none" strike="noStrike" kern="0" cap="none" spc="0" baseline="0">
                <a:solidFill>
                  <a:srgbClr val="FFFFFF"/>
                </a:solidFill>
                <a:latin typeface="Century Gothic" charset="0"/>
                <a:ea typeface="Century Gothic" charset="0"/>
                <a:cs typeface="Century Gothic" charset="0"/>
                <a:sym typeface="Century Gothic" charset="0"/>
              </a:rPr>
              <a:t>address</a:t>
            </a:r>
            <a:r>
              <a:rPr lang="en-US" altLang="zh-CN" sz="2000" b="1" i="1" u="none" strike="noStrike" kern="0" cap="none" spc="0" baseline="0">
                <a:solidFill>
                  <a:srgbClr val="FFFFFF"/>
                </a:solidFill>
                <a:latin typeface="Century Gothic" charset="0"/>
                <a:ea typeface="Century Gothic" charset="0"/>
                <a:cs typeface="Century Gothic" charset="0"/>
                <a:sym typeface="Century Gothic" charset="0"/>
              </a:rPr>
              <a:t> Linked In and</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742950" lvl="1" indent="-285750" algn="l">
              <a:lnSpc>
                <a:spcPct val="100000"/>
              </a:lnSpc>
              <a:spcBef>
                <a:spcPts val="0"/>
              </a:spcBef>
              <a:spcAft>
                <a:spcPts val="0"/>
              </a:spcAft>
              <a:buClr>
                <a:srgbClr val="FFFFFF"/>
              </a:buClr>
              <a:buSzPts val="2000"/>
              <a:buFont typeface="Arial" charset="0"/>
              <a:buChar char="•"/>
            </a:pPr>
            <a:r>
              <a:rPr lang="en-US" altLang="zh-CN" sz="2000" b="1" i="1" u="none" strike="noStrike" kern="0" cap="none" spc="0" baseline="0">
                <a:solidFill>
                  <a:srgbClr val="FFFFFF"/>
                </a:solidFill>
                <a:latin typeface="Century Gothic" charset="0"/>
                <a:ea typeface="Century Gothic" charset="0"/>
                <a:cs typeface="Century Gothic" charset="0"/>
                <a:sym typeface="Century Gothic" charset="0"/>
              </a:rPr>
              <a:t> GitHub profiles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71289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grpSp>
        <p:nvGrpSpPr>
          <p:cNvPr id="104" name="组合"/>
          <p:cNvGrpSpPr>
            <a:grpSpLocks/>
          </p:cNvGrpSpPr>
          <p:nvPr/>
        </p:nvGrpSpPr>
        <p:grpSpPr>
          <a:xfrm>
            <a:off x="8658225" y="2647950"/>
            <a:ext cx="3533775" cy="3810000"/>
            <a:chOff x="8658225" y="2647950"/>
            <a:chExt cx="3533775" cy="3810000"/>
          </a:xfrm>
        </p:grpSpPr>
        <p:sp>
          <p:nvSpPr>
            <p:cNvPr id="10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0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0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round/>
            </a:ln>
          </p:spPr>
        </p:pic>
      </p:grpSp>
      <p:sp>
        <p:nvSpPr>
          <p:cNvPr id="105" name="文本框"/>
          <p:cNvSpPr>
            <a:spLocks noGrp="1"/>
          </p:cNvSpPr>
          <p:nvPr>
            <p:ph type="title"/>
          </p:nvPr>
        </p:nvSpPr>
        <p:spPr>
          <a:xfrm>
            <a:off x="676275" y="457200"/>
            <a:ext cx="5737225" cy="664200"/>
          </a:xfrm>
          <a:prstGeom prst="rect">
            <a:avLst/>
          </a:prstGeom>
          <a:noFill/>
          <a:ln w="12700" cap="flat" cmpd="sng">
            <a:noFill/>
            <a:prstDash val="solid"/>
            <a:round/>
          </a:ln>
        </p:spPr>
        <p:txBody>
          <a:bodyPr vert="horz" wrap="square" lIns="0" tIns="16500" rIns="0" bIns="0" anchor="ctr" anchorCtr="0">
            <a:prstTxWarp prst="textNoShape">
              <a:avLst/>
            </a:prstTxWarp>
            <a:spAutoFit/>
          </a:bodyPr>
          <a:lstStyle/>
          <a:p>
            <a:pPr marL="12700" indent="0" algn="l">
              <a:lnSpc>
                <a:spcPct val="100000"/>
              </a:lnSpc>
              <a:spcBef>
                <a:spcPts val="0"/>
              </a:spcBef>
              <a:spcAft>
                <a:spcPts val="0"/>
              </a:spcAft>
              <a:buNone/>
            </a:pPr>
            <a:r>
              <a:rPr lang="en-US" altLang="zh-CN" sz="4250" b="0" i="1" u="none" strike="noStrike" kern="0" cap="none" spc="0" baseline="0">
                <a:solidFill>
                  <a:srgbClr val="000000"/>
                </a:solidFill>
                <a:latin typeface="Arial" charset="0"/>
                <a:ea typeface="Arial" charset="0"/>
                <a:cs typeface="Lucida Sans" charset="0"/>
              </a:rPr>
              <a:t>PROJECT	OVERVIEW</a:t>
            </a:r>
            <a:endParaRPr lang="zh-CN" altLang="en-US" sz="4250" b="0" i="1" u="none" strike="noStrike" kern="0" cap="none" spc="0" baseline="0">
              <a:solidFill>
                <a:srgbClr val="000000"/>
              </a:solidFill>
              <a:latin typeface="Arial" charset="0"/>
              <a:ea typeface="Arial" charset="0"/>
              <a:cs typeface="Lucida Sans" charset="0"/>
            </a:endParaRPr>
          </a:p>
        </p:txBody>
      </p:sp>
      <p:sp>
        <p:nvSpPr>
          <p:cNvPr id="106" name="文本框"/>
          <p:cNvSpPr>
            <a:spLocks noGrp="1"/>
          </p:cNvSpPr>
          <p:nvPr>
            <p:ph type="sldNum"/>
          </p:nvPr>
        </p:nvSpPr>
        <p:spPr>
          <a:xfrm>
            <a:off x="10363199" y="5755650"/>
            <a:ext cx="1142245" cy="492750"/>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5</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sp>
        <p:nvSpPr>
          <p:cNvPr id="107" name="矩形"/>
          <p:cNvSpPr>
            <a:spLocks/>
          </p:cNvSpPr>
          <p:nvPr/>
        </p:nvSpPr>
        <p:spPr>
          <a:xfrm>
            <a:off x="642390" y="1494294"/>
            <a:ext cx="10233462" cy="815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This project involves designing and developing a responsive and visually appealing personal portfolio website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8" name="矩形"/>
          <p:cNvSpPr>
            <a:spLocks/>
          </p:cNvSpPr>
          <p:nvPr/>
        </p:nvSpPr>
        <p:spPr>
          <a:xfrm>
            <a:off x="1905000" y="2451600"/>
            <a:ext cx="6553200" cy="45335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especially</a:t>
            </a:r>
            <a:r>
              <a:rPr lang="en-US" altLang="zh-CN" sz="1800" b="1" i="1" u="none" strike="noStrike" kern="0" cap="none" spc="0" baseline="0">
                <a:solidFill>
                  <a:srgbClr val="FFFFFF"/>
                </a:solidFill>
                <a:latin typeface="Century Gothic" charset="0"/>
                <a:ea typeface="Century Gothic" charset="0"/>
                <a:cs typeface="Century Gothic" charset="0"/>
                <a:sym typeface="Century Gothic" charset="0"/>
              </a:rPr>
              <a:t> </a:t>
            </a: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for students and professionals in the tech field.</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
        <p:nvSpPr>
          <p:cNvPr id="109" name="矩形"/>
          <p:cNvSpPr>
            <a:spLocks/>
          </p:cNvSpPr>
          <p:nvPr/>
        </p:nvSpPr>
        <p:spPr>
          <a:xfrm>
            <a:off x="914400" y="3426372"/>
            <a:ext cx="8173107" cy="815300"/>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The portfolio serves as a platform to showcase her skills, projects, contact information, and professional links such as GitHub and LinkedIn.</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96635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123" name="文本框"/>
          <p:cNvSpPr>
            <a:spLocks noGrp="1"/>
          </p:cNvSpPr>
          <p:nvPr>
            <p:ph type="title"/>
          </p:nvPr>
        </p:nvSpPr>
        <p:spPr>
          <a:xfrm>
            <a:off x="230187" y="354486"/>
            <a:ext cx="8990013" cy="502274"/>
          </a:xfrm>
          <a:prstGeom prst="rect">
            <a:avLst/>
          </a:prstGeom>
          <a:noFill/>
          <a:ln w="12700" cap="flat" cmpd="sng">
            <a:noFill/>
            <a:prstDash val="solid"/>
            <a:round/>
          </a:ln>
        </p:spPr>
        <p:txBody>
          <a:bodyPr vert="horz" wrap="square" lIns="0" tIns="16500" rIns="0" bIns="0" anchor="ctr" anchorCtr="0">
            <a:prstTxWarp prst="textNoShape">
              <a:avLst/>
            </a:prstTxWarp>
            <a:spAutoFit/>
          </a:bodyPr>
          <a:lstStyle/>
          <a:p>
            <a:pPr marL="12700" indent="0" algn="l">
              <a:lnSpc>
                <a:spcPct val="100000"/>
              </a:lnSpc>
              <a:spcBef>
                <a:spcPts val="0"/>
              </a:spcBef>
              <a:spcAft>
                <a:spcPts val="0"/>
              </a:spcAft>
              <a:buNone/>
            </a:pPr>
            <a:r>
              <a:rPr lang="en-US" altLang="zh-CN" sz="3200" b="1" i="1" u="none" strike="noStrike" kern="0" cap="none" spc="0" baseline="0">
                <a:solidFill>
                  <a:srgbClr val="000000"/>
                </a:solidFill>
                <a:latin typeface="Arial" charset="0"/>
                <a:ea typeface="Arial" charset="0"/>
                <a:cs typeface="Lucida Sans" charset="0"/>
              </a:rPr>
              <a:t>WHO ARE THE END USERS?</a:t>
            </a:r>
            <a:endParaRPr lang="zh-CN" altLang="en-US" sz="3200" b="1" i="1" u="none" strike="noStrike" kern="0" cap="none" spc="0" baseline="0">
              <a:solidFill>
                <a:srgbClr val="000000"/>
              </a:solidFill>
              <a:latin typeface="Arial" charset="0"/>
              <a:ea typeface="Arial" charset="0"/>
              <a:cs typeface="Lucida Sans" charset="0"/>
            </a:endParaRPr>
          </a:p>
        </p:txBody>
      </p:sp>
      <p:sp>
        <p:nvSpPr>
          <p:cNvPr id="124" name="文本框"/>
          <p:cNvSpPr>
            <a:spLocks noGrp="1"/>
          </p:cNvSpPr>
          <p:nvPr>
            <p:ph type="body" idx="1"/>
          </p:nvPr>
        </p:nvSpPr>
        <p:spPr>
          <a:xfrm>
            <a:off x="533400" y="990183"/>
            <a:ext cx="9678987" cy="1828800"/>
          </a:xfrm>
          <a:prstGeom prst="rect">
            <a:avLst/>
          </a:prstGeom>
          <a:noFill/>
          <a:ln w="9525" cap="flat" cmpd="sng">
            <a:solidFill>
              <a:srgbClr val="052F61"/>
            </a:solidFill>
            <a:prstDash val="solid"/>
            <a:round/>
          </a:ln>
        </p:spPr>
        <p:txBody>
          <a:bodyPr vert="horz" wrap="square" lIns="91425" tIns="45700" rIns="91425" bIns="45700" anchor="ctr" anchorCtr="0">
            <a:prstTxWarp prst="textNoShape">
              <a:avLst/>
            </a:prstTxWarp>
          </a:bodyPr>
          <a:lstStyle/>
          <a:p>
            <a:pPr marL="0" indent="0" algn="ctr">
              <a:lnSpc>
                <a:spcPct val="100000"/>
              </a:lnSpc>
              <a:spcBef>
                <a:spcPts val="0"/>
              </a:spcBef>
              <a:spcAft>
                <a:spcPts val="0"/>
              </a:spcAft>
              <a:buNone/>
            </a:pPr>
            <a:r>
              <a:rPr lang="en-US" altLang="zh-CN" sz="2400" b="1" i="1" u="none" strike="noStrike" kern="0" cap="none" spc="0" baseline="0">
                <a:solidFill>
                  <a:srgbClr val="FFFFFF"/>
                </a:solidFill>
                <a:latin typeface="Arial" charset="0"/>
                <a:ea typeface="Arial" charset="0"/>
                <a:cs typeface="Lucida Sans" charset="0"/>
              </a:rPr>
              <a:t>In your student portfolio website, the end users are the people who will visit and interact with your portfolio.</a:t>
            </a:r>
            <a:endParaRPr lang="zh-CN" altLang="en-US" sz="2000" b="0" i="0" u="none" strike="noStrike" kern="0" cap="none" spc="0" baseline="0">
              <a:solidFill>
                <a:srgbClr val="0F486F"/>
              </a:solidFill>
              <a:latin typeface="Arial" charset="0"/>
              <a:ea typeface="Arial" charset="0"/>
              <a:cs typeface="Lucida Sans" charset="0"/>
            </a:endParaRPr>
          </a:p>
        </p:txBody>
      </p:sp>
      <p:sp>
        <p:nvSpPr>
          <p:cNvPr id="125" name="文本框"/>
          <p:cNvSpPr>
            <a:spLocks noGrp="1"/>
          </p:cNvSpPr>
          <p:nvPr>
            <p:ph type="sldNum"/>
          </p:nvPr>
        </p:nvSpPr>
        <p:spPr>
          <a:xfrm>
            <a:off x="10363199" y="5755650"/>
            <a:ext cx="1142245" cy="492750"/>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6</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sp>
        <p:nvSpPr>
          <p:cNvPr id="126" name="矩形"/>
          <p:cNvSpPr>
            <a:spLocks/>
          </p:cNvSpPr>
          <p:nvPr/>
        </p:nvSpPr>
        <p:spPr>
          <a:xfrm>
            <a:off x="1447800" y="2992739"/>
            <a:ext cx="7239000" cy="26250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285750" indent="-285750" algn="l">
              <a:lnSpc>
                <a:spcPct val="100000"/>
              </a:lnSpc>
              <a:spcBef>
                <a:spcPts val="0"/>
              </a:spcBef>
              <a:spcAft>
                <a:spcPts val="0"/>
              </a:spcAft>
              <a:buClr>
                <a:srgbClr val="FFFFFF"/>
              </a:buClr>
              <a:buSzPts val="2400"/>
              <a:buFont typeface="Arial"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Hiring Managers &amp; Recruiters looking for front-end developers.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0" indent="0" algn="l">
              <a:lnSpc>
                <a:spcPct val="100000"/>
              </a:lnSpc>
              <a:spcBef>
                <a:spcPts val="0"/>
              </a:spcBef>
              <a:spcAft>
                <a:spcPts val="0"/>
              </a:spcAft>
              <a:buNone/>
            </a:pPr>
            <a:endParaRPr lang="en-US" altLang="zh-CN" sz="2400" b="1" i="1" u="none" strike="noStrike" kern="0" cap="none" spc="0" baseline="0">
              <a:solidFill>
                <a:srgbClr val="FFFFFF"/>
              </a:solidFill>
              <a:latin typeface="Century Gothic" charset="0"/>
              <a:ea typeface="Century Gothic" charset="0"/>
              <a:cs typeface="Century Gothic" charset="0"/>
              <a:sym typeface="Century Gothic" charset="0"/>
            </a:endParaRPr>
          </a:p>
          <a:p>
            <a:pPr marL="285750" indent="-285750" algn="l">
              <a:lnSpc>
                <a:spcPct val="100000"/>
              </a:lnSpc>
              <a:spcBef>
                <a:spcPts val="0"/>
              </a:spcBef>
              <a:spcAft>
                <a:spcPts val="0"/>
              </a:spcAft>
              <a:buClr>
                <a:srgbClr val="FFFFFF"/>
              </a:buClr>
              <a:buSzPts val="2400"/>
              <a:buFont typeface="Arial"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Peers and collaborators who want to connect or explore project work.</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133350" algn="l">
              <a:lnSpc>
                <a:spcPct val="100000"/>
              </a:lnSpc>
              <a:spcBef>
                <a:spcPts val="0"/>
              </a:spcBef>
              <a:spcAft>
                <a:spcPts val="0"/>
              </a:spcAft>
              <a:buNone/>
            </a:pPr>
            <a:endParaRPr lang="en-US" altLang="zh-CN" sz="2400" b="1" i="1" u="none" strike="noStrike" kern="0" cap="none" spc="0" baseline="0">
              <a:solidFill>
                <a:srgbClr val="FFFFFF"/>
              </a:solidFill>
              <a:latin typeface="Century Gothic" charset="0"/>
              <a:ea typeface="Century Gothic" charset="0"/>
              <a:cs typeface="Century Gothic" charset="0"/>
              <a:sym typeface="Century Gothic" charset="0"/>
            </a:endParaRPr>
          </a:p>
          <a:p>
            <a:pPr marL="285750" indent="-285750" algn="l">
              <a:lnSpc>
                <a:spcPct val="100000"/>
              </a:lnSpc>
              <a:spcBef>
                <a:spcPts val="0"/>
              </a:spcBef>
              <a:spcAft>
                <a:spcPts val="0"/>
              </a:spcAft>
              <a:buClr>
                <a:srgbClr val="FFFFFF"/>
              </a:buClr>
              <a:buSzPts val="2400"/>
              <a:buFont typeface="Arial"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Faculty members or evaluators reviewing the student's technical skills.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34697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pic>
        <p:nvPicPr>
          <p:cNvPr id="139"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round/>
          </a:ln>
        </p:spPr>
      </p:pic>
      <p:sp>
        <p:nvSpPr>
          <p:cNvPr id="140" name="文本框"/>
          <p:cNvSpPr>
            <a:spLocks noGrp="1"/>
          </p:cNvSpPr>
          <p:nvPr>
            <p:ph type="ctrTitle"/>
          </p:nvPr>
        </p:nvSpPr>
        <p:spPr>
          <a:xfrm>
            <a:off x="2670284" y="368236"/>
            <a:ext cx="8000999" cy="556250"/>
          </a:xfrm>
          <a:prstGeom prst="rect">
            <a:avLst/>
          </a:prstGeom>
          <a:noFill/>
          <a:ln w="12700" cap="flat" cmpd="sng">
            <a:noFill/>
            <a:prstDash val="solid"/>
            <a:round/>
          </a:ln>
        </p:spPr>
        <p:txBody>
          <a:bodyPr vert="horz" wrap="square" lIns="0" tIns="13325" rIns="0" bIns="0" anchor="b" anchorCtr="0">
            <a:prstTxWarp prst="textNoShape">
              <a:avLst/>
            </a:prstTxWarp>
            <a:spAutoFit/>
          </a:bodyPr>
          <a:lstStyle/>
          <a:p>
            <a:pPr marL="12700" indent="0" algn="l">
              <a:lnSpc>
                <a:spcPct val="100000"/>
              </a:lnSpc>
              <a:spcBef>
                <a:spcPts val="0"/>
              </a:spcBef>
              <a:spcAft>
                <a:spcPts val="0"/>
              </a:spcAft>
              <a:buNone/>
            </a:pPr>
            <a:r>
              <a:rPr lang="en-US" altLang="zh-CN" sz="3600" b="1" i="1" u="none" strike="noStrike" kern="0" cap="none" spc="0" baseline="0">
                <a:solidFill>
                  <a:srgbClr val="000000"/>
                </a:solidFill>
                <a:latin typeface="Arial" charset="0"/>
                <a:ea typeface="Arial" charset="0"/>
                <a:cs typeface="Lucida Sans" charset="0"/>
              </a:rPr>
              <a:t>TOOLS AND TECHNIQUES</a:t>
            </a:r>
            <a:endParaRPr lang="zh-CN" altLang="en-US" sz="3600" b="1" i="1" u="none" strike="noStrike" kern="0" cap="none" spc="0" baseline="0">
              <a:solidFill>
                <a:srgbClr val="000000"/>
              </a:solidFill>
              <a:latin typeface="Arial" charset="0"/>
              <a:ea typeface="Arial" charset="0"/>
              <a:cs typeface="Lucida Sans" charset="0"/>
            </a:endParaRPr>
          </a:p>
        </p:txBody>
      </p:sp>
      <p:sp>
        <p:nvSpPr>
          <p:cNvPr id="141" name="文本框"/>
          <p:cNvSpPr>
            <a:spLocks noGrp="1"/>
          </p:cNvSpPr>
          <p:nvPr>
            <p:ph type="subTitle" idx="1"/>
          </p:nvPr>
        </p:nvSpPr>
        <p:spPr>
          <a:xfrm>
            <a:off x="3124200" y="1752599"/>
            <a:ext cx="7562849" cy="4772025"/>
          </a:xfrm>
          <a:prstGeom prst="rect">
            <a:avLst/>
          </a:prstGeom>
          <a:noFill/>
          <a:ln w="12700" cap="flat" cmpd="sng">
            <a:noFill/>
            <a:prstDash val="solid"/>
            <a:round/>
          </a:ln>
        </p:spPr>
        <p:txBody>
          <a:bodyPr vert="horz" wrap="square" lIns="91425" tIns="45700" rIns="91425" bIns="45700" anchor="t" anchorCtr="0">
            <a:prstTxWarp prst="textNoShape">
              <a:avLst/>
            </a:prstTxWarp>
          </a:bodyPr>
          <a:lstStyle/>
          <a:p>
            <a:pPr marL="0" indent="0" algn="l">
              <a:lnSpc>
                <a:spcPct val="80000"/>
              </a:lnSpc>
              <a:spcBef>
                <a:spcPts val="0"/>
              </a:spcBef>
              <a:spcAft>
                <a:spcPts val="0"/>
              </a:spcAft>
              <a:buNone/>
            </a:pPr>
            <a:r>
              <a:rPr lang="en-US" altLang="zh-CN" sz="3600" b="1" i="1" u="none" strike="noStrike" kern="0" cap="none" spc="0" baseline="0">
                <a:solidFill>
                  <a:srgbClr val="FFFFFF"/>
                </a:solidFill>
                <a:latin typeface="Arial" charset="0"/>
                <a:ea typeface="Arial" charset="0"/>
                <a:cs typeface="Lucida Sans" charset="0"/>
              </a:rPr>
              <a:t>Tools:-</a:t>
            </a:r>
            <a:endParaRPr lang="en-US" altLang="zh-CN" sz="1600" b="0" i="0" u="none" strike="noStrike" kern="0" cap="none" spc="0" baseline="0">
              <a:solidFill>
                <a:srgbClr val="0F486F"/>
              </a:solidFill>
              <a:latin typeface="Arial" charset="0"/>
              <a:ea typeface="Arial" charset="0"/>
              <a:cs typeface="Lucida Sans" charset="0"/>
            </a:endParaRPr>
          </a:p>
          <a:p>
            <a:pPr marL="0" indent="0" algn="l">
              <a:lnSpc>
                <a:spcPct val="80000"/>
              </a:lnSpc>
              <a:spcBef>
                <a:spcPts val="1080"/>
              </a:spcBef>
              <a:spcAft>
                <a:spcPts val="0"/>
              </a:spcAft>
              <a:buNone/>
            </a:pPr>
            <a:r>
              <a:rPr lang="en-US" altLang="zh-CN" sz="2400" b="1" i="1" u="none" strike="noStrike" kern="0" cap="none" spc="0" baseline="0">
                <a:solidFill>
                  <a:srgbClr val="FFFFFF"/>
                </a:solidFill>
                <a:latin typeface="Arial" charset="0"/>
                <a:ea typeface="Arial" charset="0"/>
                <a:cs typeface="Lucida Sans" charset="0"/>
              </a:rPr>
              <a:t>1.HTML.</a:t>
            </a:r>
            <a:endParaRPr lang="en-US" altLang="zh-CN" sz="1600" b="0" i="0" u="none" strike="noStrike" kern="0" cap="none" spc="0" baseline="0">
              <a:solidFill>
                <a:srgbClr val="0F486F"/>
              </a:solidFill>
              <a:latin typeface="Arial" charset="0"/>
              <a:ea typeface="Arial" charset="0"/>
              <a:cs typeface="Lucida Sans" charset="0"/>
            </a:endParaRPr>
          </a:p>
          <a:p>
            <a:pPr marL="0" indent="0" algn="l">
              <a:lnSpc>
                <a:spcPct val="80000"/>
              </a:lnSpc>
              <a:spcBef>
                <a:spcPts val="1080"/>
              </a:spcBef>
              <a:spcAft>
                <a:spcPts val="0"/>
              </a:spcAft>
              <a:buNone/>
            </a:pPr>
            <a:r>
              <a:rPr lang="en-US" altLang="zh-CN" sz="2400" b="1" i="1" u="none" strike="noStrike" kern="0" cap="none" spc="0" baseline="0">
                <a:solidFill>
                  <a:srgbClr val="FFFFFF"/>
                </a:solidFill>
                <a:latin typeface="Arial" charset="0"/>
                <a:ea typeface="Arial" charset="0"/>
                <a:cs typeface="Lucida Sans" charset="0"/>
              </a:rPr>
              <a:t>2.css.</a:t>
            </a:r>
            <a:endParaRPr lang="en-US" altLang="zh-CN" sz="1600" b="0" i="0" u="none" strike="noStrike" kern="0" cap="none" spc="0" baseline="0">
              <a:solidFill>
                <a:srgbClr val="0F486F"/>
              </a:solidFill>
              <a:latin typeface="Arial" charset="0"/>
              <a:ea typeface="Arial" charset="0"/>
              <a:cs typeface="Lucida Sans" charset="0"/>
            </a:endParaRPr>
          </a:p>
          <a:p>
            <a:pPr marL="0" indent="0" algn="l">
              <a:lnSpc>
                <a:spcPct val="80000"/>
              </a:lnSpc>
              <a:spcBef>
                <a:spcPts val="1080"/>
              </a:spcBef>
              <a:spcAft>
                <a:spcPts val="0"/>
              </a:spcAft>
              <a:buNone/>
            </a:pPr>
            <a:r>
              <a:rPr lang="en-US" altLang="zh-CN" sz="2400" b="1" i="1" u="none" strike="noStrike" kern="0" cap="none" spc="0" baseline="0">
                <a:solidFill>
                  <a:srgbClr val="FFFFFF"/>
                </a:solidFill>
                <a:latin typeface="Arial" charset="0"/>
                <a:ea typeface="Arial" charset="0"/>
                <a:cs typeface="Lucida Sans" charset="0"/>
              </a:rPr>
              <a:t>3.Java script.</a:t>
            </a:r>
            <a:endParaRPr lang="en-US" altLang="zh-CN" sz="1600" b="0" i="0" u="none" strike="noStrike" kern="0" cap="none" spc="0" baseline="0">
              <a:solidFill>
                <a:srgbClr val="0F486F"/>
              </a:solidFill>
              <a:latin typeface="Arial" charset="0"/>
              <a:ea typeface="Arial" charset="0"/>
              <a:cs typeface="Lucida Sans" charset="0"/>
            </a:endParaRPr>
          </a:p>
          <a:p>
            <a:pPr marL="0" indent="0" algn="l">
              <a:lnSpc>
                <a:spcPct val="80000"/>
              </a:lnSpc>
              <a:spcBef>
                <a:spcPts val="1390"/>
              </a:spcBef>
              <a:spcAft>
                <a:spcPts val="0"/>
              </a:spcAft>
              <a:buNone/>
            </a:pPr>
            <a:r>
              <a:rPr lang="en-US" altLang="zh-CN" sz="4000" b="1" i="1" u="none" strike="noStrike" kern="0" cap="none" spc="0" baseline="0">
                <a:solidFill>
                  <a:srgbClr val="FFFFFF"/>
                </a:solidFill>
                <a:latin typeface="Arial" charset="0"/>
                <a:ea typeface="Arial" charset="0"/>
                <a:cs typeface="Lucida Sans" charset="0"/>
              </a:rPr>
              <a:t>Techniques:-</a:t>
            </a:r>
            <a:endParaRPr lang="en-US" altLang="zh-CN" sz="1600" b="0" i="0" u="none" strike="noStrike" kern="0" cap="none" spc="0" baseline="0">
              <a:solidFill>
                <a:srgbClr val="0F486F"/>
              </a:solidFill>
              <a:latin typeface="Arial" charset="0"/>
              <a:ea typeface="Arial" charset="0"/>
              <a:cs typeface="Lucida Sans" charset="0"/>
            </a:endParaRPr>
          </a:p>
          <a:p>
            <a:pPr marL="0" indent="0" algn="l">
              <a:lnSpc>
                <a:spcPct val="80000"/>
              </a:lnSpc>
              <a:spcBef>
                <a:spcPts val="1080"/>
              </a:spcBef>
              <a:spcAft>
                <a:spcPts val="0"/>
              </a:spcAft>
              <a:buNone/>
            </a:pPr>
            <a:endParaRPr lang="en-US" altLang="zh-CN" sz="2400" b="1" i="1" u="none" strike="noStrike" kern="0" cap="none" spc="0" baseline="0">
              <a:solidFill>
                <a:srgbClr val="FFFFFF"/>
              </a:solidFill>
              <a:latin typeface="Arial" charset="0"/>
              <a:ea typeface="Arial" charset="0"/>
              <a:cs typeface="Lucida Sans" charset="0"/>
            </a:endParaRPr>
          </a:p>
          <a:p>
            <a:pPr marL="457200" indent="-457200" algn="l">
              <a:lnSpc>
                <a:spcPct val="80000"/>
              </a:lnSpc>
              <a:spcBef>
                <a:spcPts val="1080"/>
              </a:spcBef>
              <a:spcAft>
                <a:spcPts val="0"/>
              </a:spcAft>
              <a:buSzPct val="79000"/>
              <a:buFont typeface="Noto Sans Symbols" charset="0"/>
              <a:buChar char="✔"/>
            </a:pPr>
            <a:r>
              <a:rPr lang="en-US" altLang="zh-CN" sz="2400" b="1" i="1" u="none" strike="noStrike" kern="0" cap="none" spc="0" baseline="0">
                <a:solidFill>
                  <a:srgbClr val="FFFFFF"/>
                </a:solidFill>
                <a:latin typeface="Arial" charset="0"/>
                <a:ea typeface="Arial" charset="0"/>
                <a:cs typeface="Lucida Sans" charset="0"/>
              </a:rPr>
              <a:t>CodePen – for development and live previewing.</a:t>
            </a:r>
            <a:endParaRPr lang="en-US" altLang="zh-CN" sz="1600" b="0" i="0" u="none" strike="noStrike" kern="0" cap="none" spc="0" baseline="0">
              <a:solidFill>
                <a:srgbClr val="0F486F"/>
              </a:solidFill>
              <a:latin typeface="Arial" charset="0"/>
              <a:ea typeface="Arial" charset="0"/>
              <a:cs typeface="Lucida Sans" charset="0"/>
            </a:endParaRPr>
          </a:p>
          <a:p>
            <a:pPr marL="457200" indent="-457200" algn="l">
              <a:lnSpc>
                <a:spcPct val="80000"/>
              </a:lnSpc>
              <a:spcBef>
                <a:spcPts val="1080"/>
              </a:spcBef>
              <a:spcAft>
                <a:spcPts val="0"/>
              </a:spcAft>
              <a:buSzPct val="79000"/>
              <a:buFont typeface="Noto Sans Symbols" charset="0"/>
              <a:buChar char="✔"/>
            </a:pPr>
            <a:r>
              <a:rPr lang="en-US" altLang="zh-CN" sz="2400" b="1" i="1" u="none" strike="noStrike" kern="0" cap="none" spc="0" baseline="0">
                <a:solidFill>
                  <a:srgbClr val="FFFFFF"/>
                </a:solidFill>
                <a:latin typeface="Arial" charset="0"/>
                <a:ea typeface="Arial" charset="0"/>
                <a:cs typeface="Lucida Sans" charset="0"/>
              </a:rPr>
              <a:t>GitHub – to host code and link repositories.</a:t>
            </a:r>
            <a:endParaRPr lang="en-US" altLang="zh-CN" sz="1600" b="0" i="0" u="none" strike="noStrike" kern="0" cap="none" spc="0" baseline="0">
              <a:solidFill>
                <a:srgbClr val="0F486F"/>
              </a:solidFill>
              <a:latin typeface="Arial" charset="0"/>
              <a:ea typeface="Arial" charset="0"/>
              <a:cs typeface="Lucida Sans" charset="0"/>
            </a:endParaRPr>
          </a:p>
          <a:p>
            <a:pPr marL="457200" indent="-457200" algn="l">
              <a:lnSpc>
                <a:spcPct val="80000"/>
              </a:lnSpc>
              <a:spcBef>
                <a:spcPts val="1080"/>
              </a:spcBef>
              <a:spcAft>
                <a:spcPts val="0"/>
              </a:spcAft>
              <a:buSzPct val="79000"/>
              <a:buFont typeface="Noto Sans Symbols" charset="0"/>
              <a:buChar char="✔"/>
            </a:pPr>
            <a:r>
              <a:rPr lang="en-US" altLang="zh-CN" sz="2400" b="1" i="1" u="none" strike="noStrike" kern="0" cap="none" spc="0" baseline="0">
                <a:solidFill>
                  <a:srgbClr val="FFFFFF"/>
                </a:solidFill>
                <a:latin typeface="Arial" charset="0"/>
                <a:ea typeface="Arial" charset="0"/>
                <a:cs typeface="Lucida Sans" charset="0"/>
              </a:rPr>
              <a:t>LinkedIn – for professional networking.</a:t>
            </a:r>
            <a:endParaRPr lang="en-US" altLang="zh-CN" sz="1600" b="0" i="0" u="none" strike="noStrike" kern="0" cap="none" spc="0" baseline="0">
              <a:solidFill>
                <a:srgbClr val="0F486F"/>
              </a:solidFill>
              <a:latin typeface="Arial" charset="0"/>
              <a:ea typeface="Arial" charset="0"/>
              <a:cs typeface="Lucida Sans" charset="0"/>
            </a:endParaRPr>
          </a:p>
          <a:p>
            <a:pPr marL="0" indent="0" algn="l">
              <a:lnSpc>
                <a:spcPct val="80000"/>
              </a:lnSpc>
              <a:spcBef>
                <a:spcPts val="1080"/>
              </a:spcBef>
              <a:spcAft>
                <a:spcPts val="0"/>
              </a:spcAft>
              <a:buNone/>
            </a:pPr>
            <a:endParaRPr lang="en-US" altLang="zh-CN" sz="2400" b="1" i="1" u="none" strike="noStrike" kern="0" cap="none" spc="0" baseline="0">
              <a:solidFill>
                <a:srgbClr val="FFFFFF"/>
              </a:solidFill>
              <a:latin typeface="Arial" charset="0"/>
              <a:ea typeface="Arial" charset="0"/>
              <a:cs typeface="Lucida Sans" charset="0"/>
            </a:endParaRPr>
          </a:p>
          <a:p>
            <a:pPr marL="0" indent="0" algn="l">
              <a:lnSpc>
                <a:spcPct val="80000"/>
              </a:lnSpc>
              <a:spcBef>
                <a:spcPts val="1080"/>
              </a:spcBef>
              <a:spcAft>
                <a:spcPts val="0"/>
              </a:spcAft>
              <a:buNone/>
            </a:pPr>
            <a:endParaRPr lang="zh-CN" altLang="en-US" sz="2400" b="1" i="1" u="none" strike="noStrike" kern="0" cap="none" spc="0" baseline="0">
              <a:solidFill>
                <a:srgbClr val="FFFFFF"/>
              </a:solidFill>
              <a:latin typeface="Arial" charset="0"/>
              <a:ea typeface="Arial" charset="0"/>
              <a:cs typeface="Lucida Sans" charset="0"/>
            </a:endParaRPr>
          </a:p>
        </p:txBody>
      </p:sp>
      <p:sp>
        <p:nvSpPr>
          <p:cNvPr id="142" name="文本框"/>
          <p:cNvSpPr>
            <a:spLocks noGrp="1"/>
          </p:cNvSpPr>
          <p:nvPr>
            <p:ph type="sldNum"/>
          </p:nvPr>
        </p:nvSpPr>
        <p:spPr>
          <a:xfrm>
            <a:off x="10363199" y="5755650"/>
            <a:ext cx="1142245" cy="492750"/>
          </a:xfrm>
          <a:prstGeom prst="rect">
            <a:avLst/>
          </a:prstGeom>
          <a:noFill/>
          <a:ln w="12700" cap="flat" cmpd="sng">
            <a:noFill/>
            <a:prstDash val="solid"/>
            <a:round/>
          </a:ln>
        </p:spPr>
        <p:txBody>
          <a:bodyPr vert="horz" wrap="square" lIns="0" tIns="6973" rIns="0" bIns="0" anchor="b" anchorCtr="0">
            <a:prstTxWarp prst="textNoShape">
              <a:avLst/>
            </a:prstTxWarp>
            <a:spAutoFit/>
          </a:bodyPr>
          <a:lstStyle/>
          <a:p>
            <a:pPr marL="38100" indent="0" algn="r">
              <a:lnSpc>
                <a:spcPct val="100000"/>
              </a:lnSpc>
              <a:spcBef>
                <a:spcPts val="0"/>
              </a:spcBef>
              <a:spcAft>
                <a:spcPts val="0"/>
              </a:spcAft>
              <a:buNone/>
            </a:pPr>
            <a:fld id="{CAD2D6BD-DE1B-4B5F-8B41-2702339687B9}" type="slidenum">
              <a:rPr lang="en-US" altLang="zh-CN" sz="3200" b="0" i="0" u="none" strike="noStrike" kern="0" cap="none" spc="0" baseline="0">
                <a:solidFill>
                  <a:srgbClr val="09304A"/>
                </a:solidFill>
                <a:latin typeface="Century Gothic" charset="0"/>
                <a:ea typeface="Century Gothic" charset="0"/>
                <a:cs typeface="Century Gothic" charset="0"/>
                <a:sym typeface="Century Gothic" charset="0"/>
              </a:rPr>
              <a:t>7</a:t>
            </a:fld>
            <a:endParaRPr lang="zh-CN" altLang="en-US" sz="3200" b="0" i="0" u="none" strike="noStrike" kern="0" cap="none" spc="0" baseline="0">
              <a:solidFill>
                <a:srgbClr val="09304A"/>
              </a:solidFill>
              <a:latin typeface="Century Gothic" charset="0"/>
              <a:ea typeface="Century Gothic" charset="0"/>
              <a:cs typeface="Century Gothic" charset="0"/>
              <a:sym typeface="Century Gothic" charset="0"/>
            </a:endParaRPr>
          </a:p>
        </p:txBody>
      </p:sp>
    </p:spTree>
    <p:extLst>
      <p:ext uri="{BB962C8B-B14F-4D97-AF65-F5344CB8AC3E}">
        <p14:creationId xmlns:p14="http://schemas.microsoft.com/office/powerpoint/2010/main" val="1969199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round/>
          </a:ln>
        </p:spPr>
      </p:sp>
      <p:pic>
        <p:nvPicPr>
          <p:cNvPr id="146"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round/>
          </a:ln>
        </p:spPr>
      </p:pic>
      <p:sp>
        <p:nvSpPr>
          <p:cNvPr id="147" name="矩形"/>
          <p:cNvSpPr>
            <a:spLocks/>
          </p:cNvSpPr>
          <p:nvPr/>
        </p:nvSpPr>
        <p:spPr>
          <a:xfrm>
            <a:off x="11277218" y="6473336"/>
            <a:ext cx="228600" cy="168898"/>
          </a:xfrm>
          <a:prstGeom prst="rect">
            <a:avLst/>
          </a:prstGeom>
          <a:noFill/>
          <a:ln w="12700" cap="flat" cmpd="sng">
            <a:noFill/>
            <a:prstDash val="solid"/>
            <a:round/>
          </a:ln>
        </p:spPr>
        <p:txBody>
          <a:bodyPr vert="horz" wrap="square" lIns="0" tIns="6973" rIns="0" bIns="0" anchor="t" anchorCtr="0">
            <a:prstTxWarp prst="textNoShape">
              <a:avLst/>
            </a:prstTxWarp>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0" cap="none" spc="0" baseline="0">
                <a:solidFill>
                  <a:srgbClr val="2D936B"/>
                </a:solidFill>
                <a:latin typeface="Trebuchet MS" charset="0"/>
                <a:ea typeface="Trebuchet MS" charset="0"/>
                <a:cs typeface="Trebuchet MS" charset="0"/>
                <a:sym typeface="Trebuchet MS" charset="0"/>
              </a:rPr>
              <a:t>8</a:t>
            </a:fld>
            <a:endParaRPr lang="zh-CN" altLang="en-US" sz="1100" b="0" i="0" u="none" strike="noStrike" kern="0" cap="none" spc="0" baseline="0">
              <a:solidFill>
                <a:srgbClr val="FFFFFF"/>
              </a:solidFill>
              <a:latin typeface="Trebuchet MS" charset="0"/>
              <a:ea typeface="Trebuchet MS" charset="0"/>
              <a:cs typeface="Trebuchet MS" charset="0"/>
              <a:sym typeface="Trebuchet MS" charset="0"/>
            </a:endParaRPr>
          </a:p>
        </p:txBody>
      </p:sp>
      <p:sp>
        <p:nvSpPr>
          <p:cNvPr id="148" name="矩形"/>
          <p:cNvSpPr>
            <a:spLocks/>
          </p:cNvSpPr>
          <p:nvPr/>
        </p:nvSpPr>
        <p:spPr>
          <a:xfrm>
            <a:off x="739774" y="291147"/>
            <a:ext cx="8794750" cy="613400"/>
          </a:xfrm>
          <a:prstGeom prst="rect">
            <a:avLst/>
          </a:prstGeom>
          <a:noFill/>
          <a:ln w="12700" cap="flat" cmpd="sng">
            <a:noFill/>
            <a:prstDash val="solid"/>
            <a:round/>
          </a:ln>
        </p:spPr>
        <p:txBody>
          <a:bodyPr vert="horz" wrap="square" lIns="0" tIns="13325" rIns="0" bIns="0" anchor="t" anchorCtr="0">
            <a:prstTxWarp prst="textNoShape">
              <a:avLst/>
            </a:prstTxWarp>
            <a:spAutoFit/>
          </a:bodyPr>
          <a:lstStyle/>
          <a:p>
            <a:pPr marL="12700" indent="0" algn="l">
              <a:lnSpc>
                <a:spcPct val="100000"/>
              </a:lnSpc>
              <a:spcBef>
                <a:spcPts val="0"/>
              </a:spcBef>
              <a:spcAft>
                <a:spcPts val="0"/>
              </a:spcAft>
              <a:buNone/>
            </a:pPr>
            <a:r>
              <a:rPr lang="en-US" altLang="zh-CN" sz="4000" b="1" i="1" u="none" strike="noStrike" kern="0" cap="none" spc="0" baseline="0">
                <a:solidFill>
                  <a:srgbClr val="FFFFFF"/>
                </a:solidFill>
                <a:latin typeface="Trebuchet MS" charset="0"/>
                <a:ea typeface="Trebuchet MS" charset="0"/>
                <a:cs typeface="Trebuchet MS" charset="0"/>
                <a:sym typeface="Trebuchet MS" charset="0"/>
              </a:rPr>
              <a:t>POTFOLIO DESIGN AND LAYOUT</a:t>
            </a:r>
            <a:endParaRPr lang="zh-CN" altLang="en-US" sz="4000" b="0" i="1" u="none" strike="noStrike" kern="0" cap="none" spc="0" baseline="0">
              <a:solidFill>
                <a:srgbClr val="FFFFFF"/>
              </a:solidFill>
              <a:latin typeface="Trebuchet MS" charset="0"/>
              <a:ea typeface="Trebuchet MS" charset="0"/>
              <a:cs typeface="Trebuchet MS" charset="0"/>
              <a:sym typeface="Trebuchet MS" charset="0"/>
            </a:endParaRPr>
          </a:p>
        </p:txBody>
      </p:sp>
      <p:sp>
        <p:nvSpPr>
          <p:cNvPr id="149"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round/>
          </a:ln>
        </p:spPr>
      </p:sp>
      <p:sp>
        <p:nvSpPr>
          <p:cNvPr id="150" name="矩形"/>
          <p:cNvSpPr>
            <a:spLocks/>
          </p:cNvSpPr>
          <p:nvPr/>
        </p:nvSpPr>
        <p:spPr>
          <a:xfrm>
            <a:off x="381000" y="1219200"/>
            <a:ext cx="10668000" cy="334894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l">
              <a:lnSpc>
                <a:spcPct val="100000"/>
              </a:lnSpc>
              <a:spcBef>
                <a:spcPts val="0"/>
              </a:spcBef>
              <a:spcAft>
                <a:spcPts val="0"/>
              </a:spcAft>
              <a:buNone/>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The website layout includes the following sections : Sticky Navigation Bar:</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 Offers quick access to "About Me", "Projects", "Skills", and "Contact".</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Hero Section: Displays the name, designation (BCA | Front-End Developer), and a visual identity.</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About Me: Introduction, goals, and area of specialization.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Projects: Highlights key projects like : Java vs Python Game Blog Platform</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Skills: Lists technical proficiencies (HTML, CSS, JS, Java, Python, C++).</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Contact Section: Email, LinkedIn, GitHub links, and download CV button .</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285750" indent="-285750" algn="l">
              <a:lnSpc>
                <a:spcPct val="100000"/>
              </a:lnSpc>
              <a:spcBef>
                <a:spcPts val="0"/>
              </a:spcBef>
              <a:spcAft>
                <a:spcPts val="0"/>
              </a:spcAft>
              <a:buClr>
                <a:srgbClr val="FFFFFF"/>
              </a:buClr>
              <a:buSzPts val="2400"/>
              <a:buFont typeface="Noto Sans Symbols" charset="0"/>
              <a:buChar char="❖"/>
            </a:pPr>
            <a:r>
              <a:rPr lang="en-US" altLang="zh-CN" sz="2400" b="1" i="1" u="none" strike="noStrike" kern="0" cap="none" spc="0" baseline="0">
                <a:solidFill>
                  <a:srgbClr val="FFFFFF"/>
                </a:solidFill>
                <a:latin typeface="Century Gothic" charset="0"/>
                <a:ea typeface="Century Gothic" charset="0"/>
                <a:cs typeface="Century Gothic" charset="0"/>
                <a:sym typeface="Century Gothic" charset="0"/>
              </a:rPr>
              <a:t> Design Style: Uses a clean, minimalist aesthetic with soft gradients and serif typography for elegance.</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24493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62D2EF"/>
            </a:gs>
            <a:gs pos="10000">
              <a:srgbClr val="62D2EF"/>
            </a:gs>
            <a:gs pos="100000">
              <a:srgbClr val="05578D"/>
            </a:gs>
          </a:gsLst>
          <a:lin ang="5400000" scaled="1"/>
        </a:gradFill>
        <a:effectLst/>
      </p:bgPr>
    </p:bg>
    <p:spTree>
      <p:nvGrpSpPr>
        <p:cNvPr id="1" name=""/>
        <p:cNvGrpSpPr/>
        <p:nvPr/>
      </p:nvGrpSpPr>
      <p:grpSpPr>
        <a:xfrm>
          <a:off x="0" y="0"/>
          <a:ext cx="0" cy="0"/>
          <a:chOff x="0" y="0"/>
          <a:chExt cx="0" cy="0"/>
        </a:xfrm>
      </p:grpSpPr>
      <p:sp>
        <p:nvSpPr>
          <p:cNvPr id="153" name="文本框"/>
          <p:cNvSpPr>
            <a:spLocks noGrp="1"/>
          </p:cNvSpPr>
          <p:nvPr>
            <p:ph type="title"/>
          </p:nvPr>
        </p:nvSpPr>
        <p:spPr>
          <a:xfrm>
            <a:off x="304800" y="304800"/>
            <a:ext cx="8534400" cy="1507067"/>
          </a:xfrm>
          <a:prstGeom prst="rect">
            <a:avLst/>
          </a:prstGeom>
          <a:noFill/>
          <a:ln w="12700" cap="flat" cmpd="sng">
            <a:noFill/>
            <a:prstDash val="solid"/>
            <a:round/>
          </a:ln>
        </p:spPr>
        <p:txBody>
          <a:bodyPr vert="horz" wrap="square" lIns="91425" tIns="45700" rIns="91425" bIns="45700" anchor="ctr" anchorCtr="0">
            <a:prstTxWarp prst="textNoShape">
              <a:avLst/>
            </a:prstTxWarp>
          </a:bodyPr>
          <a:lstStyle/>
          <a:p>
            <a:pPr marL="0" indent="0" algn="l">
              <a:lnSpc>
                <a:spcPct val="100000"/>
              </a:lnSpc>
              <a:spcBef>
                <a:spcPts val="0"/>
              </a:spcBef>
              <a:spcAft>
                <a:spcPts val="0"/>
              </a:spcAft>
              <a:buNone/>
            </a:pPr>
            <a:r>
              <a:rPr lang="en-US" altLang="zh-CN" sz="1400" b="1" i="1" u="none" strike="noStrike" kern="0" cap="none" spc="0" baseline="0">
                <a:solidFill>
                  <a:srgbClr val="000000"/>
                </a:solidFill>
                <a:latin typeface="Arial" charset="0"/>
                <a:ea typeface="Arial" charset="0"/>
                <a:cs typeface="Lucida Sans" charset="0"/>
              </a:rPr>
              <a:t>FEATURES AND FUNCTIONALITY</a:t>
            </a:r>
            <a:endParaRPr lang="zh-CN" altLang="en-US" sz="1400" b="0" i="0" u="none" strike="noStrike" kern="0" cap="none" spc="0" baseline="0">
              <a:solidFill>
                <a:srgbClr val="000000"/>
              </a:solidFill>
              <a:latin typeface="Arial" charset="0"/>
              <a:ea typeface="Arial" charset="0"/>
              <a:cs typeface="Lucida Sans" charset="0"/>
            </a:endParaRPr>
          </a:p>
        </p:txBody>
      </p:sp>
      <p:sp>
        <p:nvSpPr>
          <p:cNvPr id="154" name="矩形"/>
          <p:cNvSpPr>
            <a:spLocks/>
          </p:cNvSpPr>
          <p:nvPr/>
        </p:nvSpPr>
        <p:spPr>
          <a:xfrm>
            <a:off x="1447800" y="1676400"/>
            <a:ext cx="8381999" cy="3520399"/>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Sticky navigation bar</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Gradient background with custom Google font</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Responsive design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Section-wise layout with proper headings and spacing</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Clickable links to external platforms (GitHub, LinkedIn)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Download CV button for recruiters</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Visually highlighted project and skills section</a:t>
            </a:r>
            <a:endParaRPr lang="en-US" altLang="zh-CN" sz="1400" b="0" i="0" u="none" strike="noStrike" kern="0" cap="none" spc="0" baseline="0">
              <a:solidFill>
                <a:srgbClr val="000000"/>
              </a:solidFill>
              <a:latin typeface="Arial" charset="0"/>
              <a:ea typeface="Arial" charset="0"/>
              <a:cs typeface="Arial" charset="0"/>
              <a:sym typeface="Arial" charset="0"/>
            </a:endParaRPr>
          </a:p>
          <a:p>
            <a:pPr marL="342900" indent="-342900" algn="l">
              <a:lnSpc>
                <a:spcPct val="100000"/>
              </a:lnSpc>
              <a:spcBef>
                <a:spcPts val="0"/>
              </a:spcBef>
              <a:spcAft>
                <a:spcPts val="0"/>
              </a:spcAft>
              <a:buClr>
                <a:srgbClr val="FFFFFF"/>
              </a:buClr>
              <a:buSzPts val="2800"/>
              <a:buFont typeface="Arial" charset="0"/>
              <a:buChar char="•"/>
            </a:pPr>
            <a:r>
              <a:rPr lang="en-US" altLang="zh-CN" sz="2800" b="1" i="1" u="none" strike="noStrike" kern="0" cap="none" spc="0" baseline="0">
                <a:solidFill>
                  <a:srgbClr val="FFFFFF"/>
                </a:solidFill>
                <a:latin typeface="Century Gothic" charset="0"/>
                <a:ea typeface="Century Gothic" charset="0"/>
                <a:cs typeface="Century Gothic" charset="0"/>
                <a:sym typeface="Century Gothic" charset="0"/>
              </a:rPr>
              <a:t>Use of semantic HTML elements</a:t>
            </a:r>
            <a:endParaRPr lang="zh-CN" altLang="en-US" sz="1400" b="0" i="0" u="none" strike="noStrike" kern="0" cap="none" spc="0" baseline="0">
              <a:solidFill>
                <a:srgbClr val="000000"/>
              </a:solidFill>
              <a:latin typeface="Arial" charset="0"/>
              <a:ea typeface="Arial" charset="0"/>
              <a:cs typeface="Arial" charset="0"/>
              <a:sym typeface="Arial" charset="0"/>
            </a:endParaRPr>
          </a:p>
        </p:txBody>
      </p:sp>
    </p:spTree>
    <p:extLst>
      <p:ext uri="{BB962C8B-B14F-4D97-AF65-F5344CB8AC3E}">
        <p14:creationId xmlns:p14="http://schemas.microsoft.com/office/powerpoint/2010/main" val="1822941645"/>
      </p:ext>
    </p:extLst>
  </p:cSld>
  <p:clrMapOvr>
    <a:masterClrMapping/>
  </p:clrMapOvr>
</p:sld>
</file>

<file path=ppt/theme/theme1.xml><?xml version="1.0" encoding="utf-8"?>
<a:theme xmlns:a="http://schemas.openxmlformats.org/drawingml/2006/main" name="Slice">
  <a:themeElements>
    <a:clrScheme name="Slice">
      <a:dk1>
        <a:srgbClr val="000000"/>
      </a:dk1>
      <a:lt1>
        <a:srgbClr val="FFFFFF"/>
      </a:lt1>
      <a:dk2>
        <a:srgbClr val="76DBF4"/>
      </a:dk2>
      <a:lt2>
        <a:srgbClr val="14619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
        <a:ea typeface=""/>
        <a:cs typeface=""/>
      </a:majorFont>
      <a:minorFont>
        <a:latin typeface=""/>
        <a:ea typeface=""/>
        <a:cs typeface=""/>
      </a:minorFont>
    </a:fontScheme>
    <a:fmtScheme name="Slic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TotalTime>
  <Words>619</Words>
  <Application>Microsoft Office PowerPoint</Application>
  <PresentationFormat>Widescreen</PresentationFormat>
  <Paragraphs>84</Paragraphs>
  <Slides>12</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Century Gothic</vt:lpstr>
      <vt:lpstr>Lucida Sans</vt:lpstr>
      <vt:lpstr>Noto Sans Symbols</vt:lpstr>
      <vt:lpstr>Roboto</vt:lpstr>
      <vt:lpstr>Times New Roman</vt:lpstr>
      <vt:lpstr>Trebuchet MS</vt:lpstr>
      <vt:lpstr>Slice</vt:lpstr>
      <vt:lpstr>DIGITAL PORTFOLIO  </vt:lpstr>
      <vt:lpstr>PROJECT TITLE   DIGITAL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Konduru Narasimha</dc:creator>
  <cp:lastModifiedBy>User</cp:lastModifiedBy>
  <cp:revision>1</cp:revision>
  <dcterms:created xsi:type="dcterms:W3CDTF">2024-03-29T15:07:22Z</dcterms:created>
  <dcterms:modified xsi:type="dcterms:W3CDTF">2025-09-03T06:00:58Z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