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5"/>
  </p:notesMasterIdLst>
  <p:sldIdLst>
    <p:sldId id="257" r:id="rId2"/>
    <p:sldId id="258" r:id="rId3"/>
    <p:sldId id="259" r:id="rId4"/>
    <p:sldId id="260" r:id="rId5"/>
    <p:sldId id="261" r:id="rId6"/>
    <p:sldId id="289" r:id="rId7"/>
    <p:sldId id="262" r:id="rId8"/>
    <p:sldId id="267" r:id="rId9"/>
    <p:sldId id="263" r:id="rId10"/>
    <p:sldId id="264" r:id="rId11"/>
    <p:sldId id="265" r:id="rId12"/>
    <p:sldId id="269" r:id="rId13"/>
    <p:sldId id="270" r:id="rId14"/>
    <p:sldId id="271" r:id="rId15"/>
    <p:sldId id="272" r:id="rId16"/>
    <p:sldId id="273" r:id="rId17"/>
    <p:sldId id="256" r:id="rId18"/>
    <p:sldId id="283" r:id="rId19"/>
    <p:sldId id="284" r:id="rId20"/>
    <p:sldId id="285" r:id="rId21"/>
    <p:sldId id="286" r:id="rId22"/>
    <p:sldId id="287" r:id="rId23"/>
    <p:sldId id="274" r:id="rId24"/>
    <p:sldId id="275" r:id="rId25"/>
    <p:sldId id="276" r:id="rId26"/>
    <p:sldId id="277" r:id="rId27"/>
    <p:sldId id="282" r:id="rId28"/>
    <p:sldId id="278" r:id="rId29"/>
    <p:sldId id="279" r:id="rId30"/>
    <p:sldId id="280" r:id="rId31"/>
    <p:sldId id="281" r:id="rId32"/>
    <p:sldId id="268" r:id="rId33"/>
    <p:sldId id="288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67066F-88C4-4467-A0D0-81ED1BA8C5CF}" v="1020" dt="2022-09-19T00:10:41.7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30C7C7-03CD-4795-B53B-23AEE18BEC14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2CA27-2657-4072-8D35-094D25EE40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421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2539F-87A7-490F-8589-FE70F39505BE}" type="slidenum">
              <a:rPr lang="en-US" altLang="ko-KR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6549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0B48-20C4-4767-B33D-1CB9E86722C6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3009A-6BD5-4E15-ADF8-98C168CFA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684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0B48-20C4-4767-B33D-1CB9E86722C6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3009A-6BD5-4E15-ADF8-98C168CFA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187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0B48-20C4-4767-B33D-1CB9E86722C6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3009A-6BD5-4E15-ADF8-98C168CFA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300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0B48-20C4-4767-B33D-1CB9E86722C6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3009A-6BD5-4E15-ADF8-98C168CFA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17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0B48-20C4-4767-B33D-1CB9E86722C6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3009A-6BD5-4E15-ADF8-98C168CFA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515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0B48-20C4-4767-B33D-1CB9E86722C6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3009A-6BD5-4E15-ADF8-98C168CFA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797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0B48-20C4-4767-B33D-1CB9E86722C6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3009A-6BD5-4E15-ADF8-98C168CFA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246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0B48-20C4-4767-B33D-1CB9E86722C6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3009A-6BD5-4E15-ADF8-98C168CFA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572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0B48-20C4-4767-B33D-1CB9E86722C6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3009A-6BD5-4E15-ADF8-98C168CFA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055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0B48-20C4-4767-B33D-1CB9E86722C6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3009A-6BD5-4E15-ADF8-98C168CFA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162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0B48-20C4-4767-B33D-1CB9E86722C6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3009A-6BD5-4E15-ADF8-98C168CFA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605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9E80B48-20C4-4767-B33D-1CB9E86722C6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ED3009A-6BD5-4E15-ADF8-98C168CFA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531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eg"/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jpeg"/><Relationship Id="rId2" Type="http://schemas.openxmlformats.org/officeDocument/2006/relationships/image" Target="../media/image8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3.jpeg"/><Relationship Id="rId4" Type="http://schemas.openxmlformats.org/officeDocument/2006/relationships/image" Target="../media/image82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jpeg"/><Relationship Id="rId9" Type="http://schemas.openxmlformats.org/officeDocument/2006/relationships/image" Target="../media/image10.png"/><Relationship Id="rId1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BC512124-0D13-4ED9-80B7-52AE15B6B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영화관에서 안나가고 버티면 다음 영화를 볼수있을까? - YouTube">
            <a:extLst>
              <a:ext uri="{FF2B5EF4-FFF2-40B4-BE49-F238E27FC236}">
                <a16:creationId xmlns:a16="http://schemas.microsoft.com/office/drawing/2014/main" id="{09E7F68F-309C-0582-BEE5-F5E44494A9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6">
            <a:extLst>
              <a:ext uri="{FF2B5EF4-FFF2-40B4-BE49-F238E27FC236}">
                <a16:creationId xmlns:a16="http://schemas.microsoft.com/office/drawing/2014/main" id="{19B2CF54-DBB9-855D-D20B-7853D1C50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0043" y="787977"/>
            <a:ext cx="6645403" cy="141965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8800" dirty="0">
                <a:ln w="15875">
                  <a:solidFill>
                    <a:srgbClr val="FFFFFF"/>
                  </a:solidFill>
                </a:ln>
                <a:solidFill>
                  <a:schemeClr val="tx1"/>
                </a:solidFill>
              </a:rPr>
              <a:t>Team </a:t>
            </a:r>
            <a:r>
              <a:rPr lang="ko-KR" altLang="en-US" sz="8800" dirty="0" err="1">
                <a:ln w="15875">
                  <a:solidFill>
                    <a:srgbClr val="FFFFFF"/>
                  </a:solidFill>
                </a:ln>
                <a:solidFill>
                  <a:schemeClr val="tx1"/>
                </a:solidFill>
              </a:rPr>
              <a:t>코린이</a:t>
            </a:r>
            <a:endParaRPr lang="en-US" altLang="ko-KR" sz="8800" dirty="0">
              <a:ln w="15875">
                <a:solidFill>
                  <a:srgbClr val="FFFFFF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1944710A-DF4C-8283-ACFA-BDA0791F41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5215" y="2524315"/>
            <a:ext cx="8875059" cy="18002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sz="2800" b="1" dirty="0">
                <a:solidFill>
                  <a:schemeClr val="tx1"/>
                </a:solidFill>
                <a:ea typeface="HY중고딕"/>
              </a:rPr>
              <a:t>김종훈</a:t>
            </a:r>
            <a:r>
              <a:rPr lang="en-US" altLang="ko-KR" sz="2800" b="1" dirty="0">
                <a:solidFill>
                  <a:schemeClr val="tx1"/>
                </a:solidFill>
                <a:ea typeface="HY중고딕"/>
              </a:rPr>
              <a:t>			</a:t>
            </a:r>
            <a:r>
              <a:rPr lang="ko-KR" altLang="en-US" sz="2800" b="1" dirty="0">
                <a:solidFill>
                  <a:schemeClr val="tx1"/>
                </a:solidFill>
              </a:rPr>
              <a:t>정의형</a:t>
            </a:r>
            <a:r>
              <a:rPr lang="en-US" altLang="ko-KR" sz="2800" b="1" dirty="0">
                <a:solidFill>
                  <a:schemeClr val="tx1"/>
                </a:solidFill>
              </a:rPr>
              <a:t>			</a:t>
            </a:r>
            <a:r>
              <a:rPr lang="ko-KR" altLang="en-US" sz="2800" b="1" dirty="0">
                <a:solidFill>
                  <a:schemeClr val="tx1"/>
                </a:solidFill>
                <a:ea typeface="HY중고딕"/>
              </a:rPr>
              <a:t> 김대진</a:t>
            </a:r>
            <a:endParaRPr lang="en-US" altLang="ko-KR" sz="2800" b="1" dirty="0">
              <a:solidFill>
                <a:schemeClr val="tx1"/>
              </a:solidFill>
              <a:ea typeface="HY중고딕"/>
            </a:endParaRPr>
          </a:p>
          <a:p>
            <a:pPr latinLnBrk="0"/>
            <a:r>
              <a:rPr lang="en-US" altLang="ko-KR" sz="2800" b="1" dirty="0">
                <a:solidFill>
                  <a:schemeClr val="tx1"/>
                </a:solidFill>
                <a:ea typeface="HY중고딕"/>
              </a:rPr>
              <a:t>     </a:t>
            </a:r>
            <a:r>
              <a:rPr lang="ko-KR" altLang="en-US" sz="2800" b="1" dirty="0">
                <a:solidFill>
                  <a:schemeClr val="tx1"/>
                </a:solidFill>
                <a:ea typeface="HY중고딕"/>
              </a:rPr>
              <a:t>↓</a:t>
            </a:r>
            <a:r>
              <a:rPr lang="en-US" altLang="ko-KR" sz="2800" b="1" dirty="0">
                <a:solidFill>
                  <a:schemeClr val="tx1"/>
                </a:solidFill>
                <a:ea typeface="HY중고딕"/>
              </a:rPr>
              <a:t>				     </a:t>
            </a:r>
            <a:r>
              <a:rPr lang="ko-KR" altLang="en-US" sz="2800" b="1" dirty="0">
                <a:solidFill>
                  <a:schemeClr val="tx1"/>
                </a:solidFill>
                <a:ea typeface="HY중고딕"/>
              </a:rPr>
              <a:t>↓</a:t>
            </a:r>
            <a:r>
              <a:rPr lang="en-US" altLang="ko-KR" sz="2800" b="1" dirty="0">
                <a:solidFill>
                  <a:schemeClr val="tx1"/>
                </a:solidFill>
                <a:ea typeface="HY중고딕"/>
              </a:rPr>
              <a:t>				      </a:t>
            </a:r>
            <a:r>
              <a:rPr lang="ko-KR" altLang="en-US" sz="2800" b="1" dirty="0">
                <a:solidFill>
                  <a:schemeClr val="tx1"/>
                </a:solidFill>
                <a:ea typeface="HY중고딕"/>
              </a:rPr>
              <a:t>↓</a:t>
            </a:r>
            <a:endParaRPr lang="ko-KR" altLang="en-US" sz="2800" b="1" dirty="0">
              <a:solidFill>
                <a:schemeClr val="tx1"/>
              </a:solidFill>
            </a:endParaRPr>
          </a:p>
          <a:p>
            <a:pPr latinLnBrk="0"/>
            <a:endParaRPr lang="en-US" altLang="ko-KR" sz="2800" dirty="0">
              <a:solidFill>
                <a:schemeClr val="tx1"/>
              </a:solidFill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D4ABACDC-BD54-40F3-9047-8298C77C2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B76CB7CA-05C2-4EE8-A97F-B5F3A4F89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1442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247EF51-0180-2390-93B0-0425EB317ED4}"/>
              </a:ext>
            </a:extLst>
          </p:cNvPr>
          <p:cNvSpPr txBox="1">
            <a:spLocks/>
          </p:cNvSpPr>
          <p:nvPr/>
        </p:nvSpPr>
        <p:spPr>
          <a:xfrm>
            <a:off x="4476747" y="74112"/>
            <a:ext cx="3095625" cy="8775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ko-KR" altLang="en-US" sz="3000" dirty="0">
                <a:solidFill>
                  <a:schemeClr val="tx1"/>
                </a:solidFill>
              </a:rPr>
              <a:t>프로젝트 </a:t>
            </a:r>
            <a:r>
              <a:rPr lang="en-US" altLang="ko-KR" sz="3000" dirty="0">
                <a:solidFill>
                  <a:schemeClr val="tx1"/>
                </a:solidFill>
              </a:rPr>
              <a:t>: </a:t>
            </a:r>
            <a:r>
              <a:rPr lang="ko-KR" altLang="en-US" sz="3000" dirty="0">
                <a:solidFill>
                  <a:schemeClr val="tx1"/>
                </a:solidFill>
              </a:rPr>
              <a:t>영화관</a:t>
            </a:r>
          </a:p>
        </p:txBody>
      </p:sp>
    </p:spTree>
    <p:extLst>
      <p:ext uri="{BB962C8B-B14F-4D97-AF65-F5344CB8AC3E}">
        <p14:creationId xmlns:p14="http://schemas.microsoft.com/office/powerpoint/2010/main" val="24486243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19B2CF54-DBB9-855D-D20B-7853D1C50A6E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1421" y="202550"/>
            <a:ext cx="7461250" cy="472407"/>
          </a:xfrm>
        </p:spPr>
        <p:txBody>
          <a:bodyPr>
            <a:normAutofit fontScale="90000"/>
          </a:bodyPr>
          <a:lstStyle/>
          <a:p>
            <a:r>
              <a:rPr lang="ko-KR" altLang="en-US" sz="3200" dirty="0">
                <a:solidFill>
                  <a:schemeClr val="tx1"/>
                </a:solidFill>
              </a:rPr>
              <a:t>영화 평점</a:t>
            </a:r>
            <a:r>
              <a:rPr lang="en-US" altLang="ko-KR" sz="3200" dirty="0">
                <a:solidFill>
                  <a:schemeClr val="tx1"/>
                </a:solidFill>
              </a:rPr>
              <a:t>(</a:t>
            </a:r>
            <a:r>
              <a:rPr lang="ko-KR" altLang="en-US" sz="3200" dirty="0">
                <a:solidFill>
                  <a:schemeClr val="tx1"/>
                </a:solidFill>
              </a:rPr>
              <a:t>평균</a:t>
            </a:r>
            <a:r>
              <a:rPr lang="en-US" altLang="ko-KR" sz="3200" dirty="0">
                <a:solidFill>
                  <a:schemeClr val="tx1"/>
                </a:solidFill>
              </a:rPr>
              <a:t>)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4EB5E693-E3DD-69AC-C9A0-3E881274B977}"/>
              </a:ext>
            </a:extLst>
          </p:cNvPr>
          <p:cNvGrpSpPr/>
          <p:nvPr/>
        </p:nvGrpSpPr>
        <p:grpSpPr>
          <a:xfrm>
            <a:off x="5735680" y="72269"/>
            <a:ext cx="3343744" cy="2698268"/>
            <a:chOff x="156477" y="1684156"/>
            <a:chExt cx="3343744" cy="269826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02D3DAF-58DF-A3F3-C8B1-0727C0686933}"/>
                </a:ext>
              </a:extLst>
            </p:cNvPr>
            <p:cNvSpPr txBox="1"/>
            <p:nvPr/>
          </p:nvSpPr>
          <p:spPr>
            <a:xfrm>
              <a:off x="156477" y="1684156"/>
              <a:ext cx="1843771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MovieDAO</a:t>
              </a:r>
              <a:r>
                <a:rPr lang="en-US" altLang="ko-KR" dirty="0"/>
                <a:t>. xml</a:t>
              </a:r>
              <a:endParaRPr lang="ko-KR" altLang="en-US" dirty="0"/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B7561340-87E3-71FE-3DAB-3F7C6C52F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6479" y="2029421"/>
              <a:ext cx="3343742" cy="2353003"/>
            </a:xfrm>
            <a:prstGeom prst="rect">
              <a:avLst/>
            </a:prstGeom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8059D2D-62B5-52B9-7B1E-CA74605D9BE1}"/>
              </a:ext>
            </a:extLst>
          </p:cNvPr>
          <p:cNvGrpSpPr/>
          <p:nvPr/>
        </p:nvGrpSpPr>
        <p:grpSpPr>
          <a:xfrm>
            <a:off x="189207" y="694847"/>
            <a:ext cx="5207963" cy="971685"/>
            <a:chOff x="156477" y="572209"/>
            <a:chExt cx="5207963" cy="97168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291FCE-0AFB-187F-37AC-E4F3E59FD603}"/>
                </a:ext>
              </a:extLst>
            </p:cNvPr>
            <p:cNvSpPr txBox="1"/>
            <p:nvPr/>
          </p:nvSpPr>
          <p:spPr>
            <a:xfrm>
              <a:off x="156477" y="572209"/>
              <a:ext cx="1843771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dirty="0"/>
                <a:t>MovieDAO.java</a:t>
              </a:r>
              <a:endParaRPr lang="ko-KR" altLang="en-US" dirty="0"/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A18597C-AD44-A139-AE4A-B46511C19F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32756"/>
            <a:stretch/>
          </p:blipFill>
          <p:spPr>
            <a:xfrm>
              <a:off x="156477" y="896104"/>
              <a:ext cx="5207963" cy="647790"/>
            </a:xfrm>
            <a:prstGeom prst="rect">
              <a:avLst/>
            </a:prstGeom>
          </p:spPr>
        </p:pic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135D53EF-A04B-F553-A041-949B400922F3}"/>
              </a:ext>
            </a:extLst>
          </p:cNvPr>
          <p:cNvGrpSpPr/>
          <p:nvPr/>
        </p:nvGrpSpPr>
        <p:grpSpPr>
          <a:xfrm>
            <a:off x="203103" y="2121421"/>
            <a:ext cx="5363323" cy="1942312"/>
            <a:chOff x="189207" y="1932849"/>
            <a:chExt cx="5363323" cy="1942312"/>
          </a:xfrm>
        </p:grpSpPr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6F88570D-A0C2-3422-761A-FE7857358B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9207" y="2265211"/>
              <a:ext cx="5363323" cy="160995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3FFE0FF-EC16-CD80-5792-CA82E35E6E28}"/>
                </a:ext>
              </a:extLst>
            </p:cNvPr>
            <p:cNvSpPr txBox="1"/>
            <p:nvPr/>
          </p:nvSpPr>
          <p:spPr>
            <a:xfrm>
              <a:off x="189207" y="1932849"/>
              <a:ext cx="2523617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dirty="0"/>
                <a:t>movie/ListService.java</a:t>
              </a:r>
              <a:endParaRPr lang="ko-KR" altLang="en-US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EF89BB7-3F3A-8B3C-5A48-7B6D4681E484}"/>
              </a:ext>
            </a:extLst>
          </p:cNvPr>
          <p:cNvGrpSpPr/>
          <p:nvPr/>
        </p:nvGrpSpPr>
        <p:grpSpPr>
          <a:xfrm>
            <a:off x="189207" y="4462646"/>
            <a:ext cx="6754168" cy="1914281"/>
            <a:chOff x="384962" y="4613534"/>
            <a:chExt cx="6754168" cy="191428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41EE464-2A47-2C52-1FB0-03B50845E460}"/>
                </a:ext>
              </a:extLst>
            </p:cNvPr>
            <p:cNvSpPr txBox="1"/>
            <p:nvPr/>
          </p:nvSpPr>
          <p:spPr>
            <a:xfrm>
              <a:off x="384962" y="4613534"/>
              <a:ext cx="2523617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dirty="0"/>
                <a:t>movie/ListService.java</a:t>
              </a:r>
              <a:endParaRPr lang="ko-KR" altLang="en-US" dirty="0"/>
            </a:p>
          </p:txBody>
        </p: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83F1B9F3-D7AA-F1BD-5EB0-4A661FB13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4962" y="4955971"/>
              <a:ext cx="6754168" cy="1571844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D79C4F9-A4E2-79E1-93EE-1CC87C29BA0E}"/>
              </a:ext>
            </a:extLst>
          </p:cNvPr>
          <p:cNvGrpSpPr/>
          <p:nvPr/>
        </p:nvGrpSpPr>
        <p:grpSpPr>
          <a:xfrm>
            <a:off x="7404260" y="2887690"/>
            <a:ext cx="4286848" cy="3767760"/>
            <a:chOff x="7664570" y="2881597"/>
            <a:chExt cx="4286848" cy="376776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050762F-B0D2-9D19-0B74-CC29CAA1025F}"/>
                </a:ext>
              </a:extLst>
            </p:cNvPr>
            <p:cNvSpPr txBox="1"/>
            <p:nvPr/>
          </p:nvSpPr>
          <p:spPr>
            <a:xfrm>
              <a:off x="7664570" y="2881597"/>
              <a:ext cx="2523617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dirty="0"/>
                <a:t>MovieDTO.java</a:t>
              </a:r>
              <a:endParaRPr lang="ko-KR" altLang="en-US" dirty="0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5B822C3-EFBC-A6F1-12E1-BF581CA73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64570" y="3229405"/>
              <a:ext cx="4286848" cy="3419952"/>
            </a:xfrm>
            <a:prstGeom prst="rect">
              <a:avLst/>
            </a:prstGeom>
          </p:spPr>
        </p:pic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4ACA101-2565-9E5F-DF08-38F89953D057}"/>
              </a:ext>
            </a:extLst>
          </p:cNvPr>
          <p:cNvSpPr/>
          <p:nvPr/>
        </p:nvSpPr>
        <p:spPr>
          <a:xfrm>
            <a:off x="4168588" y="3429000"/>
            <a:ext cx="1112953" cy="4069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7B15291-EB5B-4F02-978B-F05B2583773F}"/>
              </a:ext>
            </a:extLst>
          </p:cNvPr>
          <p:cNvCxnSpPr>
            <a:cxnSpLocks/>
            <a:stCxn id="35" idx="0"/>
            <a:endCxn id="43" idx="2"/>
          </p:cNvCxnSpPr>
          <p:nvPr/>
        </p:nvCxnSpPr>
        <p:spPr>
          <a:xfrm flipV="1">
            <a:off x="4725065" y="1619334"/>
            <a:ext cx="124841" cy="18096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DFB5BAC-2146-68DC-052E-43D28BBE2493}"/>
              </a:ext>
            </a:extLst>
          </p:cNvPr>
          <p:cNvSpPr/>
          <p:nvPr/>
        </p:nvSpPr>
        <p:spPr>
          <a:xfrm>
            <a:off x="7868093" y="5790297"/>
            <a:ext cx="2422661" cy="3356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8D9B989-A4D9-90AC-2043-6E0F6DE1CF0E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2530788" y="1653728"/>
            <a:ext cx="1288953" cy="31178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1329554-9A9F-E56F-80C6-64B5AF341343}"/>
              </a:ext>
            </a:extLst>
          </p:cNvPr>
          <p:cNvSpPr/>
          <p:nvPr/>
        </p:nvSpPr>
        <p:spPr>
          <a:xfrm>
            <a:off x="4455459" y="1283713"/>
            <a:ext cx="788894" cy="3356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E1E3D8D-BC92-2BEF-4C8A-AB1548E19127}"/>
              </a:ext>
            </a:extLst>
          </p:cNvPr>
          <p:cNvSpPr/>
          <p:nvPr/>
        </p:nvSpPr>
        <p:spPr>
          <a:xfrm>
            <a:off x="2192871" y="1300910"/>
            <a:ext cx="675835" cy="3356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B01B03A-7390-74F7-D506-C73D8ECFC160}"/>
              </a:ext>
            </a:extLst>
          </p:cNvPr>
          <p:cNvSpPr/>
          <p:nvPr/>
        </p:nvSpPr>
        <p:spPr>
          <a:xfrm>
            <a:off x="3539397" y="4771570"/>
            <a:ext cx="560688" cy="3356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5DF3A93-3858-45A7-DA40-F065DF434CE1}"/>
              </a:ext>
            </a:extLst>
          </p:cNvPr>
          <p:cNvSpPr/>
          <p:nvPr/>
        </p:nvSpPr>
        <p:spPr>
          <a:xfrm>
            <a:off x="1618129" y="5790297"/>
            <a:ext cx="5325245" cy="3356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F6555CA-6486-3E2B-87E6-EFF2629F7A06}"/>
              </a:ext>
            </a:extLst>
          </p:cNvPr>
          <p:cNvCxnSpPr>
            <a:cxnSpLocks/>
            <a:stCxn id="57" idx="3"/>
            <a:endCxn id="41" idx="1"/>
          </p:cNvCxnSpPr>
          <p:nvPr/>
        </p:nvCxnSpPr>
        <p:spPr>
          <a:xfrm>
            <a:off x="6943374" y="5958108"/>
            <a:ext cx="92471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C6A2DC20-746B-C223-EACC-47189AE2BE45}"/>
              </a:ext>
            </a:extLst>
          </p:cNvPr>
          <p:cNvSpPr txBox="1"/>
          <p:nvPr/>
        </p:nvSpPr>
        <p:spPr>
          <a:xfrm>
            <a:off x="9200053" y="730056"/>
            <a:ext cx="29919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영화의 평균평점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영화의 </a:t>
            </a:r>
            <a:r>
              <a:rPr lang="en-US" altLang="ko-KR" dirty="0"/>
              <a:t>id</a:t>
            </a:r>
            <a:r>
              <a:rPr lang="ko-KR" altLang="en-US" dirty="0"/>
              <a:t>로 접근한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댓글의 모든 평점 배열의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평균을 각 </a:t>
            </a:r>
            <a:r>
              <a:rPr lang="en-US" altLang="ko-KR" dirty="0"/>
              <a:t>DTO</a:t>
            </a:r>
            <a:r>
              <a:rPr lang="ko-KR" altLang="en-US" dirty="0"/>
              <a:t>에 저장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58957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6">
            <a:extLst>
              <a:ext uri="{FF2B5EF4-FFF2-40B4-BE49-F238E27FC236}">
                <a16:creationId xmlns:a16="http://schemas.microsoft.com/office/drawing/2014/main" id="{9394B1A9-A9F0-DA43-58E7-53A406765831}"/>
              </a:ext>
            </a:extLst>
          </p:cNvPr>
          <p:cNvSpPr txBox="1">
            <a:spLocks/>
          </p:cNvSpPr>
          <p:nvPr/>
        </p:nvSpPr>
        <p:spPr>
          <a:xfrm>
            <a:off x="31421" y="240660"/>
            <a:ext cx="7461250" cy="4342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err="1">
                <a:solidFill>
                  <a:schemeClr val="tx1"/>
                </a:solidFill>
              </a:rPr>
              <a:t>kakao</a:t>
            </a:r>
            <a:r>
              <a:rPr lang="ko-KR" altLang="en-US" sz="3200" dirty="0">
                <a:solidFill>
                  <a:schemeClr val="tx1"/>
                </a:solidFill>
              </a:rPr>
              <a:t> </a:t>
            </a:r>
            <a:r>
              <a:rPr lang="en-US" altLang="ko-KR" sz="3200" dirty="0">
                <a:solidFill>
                  <a:schemeClr val="tx1"/>
                </a:solidFill>
              </a:rPr>
              <a:t>API </a:t>
            </a:r>
            <a:r>
              <a:rPr lang="ko-KR" altLang="en-US" sz="3200" dirty="0">
                <a:solidFill>
                  <a:schemeClr val="tx1"/>
                </a:solidFill>
              </a:rPr>
              <a:t>로그인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0335B9EC-A3AB-A4D2-A0B4-7F94EC21029D}"/>
              </a:ext>
            </a:extLst>
          </p:cNvPr>
          <p:cNvGrpSpPr/>
          <p:nvPr/>
        </p:nvGrpSpPr>
        <p:grpSpPr>
          <a:xfrm>
            <a:off x="137726" y="674958"/>
            <a:ext cx="4334679" cy="1505493"/>
            <a:chOff x="158583" y="856823"/>
            <a:chExt cx="4334679" cy="1505493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5D8BA5FE-822A-C879-56D9-87EBB36D9293}"/>
                </a:ext>
              </a:extLst>
            </p:cNvPr>
            <p:cNvGrpSpPr/>
            <p:nvPr/>
          </p:nvGrpSpPr>
          <p:grpSpPr>
            <a:xfrm>
              <a:off x="158583" y="856823"/>
              <a:ext cx="4334679" cy="1505493"/>
              <a:chOff x="144133" y="578063"/>
              <a:chExt cx="4334679" cy="1505493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AA4E98-0FAD-16A5-E6A8-6BF6BB2C49E3}"/>
                  </a:ext>
                </a:extLst>
              </p:cNvPr>
              <p:cNvSpPr txBox="1"/>
              <p:nvPr/>
            </p:nvSpPr>
            <p:spPr>
              <a:xfrm>
                <a:off x="144133" y="578063"/>
                <a:ext cx="1843771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dirty="0" err="1"/>
                  <a:t>kakao</a:t>
                </a:r>
                <a:r>
                  <a:rPr lang="en-US" altLang="ko-KR" dirty="0"/>
                  <a:t> setting</a:t>
                </a:r>
                <a:endParaRPr lang="ko-KR" altLang="en-US" dirty="0"/>
              </a:p>
            </p:txBody>
          </p:sp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B388C6F6-3853-DD96-414D-F92256EB15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4133" y="934935"/>
                <a:ext cx="4334679" cy="114862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45CEE7A-D4F1-5C8B-8476-1A6B9B17CD7D}"/>
                </a:ext>
              </a:extLst>
            </p:cNvPr>
            <p:cNvSpPr/>
            <p:nvPr/>
          </p:nvSpPr>
          <p:spPr>
            <a:xfrm>
              <a:off x="1986877" y="2026696"/>
              <a:ext cx="992334" cy="23498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D22BB3BA-8903-423B-7B63-E7418250A238}"/>
              </a:ext>
            </a:extLst>
          </p:cNvPr>
          <p:cNvGrpSpPr/>
          <p:nvPr/>
        </p:nvGrpSpPr>
        <p:grpSpPr>
          <a:xfrm>
            <a:off x="4767832" y="168914"/>
            <a:ext cx="7206926" cy="3134162"/>
            <a:chOff x="158583" y="3304099"/>
            <a:chExt cx="7206926" cy="3134162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4C000081-6C67-09A9-32E8-0C1896FD9CEF}"/>
                </a:ext>
              </a:extLst>
            </p:cNvPr>
            <p:cNvGrpSpPr/>
            <p:nvPr/>
          </p:nvGrpSpPr>
          <p:grpSpPr>
            <a:xfrm>
              <a:off x="158583" y="3304099"/>
              <a:ext cx="7206926" cy="3134162"/>
              <a:chOff x="144133" y="3087291"/>
              <a:chExt cx="8078327" cy="3475871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6EF18E6-6C44-D9C9-01E8-F6DF6BE0B703}"/>
                  </a:ext>
                </a:extLst>
              </p:cNvPr>
              <p:cNvSpPr txBox="1"/>
              <p:nvPr/>
            </p:nvSpPr>
            <p:spPr>
              <a:xfrm>
                <a:off x="144133" y="3087291"/>
                <a:ext cx="1843771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kakaoLogin.js</a:t>
                </a:r>
                <a:endParaRPr lang="ko-KR" altLang="en-US" dirty="0"/>
              </a:p>
            </p:txBody>
          </p:sp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10ED250D-EE17-34C0-D2A6-A6A9F8CDE0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4133" y="3429000"/>
                <a:ext cx="8078327" cy="3134162"/>
              </a:xfrm>
              <a:prstGeom prst="rect">
                <a:avLst/>
              </a:prstGeom>
            </p:spPr>
          </p:pic>
        </p:grp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2551E63-D4C1-48AD-CD39-0883901995A8}"/>
                </a:ext>
              </a:extLst>
            </p:cNvPr>
            <p:cNvSpPr/>
            <p:nvPr/>
          </p:nvSpPr>
          <p:spPr>
            <a:xfrm>
              <a:off x="6140823" y="5871623"/>
              <a:ext cx="926662" cy="33562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2FE4DAA-FF52-B33A-192D-30224785F6FA}"/>
                </a:ext>
              </a:extLst>
            </p:cNvPr>
            <p:cNvSpPr/>
            <p:nvPr/>
          </p:nvSpPr>
          <p:spPr>
            <a:xfrm>
              <a:off x="3013070" y="5948622"/>
              <a:ext cx="926662" cy="48963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DDC5ACE-7A72-16B4-F45E-2E1F927272DC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2973249" y="1993947"/>
            <a:ext cx="7776823" cy="9103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87BCF47-32E0-0AD3-FA0F-66A8F60B5D6C}"/>
              </a:ext>
            </a:extLst>
          </p:cNvPr>
          <p:cNvGrpSpPr/>
          <p:nvPr/>
        </p:nvGrpSpPr>
        <p:grpSpPr>
          <a:xfrm>
            <a:off x="6324008" y="3539446"/>
            <a:ext cx="5650750" cy="3160597"/>
            <a:chOff x="6382667" y="143502"/>
            <a:chExt cx="5650750" cy="316059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E80CD10-BF7E-5CB9-917F-48B9518FB653}"/>
                </a:ext>
              </a:extLst>
            </p:cNvPr>
            <p:cNvSpPr txBox="1"/>
            <p:nvPr/>
          </p:nvSpPr>
          <p:spPr>
            <a:xfrm>
              <a:off x="6382667" y="143502"/>
              <a:ext cx="1644885" cy="3330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dirty="0"/>
                <a:t>kakaoLogin.js</a:t>
              </a:r>
              <a:endParaRPr lang="ko-KR" altLang="en-US" dirty="0"/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6A3BFC96-A631-9702-C1B2-1F6CD63B4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82667" y="450349"/>
              <a:ext cx="5650750" cy="2853750"/>
            </a:xfrm>
            <a:prstGeom prst="rect">
              <a:avLst/>
            </a:prstGeom>
          </p:spPr>
        </p:pic>
      </p:grp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498AACD-756D-4FB6-981C-62AFE957D204}"/>
              </a:ext>
            </a:extLst>
          </p:cNvPr>
          <p:cNvCxnSpPr>
            <a:cxnSpLocks/>
            <a:stCxn id="34" idx="2"/>
            <a:endCxn id="82" idx="0"/>
          </p:cNvCxnSpPr>
          <p:nvPr/>
        </p:nvCxnSpPr>
        <p:spPr>
          <a:xfrm flipH="1">
            <a:off x="6823940" y="3303076"/>
            <a:ext cx="1261710" cy="31389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8E85FF37-245D-5559-C5CD-82719B7E8C83}"/>
              </a:ext>
            </a:extLst>
          </p:cNvPr>
          <p:cNvGrpSpPr/>
          <p:nvPr/>
        </p:nvGrpSpPr>
        <p:grpSpPr>
          <a:xfrm>
            <a:off x="1767473" y="2419274"/>
            <a:ext cx="2648320" cy="969947"/>
            <a:chOff x="137726" y="2449509"/>
            <a:chExt cx="2648320" cy="969947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76F0D89C-08FA-AD9E-FFD0-2F99FDB4CB4A}"/>
                </a:ext>
              </a:extLst>
            </p:cNvPr>
            <p:cNvGrpSpPr/>
            <p:nvPr/>
          </p:nvGrpSpPr>
          <p:grpSpPr>
            <a:xfrm>
              <a:off x="137726" y="2449509"/>
              <a:ext cx="2648320" cy="909477"/>
              <a:chOff x="8411510" y="4115761"/>
              <a:chExt cx="2648320" cy="909477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653E723-72E6-3BA3-8432-14618E4954D5}"/>
                  </a:ext>
                </a:extLst>
              </p:cNvPr>
              <p:cNvSpPr txBox="1"/>
              <p:nvPr/>
            </p:nvSpPr>
            <p:spPr>
              <a:xfrm>
                <a:off x="8411510" y="4115761"/>
                <a:ext cx="2184772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console.log(response)</a:t>
                </a:r>
                <a:endParaRPr lang="ko-KR" altLang="en-US" dirty="0"/>
              </a:p>
            </p:txBody>
          </p:sp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C62D6C62-664B-F852-8E16-E586F15559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11510" y="4434606"/>
                <a:ext cx="2648320" cy="590632"/>
              </a:xfrm>
              <a:prstGeom prst="rect">
                <a:avLst/>
              </a:prstGeom>
            </p:spPr>
          </p:pic>
        </p:grp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7B65F9A-7B3C-D6D4-A470-EFAECBA83785}"/>
                </a:ext>
              </a:extLst>
            </p:cNvPr>
            <p:cNvSpPr/>
            <p:nvPr/>
          </p:nvSpPr>
          <p:spPr>
            <a:xfrm>
              <a:off x="554845" y="2736438"/>
              <a:ext cx="887083" cy="29728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C6CFFD7C-7D4C-82E3-F109-910D0359B32F}"/>
                </a:ext>
              </a:extLst>
            </p:cNvPr>
            <p:cNvSpPr/>
            <p:nvPr/>
          </p:nvSpPr>
          <p:spPr>
            <a:xfrm>
              <a:off x="2088776" y="3122167"/>
              <a:ext cx="640238" cy="29728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257F130-C8FB-F0C0-B8D8-23FD8DE02DA0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4569682" y="3017775"/>
            <a:ext cx="3052637" cy="404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D41ABC7-83F9-5197-805C-A2A2A5925B17}"/>
              </a:ext>
            </a:extLst>
          </p:cNvPr>
          <p:cNvGrpSpPr/>
          <p:nvPr/>
        </p:nvGrpSpPr>
        <p:grpSpPr>
          <a:xfrm>
            <a:off x="1409105" y="3759527"/>
            <a:ext cx="4734278" cy="619736"/>
            <a:chOff x="7390779" y="5624202"/>
            <a:chExt cx="4734278" cy="61973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F50523F-702D-B3F7-FF1C-E890BDE8A3C6}"/>
                </a:ext>
              </a:extLst>
            </p:cNvPr>
            <p:cNvSpPr txBox="1"/>
            <p:nvPr/>
          </p:nvSpPr>
          <p:spPr>
            <a:xfrm>
              <a:off x="7390779" y="5624202"/>
              <a:ext cx="2184772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dirty="0"/>
                <a:t>ApiLoginService.java</a:t>
              </a:r>
              <a:endParaRPr lang="ko-KR" altLang="en-US" dirty="0"/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D5422C93-D8D8-8C7E-063C-DB6FAF54DE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90779" y="5948622"/>
              <a:ext cx="4734278" cy="295316"/>
            </a:xfrm>
            <a:prstGeom prst="rect">
              <a:avLst/>
            </a:prstGeom>
          </p:spPr>
        </p:pic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138E8F5-F16A-6FD4-6575-BB3E562E225A}"/>
              </a:ext>
            </a:extLst>
          </p:cNvPr>
          <p:cNvGrpSpPr/>
          <p:nvPr/>
        </p:nvGrpSpPr>
        <p:grpSpPr>
          <a:xfrm>
            <a:off x="4027769" y="4453098"/>
            <a:ext cx="2068231" cy="555198"/>
            <a:chOff x="10029931" y="5316425"/>
            <a:chExt cx="2068231" cy="55519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87B6B8A-382D-768B-C046-596036998669}"/>
                </a:ext>
              </a:extLst>
            </p:cNvPr>
            <p:cNvSpPr txBox="1"/>
            <p:nvPr/>
          </p:nvSpPr>
          <p:spPr>
            <a:xfrm>
              <a:off x="10029931" y="5316425"/>
              <a:ext cx="1776586" cy="307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ApiLoginService.java</a:t>
              </a:r>
              <a:endParaRPr lang="ko-KR" altLang="en-US" sz="1400" dirty="0"/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62AB7AE8-E298-59FD-0C57-FF7526B60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029931" y="5597627"/>
              <a:ext cx="2068231" cy="273996"/>
            </a:xfrm>
            <a:prstGeom prst="rect">
              <a:avLst/>
            </a:prstGeom>
          </p:spPr>
        </p:pic>
      </p:grp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835D33D8-0454-751E-0360-0403A36FFCE5}"/>
              </a:ext>
            </a:extLst>
          </p:cNvPr>
          <p:cNvCxnSpPr>
            <a:cxnSpLocks/>
            <a:stCxn id="82" idx="1"/>
            <a:endCxn id="121" idx="2"/>
          </p:cNvCxnSpPr>
          <p:nvPr/>
        </p:nvCxnSpPr>
        <p:spPr>
          <a:xfrm flipH="1" flipV="1">
            <a:off x="5713577" y="5008295"/>
            <a:ext cx="601173" cy="15823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95050FE5-2914-ABC7-82B3-AA18DE64B05F}"/>
              </a:ext>
            </a:extLst>
          </p:cNvPr>
          <p:cNvSpPr/>
          <p:nvPr/>
        </p:nvSpPr>
        <p:spPr>
          <a:xfrm>
            <a:off x="6314750" y="6442002"/>
            <a:ext cx="1018379" cy="2972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A70D033-FE4E-0FE7-CFB5-91176CE4F810}"/>
              </a:ext>
            </a:extLst>
          </p:cNvPr>
          <p:cNvSpPr txBox="1"/>
          <p:nvPr/>
        </p:nvSpPr>
        <p:spPr>
          <a:xfrm>
            <a:off x="137725" y="4576796"/>
            <a:ext cx="50580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kakao</a:t>
            </a:r>
            <a:r>
              <a:rPr lang="en-US" altLang="ko-KR" dirty="0"/>
              <a:t> </a:t>
            </a:r>
            <a:r>
              <a:rPr lang="ko-KR" altLang="en-US" dirty="0"/>
              <a:t>로그인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API </a:t>
            </a:r>
            <a:r>
              <a:rPr lang="ko-KR" altLang="en-US" dirty="0"/>
              <a:t>사이트에서 동의 설정 후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그 값과 </a:t>
            </a:r>
            <a:r>
              <a:rPr lang="en-US" altLang="ko-KR" dirty="0"/>
              <a:t>id</a:t>
            </a:r>
            <a:r>
              <a:rPr lang="ko-KR" altLang="en-US" dirty="0"/>
              <a:t>를 카카오로그인 진행 후 받음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hidden</a:t>
            </a:r>
            <a:r>
              <a:rPr lang="ko-KR" altLang="en-US" dirty="0"/>
              <a:t> </a:t>
            </a:r>
            <a:r>
              <a:rPr lang="en-US" altLang="ko-KR" dirty="0"/>
              <a:t>input</a:t>
            </a:r>
            <a:r>
              <a:rPr lang="ko-KR" altLang="en-US" dirty="0"/>
              <a:t>에 담아 </a:t>
            </a:r>
            <a:r>
              <a:rPr lang="en-US" altLang="ko-KR" dirty="0"/>
              <a:t>service</a:t>
            </a:r>
            <a:r>
              <a:rPr lang="ko-KR" altLang="en-US" dirty="0"/>
              <a:t>로 전달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데이터가 없으면 회원가입 후 로그인</a:t>
            </a:r>
            <a:r>
              <a:rPr lang="en-US" altLang="ko-KR" dirty="0"/>
              <a:t>,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데이터가 있으면 </a:t>
            </a:r>
            <a:r>
              <a:rPr lang="en-US" altLang="ko-KR" dirty="0"/>
              <a:t>DB</a:t>
            </a:r>
            <a:r>
              <a:rPr lang="ko-KR" altLang="en-US" dirty="0"/>
              <a:t>의 데이터로 로그인</a:t>
            </a:r>
            <a:endParaRPr lang="en-US" altLang="ko-KR" dirty="0"/>
          </a:p>
        </p:txBody>
      </p: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097E3FD4-FA77-A63C-A8E1-050CB4CA287A}"/>
              </a:ext>
            </a:extLst>
          </p:cNvPr>
          <p:cNvCxnSpPr>
            <a:stCxn id="59" idx="3"/>
            <a:endCxn id="60" idx="3"/>
          </p:cNvCxnSpPr>
          <p:nvPr/>
        </p:nvCxnSpPr>
        <p:spPr>
          <a:xfrm>
            <a:off x="3071675" y="2854848"/>
            <a:ext cx="1287086" cy="385729"/>
          </a:xfrm>
          <a:prstGeom prst="bentConnector3">
            <a:avLst>
              <a:gd name="adj1" fmla="val 117761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BE13FC3A-AB3B-2CE4-1AD1-BC4C9D2340A8}"/>
              </a:ext>
            </a:extLst>
          </p:cNvPr>
          <p:cNvSpPr/>
          <p:nvPr/>
        </p:nvSpPr>
        <p:spPr>
          <a:xfrm>
            <a:off x="5425130" y="4082460"/>
            <a:ext cx="576894" cy="9258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5369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6">
            <a:extLst>
              <a:ext uri="{FF2B5EF4-FFF2-40B4-BE49-F238E27FC236}">
                <a16:creationId xmlns:a16="http://schemas.microsoft.com/office/drawing/2014/main" id="{9394B1A9-A9F0-DA43-58E7-53A406765831}"/>
              </a:ext>
            </a:extLst>
          </p:cNvPr>
          <p:cNvSpPr txBox="1">
            <a:spLocks/>
          </p:cNvSpPr>
          <p:nvPr/>
        </p:nvSpPr>
        <p:spPr>
          <a:xfrm>
            <a:off x="31421" y="227330"/>
            <a:ext cx="7461250" cy="4476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err="1">
                <a:solidFill>
                  <a:schemeClr val="tx1"/>
                </a:solidFill>
              </a:rPr>
              <a:t>naver</a:t>
            </a:r>
            <a:r>
              <a:rPr lang="ko-KR" altLang="en-US" sz="3200" dirty="0">
                <a:solidFill>
                  <a:schemeClr val="tx1"/>
                </a:solidFill>
              </a:rPr>
              <a:t> </a:t>
            </a:r>
            <a:r>
              <a:rPr lang="en-US" altLang="ko-KR" sz="3200" dirty="0">
                <a:solidFill>
                  <a:schemeClr val="tx1"/>
                </a:solidFill>
              </a:rPr>
              <a:t>API </a:t>
            </a:r>
            <a:r>
              <a:rPr lang="ko-KR" altLang="en-US" sz="3200" dirty="0">
                <a:solidFill>
                  <a:schemeClr val="tx1"/>
                </a:solidFill>
              </a:rPr>
              <a:t>로그인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E78ECAC-A624-BAF4-3547-233E89279681}"/>
              </a:ext>
            </a:extLst>
          </p:cNvPr>
          <p:cNvGrpSpPr/>
          <p:nvPr/>
        </p:nvGrpSpPr>
        <p:grpSpPr>
          <a:xfrm>
            <a:off x="120248" y="637419"/>
            <a:ext cx="4573673" cy="1641802"/>
            <a:chOff x="120248" y="637419"/>
            <a:chExt cx="4573673" cy="164180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8368AE2-9820-9BDB-67F7-B30EB985F622}"/>
                </a:ext>
              </a:extLst>
            </p:cNvPr>
            <p:cNvSpPr txBox="1"/>
            <p:nvPr/>
          </p:nvSpPr>
          <p:spPr>
            <a:xfrm>
              <a:off x="120248" y="637419"/>
              <a:ext cx="1843771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naver</a:t>
              </a:r>
              <a:r>
                <a:rPr lang="en-US" altLang="ko-KR" dirty="0"/>
                <a:t> setting</a:t>
              </a:r>
              <a:endParaRPr lang="ko-KR" altLang="en-US" dirty="0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9DEC1BB-0739-D69E-D8DD-EBFF44A8C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249" y="969212"/>
              <a:ext cx="4573672" cy="131000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47FE2AB6-F677-E4E5-161A-A7A9339E7EDE}"/>
              </a:ext>
            </a:extLst>
          </p:cNvPr>
          <p:cNvGrpSpPr/>
          <p:nvPr/>
        </p:nvGrpSpPr>
        <p:grpSpPr>
          <a:xfrm>
            <a:off x="120247" y="2493262"/>
            <a:ext cx="4556451" cy="935737"/>
            <a:chOff x="120247" y="2493262"/>
            <a:chExt cx="4556451" cy="93573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15290F7-749E-A090-7C16-19156A71168D}"/>
                </a:ext>
              </a:extLst>
            </p:cNvPr>
            <p:cNvSpPr txBox="1"/>
            <p:nvPr/>
          </p:nvSpPr>
          <p:spPr>
            <a:xfrm>
              <a:off x="120247" y="2493262"/>
              <a:ext cx="364911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Consolas" panose="020B0609020204030204" pitchFamily="49" charset="0"/>
                </a:rPr>
                <a:t>c</a:t>
              </a:r>
              <a:r>
                <a:rPr lang="en-US" altLang="ko-KR" sz="1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onsole.log(</a:t>
              </a:r>
              <a:r>
                <a:rPr lang="en-US" altLang="ko-KR" sz="18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naverLogin.user</a:t>
              </a:r>
              <a:r>
                <a:rPr lang="en-US" altLang="ko-KR" sz="1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010F8884-E837-CB2A-300B-505C168B4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248" y="2812668"/>
              <a:ext cx="4556450" cy="616331"/>
            </a:xfrm>
            <a:prstGeom prst="rect">
              <a:avLst/>
            </a:prstGeom>
          </p:spPr>
        </p:pic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7218F851-B755-4C7F-C8A8-9D976E3E1499}"/>
              </a:ext>
            </a:extLst>
          </p:cNvPr>
          <p:cNvGrpSpPr/>
          <p:nvPr/>
        </p:nvGrpSpPr>
        <p:grpSpPr>
          <a:xfrm>
            <a:off x="5784272" y="40938"/>
            <a:ext cx="6146700" cy="4281969"/>
            <a:chOff x="5784272" y="40938"/>
            <a:chExt cx="6146700" cy="428196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87CFAA2-C1C2-5DDA-573A-449FE969C26B}"/>
                </a:ext>
              </a:extLst>
            </p:cNvPr>
            <p:cNvSpPr txBox="1"/>
            <p:nvPr/>
          </p:nvSpPr>
          <p:spPr>
            <a:xfrm>
              <a:off x="5784273" y="40938"/>
              <a:ext cx="1368368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naverOK.jsp</a:t>
              </a:r>
              <a:endParaRPr lang="ko-KR" altLang="en-US" dirty="0"/>
            </a:p>
          </p:txBody>
        </p: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8262CCFE-6EC3-7803-8E34-2994A7FACA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84272" y="360508"/>
              <a:ext cx="6146700" cy="3962399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D51FBDC-6A9E-AC77-32AD-F215172F4358}"/>
              </a:ext>
            </a:extLst>
          </p:cNvPr>
          <p:cNvGrpSpPr/>
          <p:nvPr/>
        </p:nvGrpSpPr>
        <p:grpSpPr>
          <a:xfrm>
            <a:off x="120247" y="3665550"/>
            <a:ext cx="5975753" cy="2773827"/>
            <a:chOff x="5200512" y="361223"/>
            <a:chExt cx="5975753" cy="277382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777A858-82FE-EA5F-0D77-4618780FEA36}"/>
                </a:ext>
              </a:extLst>
            </p:cNvPr>
            <p:cNvSpPr txBox="1"/>
            <p:nvPr/>
          </p:nvSpPr>
          <p:spPr>
            <a:xfrm>
              <a:off x="5200512" y="361223"/>
              <a:ext cx="1843771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dirty="0"/>
                <a:t>naverLogin.js</a:t>
              </a:r>
              <a:endParaRPr lang="ko-KR" altLang="en-US" dirty="0"/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48E6D7F4-874F-A329-E1FC-17703338E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00512" y="674959"/>
              <a:ext cx="5975753" cy="2460091"/>
            </a:xfrm>
            <a:prstGeom prst="rect">
              <a:avLst/>
            </a:prstGeom>
          </p:spPr>
        </p:pic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56A4F8B-D210-9549-5D29-F4A804450D9A}"/>
              </a:ext>
            </a:extLst>
          </p:cNvPr>
          <p:cNvSpPr/>
          <p:nvPr/>
        </p:nvSpPr>
        <p:spPr>
          <a:xfrm>
            <a:off x="160887" y="1301005"/>
            <a:ext cx="675835" cy="3356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C8033D35-DF80-9BB1-BE83-9F7360487E0B}"/>
              </a:ext>
            </a:extLst>
          </p:cNvPr>
          <p:cNvCxnSpPr>
            <a:cxnSpLocks/>
            <a:stCxn id="44" idx="3"/>
            <a:endCxn id="48" idx="0"/>
          </p:cNvCxnSpPr>
          <p:nvPr/>
        </p:nvCxnSpPr>
        <p:spPr>
          <a:xfrm>
            <a:off x="836722" y="1468816"/>
            <a:ext cx="4449896" cy="32641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0589845-A5CA-41D6-5A6A-800C44931515}"/>
              </a:ext>
            </a:extLst>
          </p:cNvPr>
          <p:cNvSpPr/>
          <p:nvPr/>
        </p:nvSpPr>
        <p:spPr>
          <a:xfrm>
            <a:off x="4768643" y="4732995"/>
            <a:ext cx="1035949" cy="3356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E948CCE-AE91-B178-C807-7656F37B0A5E}"/>
              </a:ext>
            </a:extLst>
          </p:cNvPr>
          <p:cNvSpPr/>
          <p:nvPr/>
        </p:nvSpPr>
        <p:spPr>
          <a:xfrm>
            <a:off x="120246" y="2792347"/>
            <a:ext cx="4556451" cy="6477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9F25132D-010D-A6A6-F1E5-C6A7C8FB6465}"/>
              </a:ext>
            </a:extLst>
          </p:cNvPr>
          <p:cNvCxnSpPr>
            <a:cxnSpLocks/>
            <a:stCxn id="51" idx="3"/>
            <a:endCxn id="65" idx="1"/>
          </p:cNvCxnSpPr>
          <p:nvPr/>
        </p:nvCxnSpPr>
        <p:spPr>
          <a:xfrm flipV="1">
            <a:off x="4676697" y="2556742"/>
            <a:ext cx="2333702" cy="5595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1175E782-21EF-EDA1-06B4-5858562A9A0A}"/>
              </a:ext>
            </a:extLst>
          </p:cNvPr>
          <p:cNvCxnSpPr>
            <a:cxnSpLocks/>
            <a:stCxn id="51" idx="3"/>
            <a:endCxn id="66" idx="1"/>
          </p:cNvCxnSpPr>
          <p:nvPr/>
        </p:nvCxnSpPr>
        <p:spPr>
          <a:xfrm>
            <a:off x="4676697" y="3116242"/>
            <a:ext cx="2333702" cy="2632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15805D6-9B7F-E1A6-E53B-5F2E6B918F35}"/>
              </a:ext>
            </a:extLst>
          </p:cNvPr>
          <p:cNvSpPr/>
          <p:nvPr/>
        </p:nvSpPr>
        <p:spPr>
          <a:xfrm>
            <a:off x="7010399" y="2446464"/>
            <a:ext cx="636690" cy="2205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77C3E34-54A9-01D4-D65F-D9A555392CC8}"/>
              </a:ext>
            </a:extLst>
          </p:cNvPr>
          <p:cNvSpPr/>
          <p:nvPr/>
        </p:nvSpPr>
        <p:spPr>
          <a:xfrm>
            <a:off x="7010399" y="3269187"/>
            <a:ext cx="636690" cy="2205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A02AE8F7-C807-B0DE-03DB-8D9512327A4E}"/>
              </a:ext>
            </a:extLst>
          </p:cNvPr>
          <p:cNvSpPr/>
          <p:nvPr/>
        </p:nvSpPr>
        <p:spPr>
          <a:xfrm>
            <a:off x="498804" y="4280364"/>
            <a:ext cx="1289356" cy="2541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45FBC9DC-73A0-7E4A-97F9-D69C63FE1502}"/>
              </a:ext>
            </a:extLst>
          </p:cNvPr>
          <p:cNvCxnSpPr>
            <a:cxnSpLocks/>
            <a:stCxn id="79" idx="0"/>
            <a:endCxn id="51" idx="2"/>
          </p:cNvCxnSpPr>
          <p:nvPr/>
        </p:nvCxnSpPr>
        <p:spPr>
          <a:xfrm flipV="1">
            <a:off x="1143482" y="3440136"/>
            <a:ext cx="1254990" cy="8402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4A5F0D69-24B4-2ADB-6CE3-53E984109D8A}"/>
              </a:ext>
            </a:extLst>
          </p:cNvPr>
          <p:cNvSpPr txBox="1"/>
          <p:nvPr/>
        </p:nvSpPr>
        <p:spPr>
          <a:xfrm>
            <a:off x="6297273" y="4365479"/>
            <a:ext cx="55086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kakao</a:t>
            </a:r>
            <a:r>
              <a:rPr lang="en-US" altLang="ko-KR" dirty="0"/>
              <a:t> </a:t>
            </a:r>
            <a:r>
              <a:rPr lang="ko-KR" altLang="en-US" dirty="0"/>
              <a:t>로그인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API </a:t>
            </a:r>
            <a:r>
              <a:rPr lang="ko-KR" altLang="en-US" dirty="0"/>
              <a:t>사이트에서 동의 설정 후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그 값과 </a:t>
            </a:r>
            <a:r>
              <a:rPr lang="en-US" altLang="ko-KR" dirty="0"/>
              <a:t>id</a:t>
            </a:r>
            <a:r>
              <a:rPr lang="ko-KR" altLang="en-US" dirty="0"/>
              <a:t>를 네이버로그인 진행 후 받음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팝업에서 동의 </a:t>
            </a:r>
            <a:r>
              <a:rPr lang="en-US" altLang="ko-KR" dirty="0"/>
              <a:t>/ </a:t>
            </a:r>
            <a:r>
              <a:rPr lang="ko-KR" altLang="en-US" dirty="0"/>
              <a:t>인증 진행 후 </a:t>
            </a:r>
            <a:r>
              <a:rPr lang="en-US" altLang="ko-KR" dirty="0"/>
              <a:t>user</a:t>
            </a:r>
            <a:r>
              <a:rPr lang="ko-KR" altLang="en-US" dirty="0"/>
              <a:t>에 담긴 데이터를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hidden</a:t>
            </a:r>
            <a:r>
              <a:rPr lang="ko-KR" altLang="en-US" dirty="0"/>
              <a:t> </a:t>
            </a:r>
            <a:r>
              <a:rPr lang="en-US" altLang="ko-KR" dirty="0"/>
              <a:t>input</a:t>
            </a:r>
            <a:r>
              <a:rPr lang="ko-KR" altLang="en-US" dirty="0"/>
              <a:t>에 담아 </a:t>
            </a:r>
            <a:r>
              <a:rPr lang="en-US" altLang="ko-KR" dirty="0"/>
              <a:t>service</a:t>
            </a:r>
            <a:r>
              <a:rPr lang="ko-KR" altLang="en-US" dirty="0"/>
              <a:t>로 전달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데이터가 없으면 회원가입 후 로그인</a:t>
            </a:r>
            <a:r>
              <a:rPr lang="en-US" altLang="ko-KR" dirty="0"/>
              <a:t>,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데이터가 있으면 </a:t>
            </a:r>
            <a:r>
              <a:rPr lang="en-US" altLang="ko-KR" dirty="0"/>
              <a:t>DB</a:t>
            </a:r>
            <a:r>
              <a:rPr lang="ko-KR" altLang="en-US" dirty="0"/>
              <a:t>의 데이터로 로그인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7527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6">
            <a:extLst>
              <a:ext uri="{FF2B5EF4-FFF2-40B4-BE49-F238E27FC236}">
                <a16:creationId xmlns:a16="http://schemas.microsoft.com/office/drawing/2014/main" id="{9394B1A9-A9F0-DA43-58E7-53A406765831}"/>
              </a:ext>
            </a:extLst>
          </p:cNvPr>
          <p:cNvSpPr txBox="1">
            <a:spLocks/>
          </p:cNvSpPr>
          <p:nvPr/>
        </p:nvSpPr>
        <p:spPr>
          <a:xfrm>
            <a:off x="76434" y="360103"/>
            <a:ext cx="7461250" cy="475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solidFill>
                  <a:schemeClr val="tx1"/>
                </a:solidFill>
              </a:rPr>
              <a:t>영화 댓글작성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B3F7BAB-8F51-4214-C89F-307AFC64A64E}"/>
              </a:ext>
            </a:extLst>
          </p:cNvPr>
          <p:cNvGrpSpPr/>
          <p:nvPr/>
        </p:nvGrpSpPr>
        <p:grpSpPr>
          <a:xfrm>
            <a:off x="281663" y="871191"/>
            <a:ext cx="6960766" cy="552169"/>
            <a:chOff x="130915" y="715598"/>
            <a:chExt cx="6960766" cy="55216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BB17E8A-F568-29D3-4578-36E881EB8AF3}"/>
                </a:ext>
              </a:extLst>
            </p:cNvPr>
            <p:cNvSpPr txBox="1"/>
            <p:nvPr/>
          </p:nvSpPr>
          <p:spPr>
            <a:xfrm>
              <a:off x="137726" y="715598"/>
              <a:ext cx="2117794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dirty="0"/>
                <a:t>movie/</a:t>
              </a:r>
              <a:r>
                <a:rPr lang="en-US" altLang="ko-KR" dirty="0" err="1"/>
                <a:t>comment.jsp</a:t>
              </a:r>
              <a:endParaRPr lang="ko-KR" altLang="en-US" dirty="0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E82EB52-D12E-BA67-EFF5-6F02781267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6065"/>
            <a:stretch/>
          </p:blipFill>
          <p:spPr>
            <a:xfrm>
              <a:off x="130915" y="1026160"/>
              <a:ext cx="6960766" cy="241607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C0E5070-7404-7C5C-4EC1-82D8C551B041}"/>
              </a:ext>
            </a:extLst>
          </p:cNvPr>
          <p:cNvGrpSpPr/>
          <p:nvPr/>
        </p:nvGrpSpPr>
        <p:grpSpPr>
          <a:xfrm>
            <a:off x="281663" y="1782666"/>
            <a:ext cx="7354945" cy="2612867"/>
            <a:chOff x="137726" y="1455945"/>
            <a:chExt cx="7354945" cy="261286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DD81478-14E2-AD4B-493E-15786EDAF578}"/>
                </a:ext>
              </a:extLst>
            </p:cNvPr>
            <p:cNvSpPr txBox="1"/>
            <p:nvPr/>
          </p:nvSpPr>
          <p:spPr>
            <a:xfrm>
              <a:off x="137726" y="1455945"/>
              <a:ext cx="2117794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dirty="0"/>
                <a:t>movieDetail.js</a:t>
              </a:r>
              <a:endParaRPr lang="ko-KR" altLang="en-US" dirty="0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CDB77582-4E86-C38C-3141-7EB806D70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7726" y="1768293"/>
              <a:ext cx="7354945" cy="2300519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C5624D2-D6A2-A32F-DE0F-54ACEE3BAA68}"/>
              </a:ext>
            </a:extLst>
          </p:cNvPr>
          <p:cNvGrpSpPr/>
          <p:nvPr/>
        </p:nvGrpSpPr>
        <p:grpSpPr>
          <a:xfrm>
            <a:off x="281663" y="4549987"/>
            <a:ext cx="5814337" cy="1846117"/>
            <a:chOff x="281663" y="4478867"/>
            <a:chExt cx="5814337" cy="184611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8DBDC31-8A0F-B64F-FD46-6C28E5CFF9A9}"/>
                </a:ext>
              </a:extLst>
            </p:cNvPr>
            <p:cNvSpPr txBox="1"/>
            <p:nvPr/>
          </p:nvSpPr>
          <p:spPr>
            <a:xfrm>
              <a:off x="281663" y="4478867"/>
              <a:ext cx="2117794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dirty="0"/>
                <a:t>website</a:t>
              </a:r>
              <a:endParaRPr lang="ko-KR" altLang="en-US" dirty="0"/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BE13827B-E20D-76EF-518A-A68A3217E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8474" y="4804444"/>
              <a:ext cx="5807526" cy="15205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AD2EDFD-C764-7071-797F-B1914F96195E}"/>
              </a:ext>
            </a:extLst>
          </p:cNvPr>
          <p:cNvSpPr/>
          <p:nvPr/>
        </p:nvSpPr>
        <p:spPr>
          <a:xfrm>
            <a:off x="1910080" y="2997201"/>
            <a:ext cx="410002" cy="2743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1F21460-DE7E-724D-C9F2-A9B2D0A7D101}"/>
              </a:ext>
            </a:extLst>
          </p:cNvPr>
          <p:cNvSpPr/>
          <p:nvPr/>
        </p:nvSpPr>
        <p:spPr>
          <a:xfrm>
            <a:off x="375920" y="1171351"/>
            <a:ext cx="965200" cy="2236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87F63D-7C1C-37A9-6442-52F55A75501D}"/>
              </a:ext>
            </a:extLst>
          </p:cNvPr>
          <p:cNvSpPr txBox="1"/>
          <p:nvPr/>
        </p:nvSpPr>
        <p:spPr>
          <a:xfrm>
            <a:off x="7832939" y="421094"/>
            <a:ext cx="55086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영화 댓글 작성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댓글은 글과 평점을 </a:t>
            </a:r>
            <a:r>
              <a:rPr lang="ko-KR" altLang="en-US" dirty="0" err="1"/>
              <a:t>입력받음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type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‘text’ </a:t>
            </a:r>
            <a:r>
              <a:rPr lang="ko-KR" altLang="en-US" dirty="0"/>
              <a:t>는 </a:t>
            </a:r>
            <a:r>
              <a:rPr lang="ko-KR" altLang="en-US" dirty="0" err="1"/>
              <a:t>줄바꿈</a:t>
            </a:r>
            <a:r>
              <a:rPr lang="ko-KR" altLang="en-US" dirty="0"/>
              <a:t> 처리</a:t>
            </a:r>
            <a:r>
              <a:rPr lang="en-US" altLang="ko-KR" dirty="0"/>
              <a:t>X</a:t>
            </a:r>
          </a:p>
          <a:p>
            <a:pPr marL="342900" indent="-342900">
              <a:buAutoNum type="arabicPeriod"/>
            </a:pPr>
            <a:r>
              <a:rPr lang="ko-KR" altLang="en-US" dirty="0" err="1"/>
              <a:t>줄바꿈</a:t>
            </a:r>
            <a:r>
              <a:rPr lang="ko-KR" altLang="en-US" dirty="0"/>
              <a:t> 처리를 위해 </a:t>
            </a:r>
            <a:r>
              <a:rPr lang="en-US" altLang="ko-KR" dirty="0" err="1"/>
              <a:t>textarea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하지만 댓글 출력에서 </a:t>
            </a:r>
            <a:r>
              <a:rPr lang="ko-KR" altLang="en-US" dirty="0" err="1"/>
              <a:t>줄바꿈</a:t>
            </a:r>
            <a:r>
              <a:rPr lang="ko-KR" altLang="en-US" dirty="0"/>
              <a:t> 처리</a:t>
            </a:r>
            <a:r>
              <a:rPr lang="en-US" altLang="ko-KR" dirty="0"/>
              <a:t>X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출력에</a:t>
            </a:r>
            <a:r>
              <a:rPr lang="en-US" altLang="ko-KR" dirty="0"/>
              <a:t> pre </a:t>
            </a:r>
            <a:r>
              <a:rPr lang="ko-KR" altLang="en-US" dirty="0"/>
              <a:t>태그 추가</a:t>
            </a:r>
            <a:endParaRPr lang="en-US" altLang="ko-KR" dirty="0"/>
          </a:p>
          <a:p>
            <a:r>
              <a:rPr lang="en-US" altLang="ko-KR" dirty="0"/>
              <a:t>      (pre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폭을 넘어가면 </a:t>
            </a:r>
            <a:r>
              <a:rPr lang="ko-KR" altLang="en-US" dirty="0" err="1"/>
              <a:t>줄바꿈</a:t>
            </a:r>
            <a:r>
              <a:rPr lang="en-US" altLang="ko-KR" dirty="0"/>
              <a:t>, </a:t>
            </a:r>
            <a:r>
              <a:rPr lang="ko-KR" altLang="en-US" dirty="0"/>
              <a:t>사용자가 </a:t>
            </a:r>
            <a:endParaRPr lang="en-US" altLang="ko-KR" dirty="0"/>
          </a:p>
          <a:p>
            <a:r>
              <a:rPr lang="ko-KR" altLang="en-US" dirty="0"/>
              <a:t>      입력한 </a:t>
            </a:r>
            <a:r>
              <a:rPr lang="ko-KR" altLang="en-US" dirty="0" err="1"/>
              <a:t>줄바꿈도</a:t>
            </a:r>
            <a:r>
              <a:rPr lang="ko-KR" altLang="en-US" dirty="0"/>
              <a:t> 적용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0ADB05B-1449-E413-6CFC-8F104B7B5DF6}"/>
              </a:ext>
            </a:extLst>
          </p:cNvPr>
          <p:cNvGrpSpPr/>
          <p:nvPr/>
        </p:nvGrpSpPr>
        <p:grpSpPr>
          <a:xfrm>
            <a:off x="7760313" y="4160067"/>
            <a:ext cx="4330087" cy="2412706"/>
            <a:chOff x="6401690" y="4231187"/>
            <a:chExt cx="4330087" cy="241270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3366E47-9296-8BDC-95CD-94E2A3ECCC66}"/>
                </a:ext>
              </a:extLst>
            </p:cNvPr>
            <p:cNvSpPr txBox="1"/>
            <p:nvPr/>
          </p:nvSpPr>
          <p:spPr>
            <a:xfrm>
              <a:off x="6401690" y="4231187"/>
              <a:ext cx="2117794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dirty="0"/>
                <a:t>website</a:t>
              </a:r>
              <a:endParaRPr lang="ko-KR" altLang="en-US" dirty="0"/>
            </a:p>
          </p:txBody>
        </p: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261C3D72-3BAB-09C6-3CE3-B99D71D758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10137"/>
            <a:stretch/>
          </p:blipFill>
          <p:spPr>
            <a:xfrm>
              <a:off x="6401690" y="4549987"/>
              <a:ext cx="4330087" cy="20939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808859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6">
            <a:extLst>
              <a:ext uri="{FF2B5EF4-FFF2-40B4-BE49-F238E27FC236}">
                <a16:creationId xmlns:a16="http://schemas.microsoft.com/office/drawing/2014/main" id="{9394B1A9-A9F0-DA43-58E7-53A406765831}"/>
              </a:ext>
            </a:extLst>
          </p:cNvPr>
          <p:cNvSpPr txBox="1">
            <a:spLocks/>
          </p:cNvSpPr>
          <p:nvPr/>
        </p:nvSpPr>
        <p:spPr>
          <a:xfrm>
            <a:off x="31421" y="185364"/>
            <a:ext cx="7461250" cy="489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solidFill>
                  <a:schemeClr val="tx1"/>
                </a:solidFill>
              </a:rPr>
              <a:t>영화 댓글 </a:t>
            </a:r>
            <a:r>
              <a:rPr lang="en-US" altLang="ko-KR" sz="3200" dirty="0">
                <a:solidFill>
                  <a:schemeClr val="tx1"/>
                </a:solidFill>
                <a:latin typeface="+mj-ea"/>
              </a:rPr>
              <a:t>5</a:t>
            </a:r>
            <a:r>
              <a:rPr lang="ko-KR" altLang="en-US" sz="3200" dirty="0">
                <a:solidFill>
                  <a:schemeClr val="tx1"/>
                </a:solidFill>
              </a:rPr>
              <a:t>개씩 보이기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13405B3-4F7D-37EF-9C77-7A4C06B0C628}"/>
              </a:ext>
            </a:extLst>
          </p:cNvPr>
          <p:cNvGrpSpPr/>
          <p:nvPr/>
        </p:nvGrpSpPr>
        <p:grpSpPr>
          <a:xfrm>
            <a:off x="254127" y="4678077"/>
            <a:ext cx="4817362" cy="701542"/>
            <a:chOff x="5576981" y="648698"/>
            <a:chExt cx="4817362" cy="70154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DBC1ED8-0410-AC4E-5C7A-5E068645BBFC}"/>
                </a:ext>
              </a:extLst>
            </p:cNvPr>
            <p:cNvSpPr txBox="1"/>
            <p:nvPr/>
          </p:nvSpPr>
          <p:spPr>
            <a:xfrm>
              <a:off x="5576981" y="648698"/>
              <a:ext cx="2103980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dirty="0"/>
                <a:t>McommetDAO.java</a:t>
              </a:r>
              <a:endParaRPr lang="ko-KR" altLang="en-US" dirty="0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4C889B1A-6858-6B91-EB43-484F919EBD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76981" y="950975"/>
              <a:ext cx="4817362" cy="399265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B6E1DC1-3C4A-CA0F-E9D0-275F0EF64FB1}"/>
              </a:ext>
            </a:extLst>
          </p:cNvPr>
          <p:cNvGrpSpPr/>
          <p:nvPr/>
        </p:nvGrpSpPr>
        <p:grpSpPr>
          <a:xfrm>
            <a:off x="249579" y="726202"/>
            <a:ext cx="4815241" cy="3901190"/>
            <a:chOff x="284361" y="833364"/>
            <a:chExt cx="4815241" cy="390119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9B18BF1-12EE-D549-EF0B-7FBF92AF3A82}"/>
                </a:ext>
              </a:extLst>
            </p:cNvPr>
            <p:cNvSpPr txBox="1"/>
            <p:nvPr/>
          </p:nvSpPr>
          <p:spPr>
            <a:xfrm>
              <a:off x="284361" y="833364"/>
              <a:ext cx="2103980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dirty="0"/>
                <a:t>McommetDAO.xml</a:t>
              </a:r>
              <a:endParaRPr lang="ko-KR" altLang="en-US" dirty="0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B0F4934-66A5-B183-AB4A-6382BF4C3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4361" y="1150607"/>
              <a:ext cx="4815241" cy="3583947"/>
            </a:xfrm>
            <a:prstGeom prst="rect">
              <a:avLst/>
            </a:prstGeom>
          </p:spPr>
        </p:pic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F5D6C6DF-7902-2A16-56C0-DCD1C065D43B}"/>
              </a:ext>
            </a:extLst>
          </p:cNvPr>
          <p:cNvGrpSpPr/>
          <p:nvPr/>
        </p:nvGrpSpPr>
        <p:grpSpPr>
          <a:xfrm>
            <a:off x="6262864" y="3101157"/>
            <a:ext cx="4780459" cy="3553523"/>
            <a:chOff x="6096000" y="1647374"/>
            <a:chExt cx="4780459" cy="3553523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90736D15-F64D-1ED6-6ECD-F1B3E4B94CF1}"/>
                </a:ext>
              </a:extLst>
            </p:cNvPr>
            <p:cNvGrpSpPr/>
            <p:nvPr/>
          </p:nvGrpSpPr>
          <p:grpSpPr>
            <a:xfrm>
              <a:off x="6096000" y="1647374"/>
              <a:ext cx="4780459" cy="3553523"/>
              <a:chOff x="5576981" y="1329920"/>
              <a:chExt cx="4780459" cy="355352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452EBF9-A671-2B19-5FCA-D88ECB5D4FDC}"/>
                  </a:ext>
                </a:extLst>
              </p:cNvPr>
              <p:cNvSpPr txBox="1"/>
              <p:nvPr/>
            </p:nvSpPr>
            <p:spPr>
              <a:xfrm>
                <a:off x="5576981" y="1329920"/>
                <a:ext cx="2103980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movieDetail.js</a:t>
                </a:r>
                <a:endParaRPr lang="ko-KR" altLang="en-US" dirty="0"/>
              </a:p>
            </p:txBody>
          </p:sp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711992D9-DA4E-5DE7-7BBA-8E10F18C2C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76981" y="1639560"/>
                <a:ext cx="4780459" cy="3243883"/>
              </a:xfrm>
              <a:prstGeom prst="rect">
                <a:avLst/>
              </a:prstGeom>
            </p:spPr>
          </p:pic>
        </p:grp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EA864DC-B27A-A855-3E0B-B5E24DBFC7ED}"/>
                </a:ext>
              </a:extLst>
            </p:cNvPr>
            <p:cNvSpPr/>
            <p:nvPr/>
          </p:nvSpPr>
          <p:spPr>
            <a:xfrm>
              <a:off x="7416800" y="1957014"/>
              <a:ext cx="680720" cy="19690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36AA92A-8B2C-B8D7-64F8-ABBDC2B74558}"/>
                </a:ext>
              </a:extLst>
            </p:cNvPr>
            <p:cNvSpPr/>
            <p:nvPr/>
          </p:nvSpPr>
          <p:spPr>
            <a:xfrm>
              <a:off x="7152311" y="4819325"/>
              <a:ext cx="835242" cy="19690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BFB2B8F6-B3F6-8F5F-6540-7A60551064FF}"/>
              </a:ext>
            </a:extLst>
          </p:cNvPr>
          <p:cNvGrpSpPr/>
          <p:nvPr/>
        </p:nvGrpSpPr>
        <p:grpSpPr>
          <a:xfrm>
            <a:off x="249579" y="5427266"/>
            <a:ext cx="5679559" cy="1227414"/>
            <a:chOff x="284361" y="5016231"/>
            <a:chExt cx="5679559" cy="1227414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8B70CEB5-C0F9-2F72-4884-62453E715E3C}"/>
                </a:ext>
              </a:extLst>
            </p:cNvPr>
            <p:cNvGrpSpPr/>
            <p:nvPr/>
          </p:nvGrpSpPr>
          <p:grpSpPr>
            <a:xfrm>
              <a:off x="284361" y="5016231"/>
              <a:ext cx="5679559" cy="1227414"/>
              <a:chOff x="421898" y="5143725"/>
              <a:chExt cx="5679559" cy="1227414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F12664-A808-5C49-460E-17C7CCC4A8B7}"/>
                  </a:ext>
                </a:extLst>
              </p:cNvPr>
              <p:cNvSpPr txBox="1"/>
              <p:nvPr/>
            </p:nvSpPr>
            <p:spPr>
              <a:xfrm>
                <a:off x="421898" y="5143725"/>
                <a:ext cx="3276341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dirty="0" err="1"/>
                  <a:t>mcomment</a:t>
                </a:r>
                <a:r>
                  <a:rPr lang="en-US" altLang="ko-KR" dirty="0"/>
                  <a:t>/CmtListService.java</a:t>
                </a:r>
                <a:endParaRPr lang="ko-KR" altLang="en-US" dirty="0"/>
              </a:p>
            </p:txBody>
          </p:sp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6C9A02DF-D874-96E1-2DD9-E18A817789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1899" y="5461813"/>
                <a:ext cx="5679558" cy="909326"/>
              </a:xfrm>
              <a:prstGeom prst="rect">
                <a:avLst/>
              </a:prstGeom>
            </p:spPr>
          </p:pic>
        </p:grp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78CB7C83-879D-8147-3A1F-44A02CDE9526}"/>
                </a:ext>
              </a:extLst>
            </p:cNvPr>
            <p:cNvSpPr/>
            <p:nvPr/>
          </p:nvSpPr>
          <p:spPr>
            <a:xfrm>
              <a:off x="4840940" y="5385563"/>
              <a:ext cx="599021" cy="25323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FDA2AC5-A174-F1C6-93E6-0A48D310B622}"/>
              </a:ext>
            </a:extLst>
          </p:cNvPr>
          <p:cNvSpPr/>
          <p:nvPr/>
        </p:nvSpPr>
        <p:spPr>
          <a:xfrm>
            <a:off x="4482399" y="5126382"/>
            <a:ext cx="500409" cy="2532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0E08FDB-29B2-2C1B-BC56-978CDB4EEF89}"/>
              </a:ext>
            </a:extLst>
          </p:cNvPr>
          <p:cNvCxnSpPr>
            <a:cxnSpLocks/>
            <a:stCxn id="40" idx="0"/>
            <a:endCxn id="45" idx="2"/>
          </p:cNvCxnSpPr>
          <p:nvPr/>
        </p:nvCxnSpPr>
        <p:spPr>
          <a:xfrm flipH="1" flipV="1">
            <a:off x="4732604" y="5379619"/>
            <a:ext cx="373065" cy="4169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FECAA75-6A45-B494-A740-4F60D15E9323}"/>
              </a:ext>
            </a:extLst>
          </p:cNvPr>
          <p:cNvCxnSpPr>
            <a:cxnSpLocks/>
            <a:stCxn id="33" idx="1"/>
            <a:endCxn id="40" idx="0"/>
          </p:cNvCxnSpPr>
          <p:nvPr/>
        </p:nvCxnSpPr>
        <p:spPr>
          <a:xfrm flipH="1">
            <a:off x="5105669" y="3509250"/>
            <a:ext cx="2477995" cy="22873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77CC79D-80FE-5741-C55E-9B2772AFB742}"/>
              </a:ext>
            </a:extLst>
          </p:cNvPr>
          <p:cNvCxnSpPr>
            <a:cxnSpLocks/>
            <a:stCxn id="45" idx="1"/>
            <a:endCxn id="56" idx="3"/>
          </p:cNvCxnSpPr>
          <p:nvPr/>
        </p:nvCxnSpPr>
        <p:spPr>
          <a:xfrm flipH="1" flipV="1">
            <a:off x="2093768" y="4533727"/>
            <a:ext cx="2388631" cy="7192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1E7EB15-3407-165C-FD79-CA0A31FC7FA5}"/>
              </a:ext>
            </a:extLst>
          </p:cNvPr>
          <p:cNvSpPr/>
          <p:nvPr/>
        </p:nvSpPr>
        <p:spPr>
          <a:xfrm>
            <a:off x="1185010" y="4392415"/>
            <a:ext cx="908758" cy="2826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C0D5BDF-E33C-2C88-BDAB-DDD0D23BEFCB}"/>
              </a:ext>
            </a:extLst>
          </p:cNvPr>
          <p:cNvSpPr txBox="1"/>
          <p:nvPr/>
        </p:nvSpPr>
        <p:spPr>
          <a:xfrm>
            <a:off x="6262864" y="477235"/>
            <a:ext cx="55086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댓글 </a:t>
            </a:r>
            <a:r>
              <a:rPr lang="en-US" altLang="ko-KR" dirty="0">
                <a:latin typeface="+mj-ea"/>
                <a:ea typeface="+mj-ea"/>
              </a:rPr>
              <a:t>5</a:t>
            </a:r>
            <a:r>
              <a:rPr lang="ko-KR" altLang="en-US" dirty="0"/>
              <a:t>개씩 보이기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댓글을 </a:t>
            </a:r>
            <a:r>
              <a:rPr lang="en-US" altLang="ko-KR" dirty="0"/>
              <a:t>5</a:t>
            </a:r>
            <a:r>
              <a:rPr lang="ko-KR" altLang="en-US" dirty="0"/>
              <a:t>개씩 보이게 기획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기본적으로 </a:t>
            </a:r>
            <a:r>
              <a:rPr lang="en-US" altLang="ko-KR" dirty="0"/>
              <a:t>limit</a:t>
            </a:r>
            <a:r>
              <a:rPr lang="ko-KR" altLang="en-US" dirty="0"/>
              <a:t> 사용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개씩 출력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더보기</a:t>
            </a:r>
            <a:r>
              <a:rPr lang="ko-KR" altLang="en-US" dirty="0"/>
              <a:t> 버튼을 누를 때마다 댓글 </a:t>
            </a:r>
            <a:r>
              <a:rPr lang="en-US" altLang="ko-KR" dirty="0"/>
              <a:t>load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새로 </a:t>
            </a:r>
            <a:r>
              <a:rPr lang="en-US" altLang="ko-KR" dirty="0"/>
              <a:t>load</a:t>
            </a:r>
            <a:r>
              <a:rPr lang="ko-KR" altLang="en-US" dirty="0"/>
              <a:t>된 댓글은 기존 아래에 추가로 출력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load</a:t>
            </a:r>
            <a:r>
              <a:rPr lang="ko-KR" altLang="en-US" dirty="0"/>
              <a:t>될 때마다 </a:t>
            </a:r>
            <a:r>
              <a:rPr lang="en-US" altLang="ko-KR" dirty="0"/>
              <a:t>count</a:t>
            </a:r>
            <a:r>
              <a:rPr lang="ko-KR" altLang="en-US" dirty="0"/>
              <a:t>해서 다음 </a:t>
            </a:r>
            <a:r>
              <a:rPr lang="en-US" altLang="ko-KR" dirty="0"/>
              <a:t>id</a:t>
            </a:r>
            <a:r>
              <a:rPr lang="ko-KR" altLang="en-US" dirty="0"/>
              <a:t>의 댓글 보여줌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73102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6">
            <a:extLst>
              <a:ext uri="{FF2B5EF4-FFF2-40B4-BE49-F238E27FC236}">
                <a16:creationId xmlns:a16="http://schemas.microsoft.com/office/drawing/2014/main" id="{9394B1A9-A9F0-DA43-58E7-53A406765831}"/>
              </a:ext>
            </a:extLst>
          </p:cNvPr>
          <p:cNvSpPr txBox="1">
            <a:spLocks/>
          </p:cNvSpPr>
          <p:nvPr/>
        </p:nvSpPr>
        <p:spPr>
          <a:xfrm>
            <a:off x="31421" y="185751"/>
            <a:ext cx="7461250" cy="489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solidFill>
                  <a:schemeClr val="tx1"/>
                </a:solidFill>
              </a:rPr>
              <a:t>예매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D968140-6066-3564-B6C1-F0C632FE4D5B}"/>
              </a:ext>
            </a:extLst>
          </p:cNvPr>
          <p:cNvGrpSpPr/>
          <p:nvPr/>
        </p:nvGrpSpPr>
        <p:grpSpPr>
          <a:xfrm>
            <a:off x="2435768" y="113088"/>
            <a:ext cx="4696557" cy="1587721"/>
            <a:chOff x="885094" y="1497727"/>
            <a:chExt cx="4696557" cy="158772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FAD5259-0703-67E0-D2DB-4B5EE8006BFD}"/>
                </a:ext>
              </a:extLst>
            </p:cNvPr>
            <p:cNvSpPr txBox="1"/>
            <p:nvPr/>
          </p:nvSpPr>
          <p:spPr>
            <a:xfrm>
              <a:off x="885094" y="1497727"/>
              <a:ext cx="2799399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dirty="0"/>
                <a:t>reservMovie.js (</a:t>
              </a:r>
              <a:r>
                <a:rPr lang="ko-KR" altLang="en-US" dirty="0"/>
                <a:t>좌석 버튼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1BF3650-A187-BAE6-2320-BFA48A4E1D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5095" y="1802449"/>
              <a:ext cx="4696556" cy="1282999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E45EA19-D1E9-CFF4-CA10-55107298D9F7}"/>
              </a:ext>
            </a:extLst>
          </p:cNvPr>
          <p:cNvGrpSpPr/>
          <p:nvPr/>
        </p:nvGrpSpPr>
        <p:grpSpPr>
          <a:xfrm>
            <a:off x="80737" y="2915633"/>
            <a:ext cx="3120726" cy="3852379"/>
            <a:chOff x="677402" y="2536124"/>
            <a:chExt cx="3120726" cy="385237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4643C3D-BE0D-5994-1DD6-4ADF036AFEB4}"/>
                </a:ext>
              </a:extLst>
            </p:cNvPr>
            <p:cNvSpPr txBox="1"/>
            <p:nvPr/>
          </p:nvSpPr>
          <p:spPr>
            <a:xfrm>
              <a:off x="677402" y="2536124"/>
              <a:ext cx="2799399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dirty="0"/>
                <a:t>reservMovie.js (mapping)</a:t>
              </a:r>
              <a:endParaRPr lang="ko-KR" altLang="en-US" dirty="0"/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D8C686E8-8A34-C948-8E8E-CFDA5F68A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7402" y="2859740"/>
              <a:ext cx="3120726" cy="3528763"/>
            </a:xfrm>
            <a:prstGeom prst="rect">
              <a:avLst/>
            </a:prstGeom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411208C-1674-87FF-C5A1-4E6AEDF76FAD}"/>
              </a:ext>
            </a:extLst>
          </p:cNvPr>
          <p:cNvGrpSpPr/>
          <p:nvPr/>
        </p:nvGrpSpPr>
        <p:grpSpPr>
          <a:xfrm>
            <a:off x="7285163" y="185751"/>
            <a:ext cx="4773755" cy="3391349"/>
            <a:chOff x="5740022" y="351450"/>
            <a:chExt cx="4773755" cy="339134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5C65644-4324-C248-978F-CBA8237FF563}"/>
                </a:ext>
              </a:extLst>
            </p:cNvPr>
            <p:cNvSpPr txBox="1"/>
            <p:nvPr/>
          </p:nvSpPr>
          <p:spPr>
            <a:xfrm>
              <a:off x="5740022" y="351450"/>
              <a:ext cx="2799399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dirty="0"/>
                <a:t>reservMovie.js (mapping)</a:t>
              </a:r>
              <a:endParaRPr lang="ko-KR" altLang="en-US" dirty="0"/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31FF24A6-FA91-E220-2DB6-94AF3CC780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40022" y="672514"/>
              <a:ext cx="4773755" cy="3070285"/>
            </a:xfrm>
            <a:prstGeom prst="rect">
              <a:avLst/>
            </a:prstGeom>
          </p:spPr>
        </p:pic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B5F6FB2-323E-1738-3805-313ED054B7B5}"/>
              </a:ext>
            </a:extLst>
          </p:cNvPr>
          <p:cNvGrpSpPr/>
          <p:nvPr/>
        </p:nvGrpSpPr>
        <p:grpSpPr>
          <a:xfrm>
            <a:off x="70569" y="1734835"/>
            <a:ext cx="4364123" cy="1111015"/>
            <a:chOff x="3505065" y="3280434"/>
            <a:chExt cx="4364123" cy="111101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862E263-FC53-889E-8171-A83B8336E4BF}"/>
                </a:ext>
              </a:extLst>
            </p:cNvPr>
            <p:cNvSpPr txBox="1"/>
            <p:nvPr/>
          </p:nvSpPr>
          <p:spPr>
            <a:xfrm>
              <a:off x="3511989" y="3280434"/>
              <a:ext cx="2799399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dirty="0"/>
                <a:t>reservMovie.js (</a:t>
              </a:r>
              <a:r>
                <a:rPr lang="ko-KR" altLang="en-US" dirty="0"/>
                <a:t>배열 생성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52C66397-4927-C35E-29B1-DBE131ECC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05065" y="3613892"/>
              <a:ext cx="4364123" cy="777557"/>
            </a:xfrm>
            <a:prstGeom prst="rect">
              <a:avLst/>
            </a:prstGeom>
          </p:spPr>
        </p:pic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1A0D4595-C5C8-FD23-E641-5AF223201ECA}"/>
              </a:ext>
            </a:extLst>
          </p:cNvPr>
          <p:cNvGrpSpPr/>
          <p:nvPr/>
        </p:nvGrpSpPr>
        <p:grpSpPr>
          <a:xfrm>
            <a:off x="4983781" y="1777770"/>
            <a:ext cx="1858975" cy="1751704"/>
            <a:chOff x="4676063" y="4705104"/>
            <a:chExt cx="1858975" cy="1751704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9C317AF-04CD-FB76-D46F-EA6D8DD38D21}"/>
                </a:ext>
              </a:extLst>
            </p:cNvPr>
            <p:cNvSpPr txBox="1"/>
            <p:nvPr/>
          </p:nvSpPr>
          <p:spPr>
            <a:xfrm>
              <a:off x="4676063" y="4705104"/>
              <a:ext cx="1843271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selectesSeats</a:t>
              </a:r>
              <a:endParaRPr lang="ko-KR" altLang="en-US" dirty="0"/>
            </a:p>
          </p:txBody>
        </p:sp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6B647CC9-A8BE-AA25-B145-CAD72C314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76063" y="5020632"/>
              <a:ext cx="1858975" cy="1436176"/>
            </a:xfrm>
            <a:prstGeom prst="rect">
              <a:avLst/>
            </a:prstGeom>
          </p:spPr>
        </p:pic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A81AB68-831F-147C-1EF7-AA43DC28E1F0}"/>
              </a:ext>
            </a:extLst>
          </p:cNvPr>
          <p:cNvSpPr/>
          <p:nvPr/>
        </p:nvSpPr>
        <p:spPr>
          <a:xfrm>
            <a:off x="851647" y="3657806"/>
            <a:ext cx="2196353" cy="2461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0965B14-CDD7-D458-5876-560988354B75}"/>
              </a:ext>
            </a:extLst>
          </p:cNvPr>
          <p:cNvCxnSpPr>
            <a:cxnSpLocks/>
            <a:stCxn id="47" idx="0"/>
            <a:endCxn id="51" idx="2"/>
          </p:cNvCxnSpPr>
          <p:nvPr/>
        </p:nvCxnSpPr>
        <p:spPr>
          <a:xfrm flipV="1">
            <a:off x="1949824" y="2649547"/>
            <a:ext cx="670573" cy="10082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D9E9659-D343-EE7D-1EFE-954A76A982FA}"/>
              </a:ext>
            </a:extLst>
          </p:cNvPr>
          <p:cNvSpPr/>
          <p:nvPr/>
        </p:nvSpPr>
        <p:spPr>
          <a:xfrm>
            <a:off x="2110451" y="2451877"/>
            <a:ext cx="1019892" cy="1976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D74DD317-66E6-C024-F3C2-DB1A363DBA8C}"/>
              </a:ext>
            </a:extLst>
          </p:cNvPr>
          <p:cNvCxnSpPr>
            <a:cxnSpLocks/>
            <a:stCxn id="51" idx="3"/>
            <a:endCxn id="71" idx="1"/>
          </p:cNvCxnSpPr>
          <p:nvPr/>
        </p:nvCxnSpPr>
        <p:spPr>
          <a:xfrm>
            <a:off x="3130343" y="2550712"/>
            <a:ext cx="1856682" cy="8609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7CD2BB7-6D36-8571-7592-431FEDF192D3}"/>
              </a:ext>
            </a:extLst>
          </p:cNvPr>
          <p:cNvSpPr/>
          <p:nvPr/>
        </p:nvSpPr>
        <p:spPr>
          <a:xfrm>
            <a:off x="4987025" y="3293805"/>
            <a:ext cx="1840026" cy="2356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5F39ED1-C534-C025-70FF-8D1EBD9B38BA}"/>
              </a:ext>
            </a:extLst>
          </p:cNvPr>
          <p:cNvSpPr/>
          <p:nvPr/>
        </p:nvSpPr>
        <p:spPr>
          <a:xfrm>
            <a:off x="10422625" y="2510624"/>
            <a:ext cx="1200415" cy="2345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C7F99C0-9C49-0F17-8B17-886A6FAAA5A5}"/>
              </a:ext>
            </a:extLst>
          </p:cNvPr>
          <p:cNvCxnSpPr>
            <a:cxnSpLocks/>
            <a:stCxn id="71" idx="3"/>
            <a:endCxn id="73" idx="1"/>
          </p:cNvCxnSpPr>
          <p:nvPr/>
        </p:nvCxnSpPr>
        <p:spPr>
          <a:xfrm flipV="1">
            <a:off x="6827051" y="2627883"/>
            <a:ext cx="3595574" cy="7837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658F5FD-39D4-4F31-CDF8-A0A688628F9C}"/>
              </a:ext>
            </a:extLst>
          </p:cNvPr>
          <p:cNvSpPr txBox="1"/>
          <p:nvPr/>
        </p:nvSpPr>
        <p:spPr>
          <a:xfrm>
            <a:off x="8609368" y="3557610"/>
            <a:ext cx="34495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예매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checkbox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하려 했으나 실패</a:t>
            </a:r>
            <a:endParaRPr lang="en-US" altLang="ko-KR" dirty="0"/>
          </a:p>
          <a:p>
            <a:r>
              <a:rPr lang="en-US" altLang="ko-KR" dirty="0"/>
              <a:t>      (checkbox</a:t>
            </a:r>
            <a:r>
              <a:rPr lang="ko-KR" altLang="en-US" dirty="0"/>
              <a:t>의 스타일 변경</a:t>
            </a:r>
            <a:r>
              <a:rPr lang="en-US" altLang="ko-KR" dirty="0"/>
              <a:t>X)</a:t>
            </a:r>
          </a:p>
          <a:p>
            <a:endParaRPr lang="en-US" altLang="ko-KR" dirty="0"/>
          </a:p>
          <a:p>
            <a:r>
              <a:rPr lang="en-US" altLang="ko-KR" dirty="0"/>
              <a:t>2.    </a:t>
            </a:r>
            <a:r>
              <a:rPr lang="ko-KR" altLang="en-US" dirty="0" err="1"/>
              <a:t>좌석값을</a:t>
            </a:r>
            <a:r>
              <a:rPr lang="ko-KR" altLang="en-US" dirty="0"/>
              <a:t> 가진 버튼 생성</a:t>
            </a:r>
            <a:endParaRPr lang="en-US" altLang="ko-KR" dirty="0"/>
          </a:p>
          <a:p>
            <a:r>
              <a:rPr lang="en-US" altLang="ko-KR" dirty="0"/>
              <a:t>      (click</a:t>
            </a:r>
            <a:r>
              <a:rPr lang="ko-KR" altLang="en-US" dirty="0"/>
              <a:t>시 배열에 값을 </a:t>
            </a:r>
            <a:r>
              <a:rPr lang="en-US" altLang="ko-KR" dirty="0"/>
              <a:t>push)</a:t>
            </a:r>
          </a:p>
          <a:p>
            <a:r>
              <a:rPr lang="en-US" altLang="ko-KR" dirty="0"/>
              <a:t>      (</a:t>
            </a:r>
            <a:r>
              <a:rPr lang="ko-KR" altLang="en-US" dirty="0"/>
              <a:t>다시 </a:t>
            </a:r>
            <a:r>
              <a:rPr lang="en-US" altLang="ko-KR" dirty="0"/>
              <a:t>click </a:t>
            </a:r>
            <a:r>
              <a:rPr lang="ko-KR" altLang="en-US" dirty="0"/>
              <a:t>→ 배열의 값을 뺌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3.    Submit</a:t>
            </a:r>
            <a:r>
              <a:rPr lang="ko-KR" altLang="en-US" dirty="0"/>
              <a:t>시 배열 값들을 가진</a:t>
            </a:r>
            <a:endParaRPr lang="en-US" altLang="ko-KR" dirty="0"/>
          </a:p>
          <a:p>
            <a:r>
              <a:rPr lang="en-US" altLang="ko-KR" dirty="0"/>
              <a:t>      hidden</a:t>
            </a:r>
            <a:r>
              <a:rPr lang="ko-KR" altLang="en-US" dirty="0"/>
              <a:t> </a:t>
            </a:r>
            <a:r>
              <a:rPr lang="en-US" altLang="ko-KR" dirty="0"/>
              <a:t>input</a:t>
            </a:r>
            <a:r>
              <a:rPr lang="ko-KR" altLang="en-US" dirty="0"/>
              <a:t> 생성 </a:t>
            </a:r>
            <a:r>
              <a:rPr lang="en-US" altLang="ko-KR" dirty="0"/>
              <a:t>/ submit</a:t>
            </a: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620688F3-AE0D-4993-42D9-9DC0379A52B0}"/>
              </a:ext>
            </a:extLst>
          </p:cNvPr>
          <p:cNvGrpSpPr/>
          <p:nvPr/>
        </p:nvGrpSpPr>
        <p:grpSpPr>
          <a:xfrm>
            <a:off x="3364976" y="3689231"/>
            <a:ext cx="5080812" cy="2924221"/>
            <a:chOff x="3364976" y="3689231"/>
            <a:chExt cx="5080812" cy="292422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EE6621E-62C3-A46E-333B-D7876469328D}"/>
                </a:ext>
              </a:extLst>
            </p:cNvPr>
            <p:cNvSpPr txBox="1"/>
            <p:nvPr/>
          </p:nvSpPr>
          <p:spPr>
            <a:xfrm>
              <a:off x="3364976" y="3689231"/>
              <a:ext cx="1037014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dirty="0"/>
                <a:t>website</a:t>
              </a:r>
              <a:endParaRPr lang="ko-KR" altLang="en-US" dirty="0"/>
            </a:p>
          </p:txBody>
        </p:sp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743B32E1-81E6-B166-3889-58EC9EE24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65043" y="3986888"/>
              <a:ext cx="5080745" cy="26265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248011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F4AD318-2FB6-4C6E-931E-58E404FA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A118E35-1CBF-4863-8497-F4DF1A166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2" y="752748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E187274-5DC2-4BE0-AF99-925D6D973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094" y="761999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19B2CF54-DBB9-855D-D20B-7853D1C50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526" y="893861"/>
            <a:ext cx="7056444" cy="4429760"/>
          </a:xfrm>
        </p:spPr>
        <p:txBody>
          <a:bodyPr>
            <a:norm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dirty="0">
                <a:solidFill>
                  <a:schemeClr val="tx2"/>
                </a:solidFill>
              </a:rPr>
              <a:t>지도 </a:t>
            </a:r>
            <a:r>
              <a:rPr lang="en-US" altLang="ko-KR" dirty="0">
                <a:solidFill>
                  <a:schemeClr val="tx2"/>
                </a:solidFill>
              </a:rPr>
              <a:t>API</a:t>
            </a:r>
            <a:br>
              <a:rPr lang="en-US" altLang="ko-KR" dirty="0">
                <a:solidFill>
                  <a:schemeClr val="tx2"/>
                </a:solidFill>
              </a:rPr>
            </a:br>
            <a:r>
              <a:rPr lang="ko-KR" altLang="en-US" dirty="0">
                <a:solidFill>
                  <a:schemeClr val="tx2"/>
                </a:solidFill>
              </a:rPr>
              <a:t>문의</a:t>
            </a:r>
            <a:br>
              <a:rPr lang="en-US" altLang="ko-KR" dirty="0">
                <a:solidFill>
                  <a:schemeClr val="tx2"/>
                </a:solidFill>
              </a:rPr>
            </a:br>
            <a:r>
              <a:rPr lang="ko-KR" altLang="en-US" dirty="0">
                <a:solidFill>
                  <a:schemeClr val="tx2"/>
                </a:solidFill>
              </a:rPr>
              <a:t>로그인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1944710A-DF4C-8283-ACFA-BDA0791F41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60589" y="957431"/>
            <a:ext cx="3021621" cy="795328"/>
          </a:xfrm>
        </p:spPr>
        <p:txBody>
          <a:bodyPr>
            <a:normAutofit/>
          </a:bodyPr>
          <a:lstStyle/>
          <a:p>
            <a:pPr algn="r"/>
            <a:r>
              <a:rPr lang="ko-KR" altLang="en-US" sz="4000" dirty="0">
                <a:solidFill>
                  <a:srgbClr val="FFFFFF"/>
                </a:solidFill>
              </a:rPr>
              <a:t>김종훈</a:t>
            </a:r>
          </a:p>
        </p:txBody>
      </p:sp>
    </p:spTree>
    <p:extLst>
      <p:ext uri="{BB962C8B-B14F-4D97-AF65-F5344CB8AC3E}">
        <p14:creationId xmlns:p14="http://schemas.microsoft.com/office/powerpoint/2010/main" val="2967192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88B9D92-84A1-00F1-9B22-629C248E0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로그인 문의</a:t>
            </a:r>
            <a:r>
              <a:rPr lang="en-US" altLang="ko-KR" dirty="0"/>
              <a:t>,</a:t>
            </a:r>
            <a:r>
              <a:rPr lang="ko-KR" altLang="en-US" dirty="0"/>
              <a:t> 및 </a:t>
            </a:r>
            <a:r>
              <a:rPr lang="ko-KR" altLang="en-US" dirty="0" err="1"/>
              <a:t>오시는길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24E4555-4A86-F21B-BA95-51B3C40D0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953" y="865814"/>
            <a:ext cx="4397433" cy="2952895"/>
          </a:xfrm>
          <a:prstGeom prst="rect">
            <a:avLst/>
          </a:prstGeom>
        </p:spPr>
      </p:pic>
      <p:pic>
        <p:nvPicPr>
          <p:cNvPr id="7" name="내용 개체 틀 6" descr="텍스트, 스크린샷, 노트북, 화면이(가) 표시된 사진&#10;&#10;자동 생성된 설명">
            <a:extLst>
              <a:ext uri="{FF2B5EF4-FFF2-40B4-BE49-F238E27FC236}">
                <a16:creationId xmlns:a16="http://schemas.microsoft.com/office/drawing/2014/main" id="{B28FA9BE-F3F2-ABA6-FB7A-50EEE4994D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544542" y="750148"/>
            <a:ext cx="4227858" cy="3184229"/>
          </a:xfrm>
        </p:spPr>
      </p:pic>
      <p:pic>
        <p:nvPicPr>
          <p:cNvPr id="9" name="그림 8" descr="지도이(가) 표시된 사진&#10;&#10;자동 생성된 설명">
            <a:extLst>
              <a:ext uri="{FF2B5EF4-FFF2-40B4-BE49-F238E27FC236}">
                <a16:creationId xmlns:a16="http://schemas.microsoft.com/office/drawing/2014/main" id="{414C54D2-07FB-EEF4-138B-1CE52D28A8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8096" y="3665913"/>
            <a:ext cx="8278476" cy="244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700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AAB3563-9E6F-08BE-194F-D23B1B797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작업한 파일</a:t>
            </a:r>
          </a:p>
        </p:txBody>
      </p:sp>
      <p:pic>
        <p:nvPicPr>
          <p:cNvPr id="15" name="내용 개체 틀 14" descr="텍스트이(가) 표시된 사진&#10;&#10;자동 생성된 설명">
            <a:extLst>
              <a:ext uri="{FF2B5EF4-FFF2-40B4-BE49-F238E27FC236}">
                <a16:creationId xmlns:a16="http://schemas.microsoft.com/office/drawing/2014/main" id="{AACBCC37-87FD-86B9-24FE-F43791037E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68724" y="4169523"/>
            <a:ext cx="4098398" cy="1890454"/>
          </a:xfrm>
        </p:spPr>
      </p:pic>
      <p:pic>
        <p:nvPicPr>
          <p:cNvPr id="19" name="그림 18" descr="테이블이(가) 표시된 사진&#10;&#10;자동 생성된 설명">
            <a:extLst>
              <a:ext uri="{FF2B5EF4-FFF2-40B4-BE49-F238E27FC236}">
                <a16:creationId xmlns:a16="http://schemas.microsoft.com/office/drawing/2014/main" id="{EF06EA1C-A573-A960-8E6B-D31CBCDE3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150" y="814646"/>
            <a:ext cx="2448128" cy="524533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032D6D9-1C83-75D1-FD37-77A0C9E168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836446"/>
            <a:ext cx="4373880" cy="3080234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15686BFE-BBF1-01BC-BD6B-09E9E596813D}"/>
              </a:ext>
            </a:extLst>
          </p:cNvPr>
          <p:cNvSpPr/>
          <p:nvPr/>
        </p:nvSpPr>
        <p:spPr>
          <a:xfrm>
            <a:off x="3970020" y="1043940"/>
            <a:ext cx="1577340" cy="182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CB22834-FF19-D437-AE8C-FDA917CB7952}"/>
              </a:ext>
            </a:extLst>
          </p:cNvPr>
          <p:cNvSpPr/>
          <p:nvPr/>
        </p:nvSpPr>
        <p:spPr>
          <a:xfrm>
            <a:off x="3970020" y="1661160"/>
            <a:ext cx="1577340" cy="182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48F2B93-BFA7-14D1-7559-49D53BE25A97}"/>
              </a:ext>
            </a:extLst>
          </p:cNvPr>
          <p:cNvSpPr/>
          <p:nvPr/>
        </p:nvSpPr>
        <p:spPr>
          <a:xfrm>
            <a:off x="3970020" y="4427220"/>
            <a:ext cx="1577340" cy="5105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17EC9AB-DBB6-7E9C-736C-4A068FE1D35D}"/>
              </a:ext>
            </a:extLst>
          </p:cNvPr>
          <p:cNvSpPr/>
          <p:nvPr/>
        </p:nvSpPr>
        <p:spPr>
          <a:xfrm>
            <a:off x="6873240" y="4427219"/>
            <a:ext cx="2217420" cy="16327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091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AE062FC1-10EA-E00D-7D30-247456B43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52748"/>
            <a:ext cx="4575145" cy="751332"/>
          </a:xfrm>
          <a:solidFill>
            <a:schemeClr val="accent1"/>
          </a:solidFill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4000" spc="-100" dirty="0">
                <a:solidFill>
                  <a:schemeClr val="tx1"/>
                </a:solidFill>
                <a:latin typeface="+mj-lt"/>
                <a:ea typeface="+mj-ea"/>
              </a:rPr>
              <a:t>고민했던 부분</a:t>
            </a:r>
            <a:endParaRPr lang="en-US" altLang="ko-KR" sz="4000" spc="-100" dirty="0">
              <a:solidFill>
                <a:schemeClr val="tx1"/>
              </a:solidFill>
              <a:latin typeface="+mj-lt"/>
              <a:ea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B17E69C-E32C-7E63-44BE-AE627C9FB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16" y="1437896"/>
            <a:ext cx="9000016" cy="454380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C65E900-5B13-BF34-301D-804FD870F211}"/>
              </a:ext>
            </a:extLst>
          </p:cNvPr>
          <p:cNvSpPr/>
          <p:nvPr/>
        </p:nvSpPr>
        <p:spPr>
          <a:xfrm>
            <a:off x="297180" y="2754630"/>
            <a:ext cx="411480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C739CF4-D0FE-0844-7CED-E06A958C0638}"/>
              </a:ext>
            </a:extLst>
          </p:cNvPr>
          <p:cNvSpPr/>
          <p:nvPr/>
        </p:nvSpPr>
        <p:spPr>
          <a:xfrm>
            <a:off x="6949439" y="1741170"/>
            <a:ext cx="2035555" cy="4457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E314D9-CB6D-BC88-9C45-29D4D99D367A}"/>
              </a:ext>
            </a:extLst>
          </p:cNvPr>
          <p:cNvSpPr txBox="1"/>
          <p:nvPr/>
        </p:nvSpPr>
        <p:spPr>
          <a:xfrm>
            <a:off x="624297" y="2155629"/>
            <a:ext cx="67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하나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67EC4B-0CB9-09D6-01F7-B3754FD6F0B7}"/>
              </a:ext>
            </a:extLst>
          </p:cNvPr>
          <p:cNvSpPr txBox="1"/>
          <p:nvPr/>
        </p:nvSpPr>
        <p:spPr>
          <a:xfrm>
            <a:off x="6340639" y="1594723"/>
            <a:ext cx="431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둘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96B2D1F-8262-5271-F684-D6C7E660AD04}"/>
              </a:ext>
            </a:extLst>
          </p:cNvPr>
          <p:cNvCxnSpPr/>
          <p:nvPr/>
        </p:nvCxnSpPr>
        <p:spPr>
          <a:xfrm flipV="1">
            <a:off x="708660" y="2453640"/>
            <a:ext cx="144780" cy="3009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6104AAD-1087-170F-79EA-6B20C7687804}"/>
              </a:ext>
            </a:extLst>
          </p:cNvPr>
          <p:cNvCxnSpPr>
            <a:cxnSpLocks/>
          </p:cNvCxnSpPr>
          <p:nvPr/>
        </p:nvCxnSpPr>
        <p:spPr>
          <a:xfrm flipH="1" flipV="1">
            <a:off x="6607789" y="1927860"/>
            <a:ext cx="238819" cy="2277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015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07E7F-9086-78F4-3B33-E6ABA1A0F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075" y="1070297"/>
            <a:ext cx="2947482" cy="772020"/>
          </a:xfrm>
        </p:spPr>
        <p:txBody>
          <a:bodyPr>
            <a:noAutofit/>
          </a:bodyPr>
          <a:lstStyle/>
          <a:p>
            <a:r>
              <a:rPr lang="ko-KR" altLang="en-US" sz="5000"/>
              <a:t>목차</a:t>
            </a:r>
            <a:endParaRPr lang="ko-KR" altLang="en-US" sz="5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80E808-4A2A-8993-80E1-F2CB56941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57250" indent="-857250">
              <a:buFont typeface="+mj-lt"/>
              <a:buAutoNum type="romanUcPeriod"/>
            </a:pPr>
            <a:r>
              <a:rPr lang="ko-KR" altLang="en-US" sz="4000" dirty="0"/>
              <a:t>프로젝트 개요 </a:t>
            </a:r>
            <a:r>
              <a:rPr lang="en-US" altLang="ko-KR" sz="4000" dirty="0"/>
              <a:t>/</a:t>
            </a:r>
            <a:r>
              <a:rPr lang="ko-KR" altLang="en-US" sz="4000" dirty="0"/>
              <a:t> 기획</a:t>
            </a:r>
            <a:endParaRPr lang="en-US" altLang="ko-KR" sz="4000" dirty="0"/>
          </a:p>
          <a:p>
            <a:pPr marL="857250" indent="-857250">
              <a:buFont typeface="+mj-lt"/>
              <a:buAutoNum type="romanUcPeriod"/>
            </a:pPr>
            <a:endParaRPr lang="en-US" altLang="ko-KR" sz="4000" dirty="0"/>
          </a:p>
          <a:p>
            <a:pPr marL="857250" indent="-857250">
              <a:buFont typeface="+mj-lt"/>
              <a:buAutoNum type="romanUcPeriod"/>
            </a:pPr>
            <a:r>
              <a:rPr lang="ko-KR" altLang="en-US" sz="4000" dirty="0"/>
              <a:t>핵심 기술 설명</a:t>
            </a:r>
            <a:endParaRPr lang="en-US" altLang="ko-KR" sz="4000" dirty="0"/>
          </a:p>
          <a:p>
            <a:pPr marL="857250" indent="-857250">
              <a:buFont typeface="+mj-lt"/>
              <a:buAutoNum type="romanUcPeriod"/>
            </a:pPr>
            <a:endParaRPr lang="en-US" altLang="ko-KR" sz="4000" dirty="0"/>
          </a:p>
          <a:p>
            <a:pPr marL="857250" indent="-857250">
              <a:buFont typeface="+mj-lt"/>
              <a:buAutoNum type="romanUcPeriod"/>
            </a:pPr>
            <a:r>
              <a:rPr lang="ko-KR" altLang="en-US" sz="4000" dirty="0"/>
              <a:t>페이지 시연</a:t>
            </a: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3281275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노트북, 화면이(가) 표시된 사진&#10;&#10;자동 생성된 설명">
            <a:extLst>
              <a:ext uri="{FF2B5EF4-FFF2-40B4-BE49-F238E27FC236}">
                <a16:creationId xmlns:a16="http://schemas.microsoft.com/office/drawing/2014/main" id="{D12C8E5A-2CE1-0395-17D5-9459C076DD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8" t="22388" r="91609" b="64987"/>
          <a:stretch/>
        </p:blipFill>
        <p:spPr>
          <a:xfrm>
            <a:off x="259080" y="1882140"/>
            <a:ext cx="670560" cy="62484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4297EAE-161C-EFB9-FEEF-A276460E82F3}"/>
              </a:ext>
            </a:extLst>
          </p:cNvPr>
          <p:cNvSpPr/>
          <p:nvPr/>
        </p:nvSpPr>
        <p:spPr>
          <a:xfrm>
            <a:off x="266700" y="2194560"/>
            <a:ext cx="373380" cy="2057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1DC3169-07E6-3E00-E598-CD13BC4CA321}"/>
              </a:ext>
            </a:extLst>
          </p:cNvPr>
          <p:cNvCxnSpPr>
            <a:cxnSpLocks/>
          </p:cNvCxnSpPr>
          <p:nvPr/>
        </p:nvCxnSpPr>
        <p:spPr>
          <a:xfrm flipV="1">
            <a:off x="739140" y="1775460"/>
            <a:ext cx="2585777" cy="533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ACEE6BFE-E125-324F-155C-586BD2F0B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5669" y="866814"/>
            <a:ext cx="7559040" cy="5124371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3EE436F1-B566-4FFB-EF28-2A23E0355EE3}"/>
              </a:ext>
            </a:extLst>
          </p:cNvPr>
          <p:cNvSpPr/>
          <p:nvPr/>
        </p:nvSpPr>
        <p:spPr>
          <a:xfrm>
            <a:off x="3455669" y="866813"/>
            <a:ext cx="7574279" cy="51243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A8468A4-E61F-1ABC-EC28-862F287C6248}"/>
              </a:ext>
            </a:extLst>
          </p:cNvPr>
          <p:cNvSpPr/>
          <p:nvPr/>
        </p:nvSpPr>
        <p:spPr>
          <a:xfrm>
            <a:off x="3810000" y="2936250"/>
            <a:ext cx="5646420" cy="15519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309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, 스크린샷, 노트북, 화면이(가) 표시된 사진&#10;&#10;자동 생성된 설명">
            <a:extLst>
              <a:ext uri="{FF2B5EF4-FFF2-40B4-BE49-F238E27FC236}">
                <a16:creationId xmlns:a16="http://schemas.microsoft.com/office/drawing/2014/main" id="{8D05932F-F8AB-D1EF-9846-80A5E5DB98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385" t="-2819" b="73349"/>
          <a:stretch/>
        </p:blipFill>
        <p:spPr>
          <a:xfrm>
            <a:off x="116541" y="1210236"/>
            <a:ext cx="3656014" cy="111252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8C91234-F616-1100-9612-D22D0087AD27}"/>
              </a:ext>
            </a:extLst>
          </p:cNvPr>
          <p:cNvSpPr/>
          <p:nvPr/>
        </p:nvSpPr>
        <p:spPr>
          <a:xfrm>
            <a:off x="1107141" y="1423595"/>
            <a:ext cx="2286000" cy="662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6EFB3FC-9D29-DC5B-B3E4-C233CB4C43AB}"/>
              </a:ext>
            </a:extLst>
          </p:cNvPr>
          <p:cNvCxnSpPr/>
          <p:nvPr/>
        </p:nvCxnSpPr>
        <p:spPr>
          <a:xfrm flipV="1">
            <a:off x="3500459" y="1656005"/>
            <a:ext cx="754380" cy="838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D9BF1856-91A7-D36F-3F41-21FC7085A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239" y="847783"/>
            <a:ext cx="4287563" cy="3166068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E0957CC0-34D1-315A-A5B6-1B5DADBCC2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278" b="8856"/>
          <a:stretch/>
        </p:blipFill>
        <p:spPr>
          <a:xfrm>
            <a:off x="4480239" y="4050569"/>
            <a:ext cx="7013659" cy="115720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817E9D6-5321-BE9A-2362-395499D01782}"/>
              </a:ext>
            </a:extLst>
          </p:cNvPr>
          <p:cNvSpPr txBox="1"/>
          <p:nvPr/>
        </p:nvSpPr>
        <p:spPr>
          <a:xfrm>
            <a:off x="1411941" y="4214399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LIKE ‘% #{search} %’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F8A21E-709F-F278-696C-A2007464A86D}"/>
              </a:ext>
            </a:extLst>
          </p:cNvPr>
          <p:cNvSpPr txBox="1"/>
          <p:nvPr/>
        </p:nvSpPr>
        <p:spPr>
          <a:xfrm>
            <a:off x="1411941" y="4692295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LIKE % #{search} %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841FF80-B6E9-B30F-724B-62848D3D5FCF}"/>
              </a:ext>
            </a:extLst>
          </p:cNvPr>
          <p:cNvSpPr/>
          <p:nvPr/>
        </p:nvSpPr>
        <p:spPr>
          <a:xfrm>
            <a:off x="6113481" y="4399065"/>
            <a:ext cx="3002280" cy="2932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CA0B4F-C0D4-72DE-0F31-E894EFA605C0}"/>
              </a:ext>
            </a:extLst>
          </p:cNvPr>
          <p:cNvSpPr txBox="1"/>
          <p:nvPr/>
        </p:nvSpPr>
        <p:spPr>
          <a:xfrm>
            <a:off x="9321501" y="4369129"/>
            <a:ext cx="1242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최종 완성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004E37-6DDB-E030-ACEA-FA877AF3D834}"/>
              </a:ext>
            </a:extLst>
          </p:cNvPr>
          <p:cNvSpPr txBox="1"/>
          <p:nvPr/>
        </p:nvSpPr>
        <p:spPr>
          <a:xfrm>
            <a:off x="1411941" y="3790785"/>
            <a:ext cx="1546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처음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61CB135-8CC6-A71F-5919-12AAC29E1759}"/>
              </a:ext>
            </a:extLst>
          </p:cNvPr>
          <p:cNvSpPr/>
          <p:nvPr/>
        </p:nvSpPr>
        <p:spPr>
          <a:xfrm>
            <a:off x="1411941" y="3790785"/>
            <a:ext cx="2209800" cy="12708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29EF50E-B5B8-6985-9AC0-7D4BCDB94C64}"/>
              </a:ext>
            </a:extLst>
          </p:cNvPr>
          <p:cNvCxnSpPr/>
          <p:nvPr/>
        </p:nvCxnSpPr>
        <p:spPr>
          <a:xfrm>
            <a:off x="3850341" y="4399065"/>
            <a:ext cx="784860" cy="1182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BCF3D27-D790-4397-9670-6970AE79AB44}"/>
              </a:ext>
            </a:extLst>
          </p:cNvPr>
          <p:cNvSpPr/>
          <p:nvPr/>
        </p:nvSpPr>
        <p:spPr>
          <a:xfrm>
            <a:off x="4985721" y="3360276"/>
            <a:ext cx="967740" cy="1748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9D8DC16-5A80-5ADE-5A8F-6771C6A37045}"/>
              </a:ext>
            </a:extLst>
          </p:cNvPr>
          <p:cNvSpPr/>
          <p:nvPr/>
        </p:nvSpPr>
        <p:spPr>
          <a:xfrm>
            <a:off x="5321001" y="3535085"/>
            <a:ext cx="339090" cy="1748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B0F3D66-90D1-F4C2-5AEA-FB5FD1201616}"/>
              </a:ext>
            </a:extLst>
          </p:cNvPr>
          <p:cNvSpPr/>
          <p:nvPr/>
        </p:nvSpPr>
        <p:spPr>
          <a:xfrm>
            <a:off x="5013599" y="4418586"/>
            <a:ext cx="339090" cy="1748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F84F4AC6-F35C-494D-7FC9-4AACA618DE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976" y="2661112"/>
            <a:ext cx="4417384" cy="694293"/>
          </a:xfrm>
          <a:prstGeom prst="rect">
            <a:avLst/>
          </a:prstGeom>
        </p:spPr>
      </p:pic>
      <p:sp>
        <p:nvSpPr>
          <p:cNvPr id="30" name="별: 꼭짓점 5개 29">
            <a:extLst>
              <a:ext uri="{FF2B5EF4-FFF2-40B4-BE49-F238E27FC236}">
                <a16:creationId xmlns:a16="http://schemas.microsoft.com/office/drawing/2014/main" id="{38D614C2-2951-7FE5-F2D0-4C9F955FADF8}"/>
              </a:ext>
            </a:extLst>
          </p:cNvPr>
          <p:cNvSpPr/>
          <p:nvPr/>
        </p:nvSpPr>
        <p:spPr>
          <a:xfrm rot="20339889">
            <a:off x="194043" y="2488391"/>
            <a:ext cx="259854" cy="273526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별: 꼭짓점 5개 30">
            <a:extLst>
              <a:ext uri="{FF2B5EF4-FFF2-40B4-BE49-F238E27FC236}">
                <a16:creationId xmlns:a16="http://schemas.microsoft.com/office/drawing/2014/main" id="{9FCEB704-9B77-3EE5-6D4D-A41C5D52E111}"/>
              </a:ext>
            </a:extLst>
          </p:cNvPr>
          <p:cNvSpPr/>
          <p:nvPr/>
        </p:nvSpPr>
        <p:spPr>
          <a:xfrm rot="20339889">
            <a:off x="4821832" y="3171257"/>
            <a:ext cx="259854" cy="273526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99A1EA-8F84-ED3E-FE26-3A83F1611BAF}"/>
              </a:ext>
            </a:extLst>
          </p:cNvPr>
          <p:cNvSpPr txBox="1"/>
          <p:nvPr/>
        </p:nvSpPr>
        <p:spPr>
          <a:xfrm>
            <a:off x="394446" y="618565"/>
            <a:ext cx="33079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err="1"/>
              <a:t>문의글</a:t>
            </a:r>
            <a:r>
              <a:rPr lang="ko-KR" altLang="en-US" sz="3000" dirty="0"/>
              <a:t> 검색 기능</a:t>
            </a:r>
          </a:p>
        </p:txBody>
      </p:sp>
    </p:spTree>
    <p:extLst>
      <p:ext uri="{BB962C8B-B14F-4D97-AF65-F5344CB8AC3E}">
        <p14:creationId xmlns:p14="http://schemas.microsoft.com/office/powerpoint/2010/main" val="32924385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지도이(가) 표시된 사진&#10;&#10;자동 생성된 설명">
            <a:extLst>
              <a:ext uri="{FF2B5EF4-FFF2-40B4-BE49-F238E27FC236}">
                <a16:creationId xmlns:a16="http://schemas.microsoft.com/office/drawing/2014/main" id="{591EB4E0-7F65-5E5A-83B8-9AC2A67AD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44340" cy="2840700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74F7AC5B-8743-1408-0533-0624E5BB6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660" y="495858"/>
            <a:ext cx="7989318" cy="586628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A80EC81-82D4-11BE-2ED7-8296573AEC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015" y="1536844"/>
            <a:ext cx="3574090" cy="496091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0DC3E23-176B-931F-023E-D5E175509A34}"/>
              </a:ext>
            </a:extLst>
          </p:cNvPr>
          <p:cNvSpPr/>
          <p:nvPr/>
        </p:nvSpPr>
        <p:spPr>
          <a:xfrm>
            <a:off x="4084320" y="561249"/>
            <a:ext cx="7989318" cy="58008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6E0E43-87CB-11B7-42C4-4AA33946F010}"/>
              </a:ext>
            </a:extLst>
          </p:cNvPr>
          <p:cNvSpPr/>
          <p:nvPr/>
        </p:nvSpPr>
        <p:spPr>
          <a:xfrm>
            <a:off x="9334500" y="614589"/>
            <a:ext cx="403860" cy="1855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596BF0-03CF-6B6F-B63F-B124E7437599}"/>
              </a:ext>
            </a:extLst>
          </p:cNvPr>
          <p:cNvSpPr/>
          <p:nvPr/>
        </p:nvSpPr>
        <p:spPr>
          <a:xfrm>
            <a:off x="1664970" y="2915829"/>
            <a:ext cx="403860" cy="1855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73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F4AD318-2FB6-4C6E-931E-58E404FA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A118E35-1CBF-4863-8497-F4DF1A166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2" y="752748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E187274-5DC2-4BE0-AF99-925D6D973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094" y="761999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19B2CF54-DBB9-855D-D20B-7853D1C50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846" y="1081188"/>
            <a:ext cx="7056444" cy="4087369"/>
          </a:xfrm>
        </p:spPr>
        <p:txBody>
          <a:bodyPr>
            <a:norm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dirty="0">
                <a:solidFill>
                  <a:schemeClr val="tx2"/>
                </a:solidFill>
              </a:rPr>
              <a:t>개인정보</a:t>
            </a:r>
            <a:r>
              <a:rPr lang="en-US" altLang="ko-KR" dirty="0">
                <a:solidFill>
                  <a:schemeClr val="tx2"/>
                </a:solidFill>
              </a:rPr>
              <a:t>/</a:t>
            </a:r>
            <a:r>
              <a:rPr lang="ko-KR" altLang="en-US" dirty="0">
                <a:solidFill>
                  <a:schemeClr val="tx2"/>
                </a:solidFill>
              </a:rPr>
              <a:t>활동</a:t>
            </a:r>
            <a:br>
              <a:rPr lang="en-US" altLang="ko-KR" dirty="0">
                <a:solidFill>
                  <a:schemeClr val="tx2"/>
                </a:solidFill>
              </a:rPr>
            </a:br>
            <a:r>
              <a:rPr lang="ko-KR" altLang="en-US" dirty="0">
                <a:solidFill>
                  <a:schemeClr val="tx2"/>
                </a:solidFill>
              </a:rPr>
              <a:t>회원가입</a:t>
            </a:r>
            <a:br>
              <a:rPr lang="en-US" altLang="ko-KR" dirty="0">
                <a:solidFill>
                  <a:schemeClr val="tx2"/>
                </a:solidFill>
              </a:rPr>
            </a:br>
            <a:r>
              <a:rPr lang="ko-KR" altLang="en-US" dirty="0">
                <a:solidFill>
                  <a:schemeClr val="tx2"/>
                </a:solidFill>
              </a:rPr>
              <a:t>영화티켓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1944710A-DF4C-8283-ACFA-BDA0791F41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07996" y="964005"/>
            <a:ext cx="3021621" cy="876608"/>
          </a:xfrm>
        </p:spPr>
        <p:txBody>
          <a:bodyPr>
            <a:normAutofit/>
          </a:bodyPr>
          <a:lstStyle/>
          <a:p>
            <a:pPr algn="r"/>
            <a:r>
              <a:rPr lang="ko-KR" altLang="en-US" sz="4000" dirty="0">
                <a:solidFill>
                  <a:srgbClr val="FFFFFF"/>
                </a:solidFill>
              </a:rPr>
              <a:t>정의형</a:t>
            </a:r>
          </a:p>
        </p:txBody>
      </p:sp>
    </p:spTree>
    <p:extLst>
      <p:ext uri="{BB962C8B-B14F-4D97-AF65-F5344CB8AC3E}">
        <p14:creationId xmlns:p14="http://schemas.microsoft.com/office/powerpoint/2010/main" val="7774730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6">
            <a:extLst>
              <a:ext uri="{FF2B5EF4-FFF2-40B4-BE49-F238E27FC236}">
                <a16:creationId xmlns:a16="http://schemas.microsoft.com/office/drawing/2014/main" id="{9394B1A9-A9F0-DA43-58E7-53A406765831}"/>
              </a:ext>
            </a:extLst>
          </p:cNvPr>
          <p:cNvSpPr txBox="1">
            <a:spLocks/>
          </p:cNvSpPr>
          <p:nvPr/>
        </p:nvSpPr>
        <p:spPr>
          <a:xfrm>
            <a:off x="31421" y="197890"/>
            <a:ext cx="7461250" cy="47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solidFill>
                  <a:schemeClr val="tx1"/>
                </a:solidFill>
                <a:ea typeface="HY중고딕"/>
              </a:rPr>
              <a:t>회원가입 JS 유효성 검사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B18BF1-12EE-D549-EF0B-7FBF92AF3A82}"/>
              </a:ext>
            </a:extLst>
          </p:cNvPr>
          <p:cNvSpPr txBox="1"/>
          <p:nvPr/>
        </p:nvSpPr>
        <p:spPr>
          <a:xfrm>
            <a:off x="249579" y="750782"/>
            <a:ext cx="88723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dirty="0">
                <a:ea typeface="HY중고딕"/>
              </a:rPr>
              <a:t>Join.js</a:t>
            </a:r>
          </a:p>
        </p:txBody>
      </p:sp>
      <p:pic>
        <p:nvPicPr>
          <p:cNvPr id="4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5043E968-3193-7C82-90B7-72F086FFA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23" y="1094267"/>
            <a:ext cx="10719618" cy="2887370"/>
          </a:xfrm>
          <a:prstGeom prst="rect">
            <a:avLst/>
          </a:prstGeom>
        </p:spPr>
      </p:pic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454FBAB9-BDDE-AA21-C438-C0C921558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23" y="4480833"/>
            <a:ext cx="8335296" cy="20135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190197-68AD-1753-A005-2067331FB89F}"/>
              </a:ext>
            </a:extLst>
          </p:cNvPr>
          <p:cNvSpPr txBox="1"/>
          <p:nvPr/>
        </p:nvSpPr>
        <p:spPr>
          <a:xfrm>
            <a:off x="249578" y="4106039"/>
            <a:ext cx="21039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dirty="0">
                <a:ea typeface="HY중고딕"/>
              </a:rPr>
              <a:t>Register.java</a:t>
            </a:r>
            <a:endParaRPr lang="ko-KR" dirty="0"/>
          </a:p>
        </p:txBody>
      </p:sp>
      <p:pic>
        <p:nvPicPr>
          <p:cNvPr id="11" name="그림 11">
            <a:extLst>
              <a:ext uri="{FF2B5EF4-FFF2-40B4-BE49-F238E27FC236}">
                <a16:creationId xmlns:a16="http://schemas.microsoft.com/office/drawing/2014/main" id="{E1020FD4-610E-860A-751B-EB76E8DF98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0368" y="4762310"/>
            <a:ext cx="2976716" cy="922153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D850E1C-383F-5852-E863-14243CC36156}"/>
              </a:ext>
            </a:extLst>
          </p:cNvPr>
          <p:cNvCxnSpPr>
            <a:cxnSpLocks/>
          </p:cNvCxnSpPr>
          <p:nvPr/>
        </p:nvCxnSpPr>
        <p:spPr>
          <a:xfrm>
            <a:off x="7412044" y="3091139"/>
            <a:ext cx="2483445" cy="16295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9538E0A-3A07-CDDB-1604-0AA1A1F10431}"/>
              </a:ext>
            </a:extLst>
          </p:cNvPr>
          <p:cNvCxnSpPr>
            <a:cxnSpLocks/>
          </p:cNvCxnSpPr>
          <p:nvPr/>
        </p:nvCxnSpPr>
        <p:spPr>
          <a:xfrm flipH="1" flipV="1">
            <a:off x="5400637" y="4751921"/>
            <a:ext cx="3989705" cy="3796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6597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6">
            <a:extLst>
              <a:ext uri="{FF2B5EF4-FFF2-40B4-BE49-F238E27FC236}">
                <a16:creationId xmlns:a16="http://schemas.microsoft.com/office/drawing/2014/main" id="{9394B1A9-A9F0-DA43-58E7-53A406765831}"/>
              </a:ext>
            </a:extLst>
          </p:cNvPr>
          <p:cNvSpPr txBox="1">
            <a:spLocks/>
          </p:cNvSpPr>
          <p:nvPr/>
        </p:nvSpPr>
        <p:spPr>
          <a:xfrm>
            <a:off x="31421" y="188260"/>
            <a:ext cx="7461250" cy="4866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solidFill>
                  <a:schemeClr val="tx1"/>
                </a:solidFill>
                <a:ea typeface="HY중고딕"/>
              </a:rPr>
              <a:t>고객의 </a:t>
            </a:r>
            <a:r>
              <a:rPr lang="ko-KR" altLang="en-US" sz="3200" dirty="0" err="1">
                <a:solidFill>
                  <a:schemeClr val="tx1"/>
                </a:solidFill>
                <a:ea typeface="HY중고딕"/>
              </a:rPr>
              <a:t>viewcnt</a:t>
            </a:r>
            <a:r>
              <a:rPr lang="ko-KR" altLang="en-US" sz="3200" dirty="0">
                <a:solidFill>
                  <a:schemeClr val="tx1"/>
                </a:solidFill>
                <a:ea typeface="HY중고딕"/>
              </a:rPr>
              <a:t>(영화시청횟수)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B18BF1-12EE-D549-EF0B-7FBF92AF3A82}"/>
              </a:ext>
            </a:extLst>
          </p:cNvPr>
          <p:cNvSpPr txBox="1"/>
          <p:nvPr/>
        </p:nvSpPr>
        <p:spPr>
          <a:xfrm>
            <a:off x="249579" y="726202"/>
            <a:ext cx="250956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dirty="0">
                <a:ea typeface="HY중고딕"/>
              </a:rPr>
              <a:t>UserinfoService.java</a:t>
            </a:r>
            <a:endParaRPr 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190197-68AD-1753-A005-2067331FB89F}"/>
              </a:ext>
            </a:extLst>
          </p:cNvPr>
          <p:cNvSpPr txBox="1"/>
          <p:nvPr/>
        </p:nvSpPr>
        <p:spPr>
          <a:xfrm>
            <a:off x="249578" y="3380910"/>
            <a:ext cx="21039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dirty="0" err="1">
                <a:ea typeface="HY중고딕"/>
              </a:rPr>
              <a:t>Userinfo.jsp</a:t>
            </a:r>
            <a:endParaRPr lang="ko-KR" dirty="0" err="1"/>
          </a:p>
        </p:txBody>
      </p:sp>
      <p:pic>
        <p:nvPicPr>
          <p:cNvPr id="3" name="그림 4" descr="텍스트, 실내, 스크린샷이(가) 표시된 사진&#10;&#10;자동 생성된 설명">
            <a:extLst>
              <a:ext uri="{FF2B5EF4-FFF2-40B4-BE49-F238E27FC236}">
                <a16:creationId xmlns:a16="http://schemas.microsoft.com/office/drawing/2014/main" id="{4DCA6C08-339A-6EB4-00DC-9B1F22312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23" y="1096788"/>
            <a:ext cx="8187812" cy="2194068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D850E1C-383F-5852-E863-14243CC36156}"/>
              </a:ext>
            </a:extLst>
          </p:cNvPr>
          <p:cNvCxnSpPr>
            <a:cxnSpLocks/>
          </p:cNvCxnSpPr>
          <p:nvPr/>
        </p:nvCxnSpPr>
        <p:spPr>
          <a:xfrm>
            <a:off x="6981883" y="2673269"/>
            <a:ext cx="2913606" cy="20474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D9591AD8-6F4A-19AC-D75A-44BB1CD39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23" y="3745129"/>
            <a:ext cx="5668296" cy="3116290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9538E0A-3A07-CDDB-1604-0AA1A1F10431}"/>
              </a:ext>
            </a:extLst>
          </p:cNvPr>
          <p:cNvCxnSpPr>
            <a:cxnSpLocks/>
          </p:cNvCxnSpPr>
          <p:nvPr/>
        </p:nvCxnSpPr>
        <p:spPr>
          <a:xfrm flipH="1" flipV="1">
            <a:off x="5400637" y="4751921"/>
            <a:ext cx="3989705" cy="3796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B471-90CB-4597-9194-D563371C0CB7}"/>
              </a:ext>
            </a:extLst>
          </p:cNvPr>
          <p:cNvSpPr txBox="1"/>
          <p:nvPr/>
        </p:nvSpPr>
        <p:spPr>
          <a:xfrm>
            <a:off x="9541062" y="4868040"/>
            <a:ext cx="2509560" cy="477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500" dirty="0">
                <a:ea typeface="HY중고딕"/>
              </a:rPr>
              <a:t>UserDTO.java</a:t>
            </a:r>
            <a:endParaRPr lang="ko-KR" sz="2500">
              <a:ea typeface="HY중고딕"/>
            </a:endParaRPr>
          </a:p>
        </p:txBody>
      </p:sp>
    </p:spTree>
    <p:extLst>
      <p:ext uri="{BB962C8B-B14F-4D97-AF65-F5344CB8AC3E}">
        <p14:creationId xmlns:p14="http://schemas.microsoft.com/office/powerpoint/2010/main" val="14276254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6">
            <a:extLst>
              <a:ext uri="{FF2B5EF4-FFF2-40B4-BE49-F238E27FC236}">
                <a16:creationId xmlns:a16="http://schemas.microsoft.com/office/drawing/2014/main" id="{9394B1A9-A9F0-DA43-58E7-53A406765831}"/>
              </a:ext>
            </a:extLst>
          </p:cNvPr>
          <p:cNvSpPr txBox="1">
            <a:spLocks/>
          </p:cNvSpPr>
          <p:nvPr/>
        </p:nvSpPr>
        <p:spPr>
          <a:xfrm>
            <a:off x="-5449" y="186362"/>
            <a:ext cx="9931603" cy="488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solidFill>
                  <a:schemeClr val="tx1"/>
                </a:solidFill>
                <a:ea typeface="HY중고딕"/>
              </a:rPr>
              <a:t>내 최근예매목록, 내 문의 &amp; 영화 좌석리스트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B18BF1-12EE-D549-EF0B-7FBF92AF3A82}"/>
              </a:ext>
            </a:extLst>
          </p:cNvPr>
          <p:cNvSpPr txBox="1"/>
          <p:nvPr/>
        </p:nvSpPr>
        <p:spPr>
          <a:xfrm>
            <a:off x="249579" y="726202"/>
            <a:ext cx="250956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dirty="0">
                <a:ea typeface="HY중고딕"/>
              </a:rPr>
              <a:t>ReserveDAO.xml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190197-68AD-1753-A005-2067331FB89F}"/>
              </a:ext>
            </a:extLst>
          </p:cNvPr>
          <p:cNvSpPr txBox="1"/>
          <p:nvPr/>
        </p:nvSpPr>
        <p:spPr>
          <a:xfrm>
            <a:off x="249577" y="5900426"/>
            <a:ext cx="257101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dirty="0">
                <a:ea typeface="HY중고딕"/>
              </a:rPr>
              <a:t>RecentMyReserve.java</a:t>
            </a:r>
            <a:endParaRPr lang="ko-KR" dirty="0"/>
          </a:p>
        </p:txBody>
      </p:sp>
      <p:pic>
        <p:nvPicPr>
          <p:cNvPr id="4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36B32FA5-5333-EAC0-A9E0-11C3A7FD3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23" y="1099838"/>
            <a:ext cx="4439263" cy="4732067"/>
          </a:xfrm>
          <a:prstGeom prst="rect">
            <a:avLst/>
          </a:prstGeom>
        </p:spPr>
      </p:pic>
      <p:pic>
        <p:nvPicPr>
          <p:cNvPr id="6" name="그림 8">
            <a:extLst>
              <a:ext uri="{FF2B5EF4-FFF2-40B4-BE49-F238E27FC236}">
                <a16:creationId xmlns:a16="http://schemas.microsoft.com/office/drawing/2014/main" id="{DBF8FED0-6AEB-F311-0342-0DB3D8360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23" y="6267988"/>
            <a:ext cx="6282812" cy="368864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4D737AA-2040-FB23-17B6-F2756BDE05A7}"/>
              </a:ext>
            </a:extLst>
          </p:cNvPr>
          <p:cNvCxnSpPr>
            <a:cxnSpLocks/>
          </p:cNvCxnSpPr>
          <p:nvPr/>
        </p:nvCxnSpPr>
        <p:spPr>
          <a:xfrm flipH="1" flipV="1">
            <a:off x="1772364" y="5648386"/>
            <a:ext cx="3901427" cy="5903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3413B8-1A11-0D2E-C9E7-BA904E50414A}"/>
              </a:ext>
            </a:extLst>
          </p:cNvPr>
          <p:cNvSpPr/>
          <p:nvPr/>
        </p:nvSpPr>
        <p:spPr>
          <a:xfrm>
            <a:off x="1237838" y="5450716"/>
            <a:ext cx="1019892" cy="1976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B32FB91-DD1C-4EB5-3AAC-A61D7D83F7F2}"/>
              </a:ext>
            </a:extLst>
          </p:cNvPr>
          <p:cNvSpPr/>
          <p:nvPr/>
        </p:nvSpPr>
        <p:spPr>
          <a:xfrm>
            <a:off x="5133870" y="6274167"/>
            <a:ext cx="1130504" cy="3574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20" descr="텍스트이(가) 표시된 사진&#10;&#10;자동 생성된 설명">
            <a:extLst>
              <a:ext uri="{FF2B5EF4-FFF2-40B4-BE49-F238E27FC236}">
                <a16:creationId xmlns:a16="http://schemas.microsoft.com/office/drawing/2014/main" id="{0BCC4FB5-D506-23E8-53EE-C9D4B7AE47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8014" y="1098514"/>
            <a:ext cx="6159908" cy="416935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9A5194F-7FEF-2551-5420-DD4DB3CBE6DF}"/>
              </a:ext>
            </a:extLst>
          </p:cNvPr>
          <p:cNvSpPr txBox="1"/>
          <p:nvPr/>
        </p:nvSpPr>
        <p:spPr>
          <a:xfrm>
            <a:off x="5976868" y="726201"/>
            <a:ext cx="250956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dirty="0">
                <a:ea typeface="HY중고딕"/>
              </a:rPr>
              <a:t>Scipts.js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DD85905-C657-0338-12E1-0252057EA328}"/>
              </a:ext>
            </a:extLst>
          </p:cNvPr>
          <p:cNvCxnSpPr>
            <a:cxnSpLocks/>
          </p:cNvCxnSpPr>
          <p:nvPr/>
        </p:nvCxnSpPr>
        <p:spPr>
          <a:xfrm flipH="1">
            <a:off x="5987944" y="1334936"/>
            <a:ext cx="226621" cy="49648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DA09A85-6189-8CDA-91ED-6C5EFFDA75EC}"/>
              </a:ext>
            </a:extLst>
          </p:cNvPr>
          <p:cNvGrpSpPr/>
          <p:nvPr/>
        </p:nvGrpSpPr>
        <p:grpSpPr>
          <a:xfrm>
            <a:off x="6608485" y="4261319"/>
            <a:ext cx="5077644" cy="2585613"/>
            <a:chOff x="365001" y="4138420"/>
            <a:chExt cx="3738000" cy="2192325"/>
          </a:xfrm>
        </p:grpSpPr>
        <p:sp>
          <p:nvSpPr>
            <p:cNvPr id="26" name="Google Shape;96;p18">
              <a:extLst>
                <a:ext uri="{FF2B5EF4-FFF2-40B4-BE49-F238E27FC236}">
                  <a16:creationId xmlns:a16="http://schemas.microsoft.com/office/drawing/2014/main" id="{99783FDB-0B51-6B3E-2C97-2051C17E9955}"/>
                </a:ext>
              </a:extLst>
            </p:cNvPr>
            <p:cNvSpPr/>
            <p:nvPr/>
          </p:nvSpPr>
          <p:spPr>
            <a:xfrm>
              <a:off x="365001" y="4138420"/>
              <a:ext cx="1590900" cy="517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000" dirty="0" err="1"/>
                <a:t>id</a:t>
              </a:r>
              <a:r>
                <a:rPr lang="ko" sz="2000" dirty="0"/>
                <a:t> 값 &amp; </a:t>
              </a:r>
              <a:r>
                <a:rPr lang="ko" sz="2000" dirty="0" err="1"/>
                <a:t>page</a:t>
              </a:r>
              <a:r>
                <a:rPr lang="ko" sz="2000" dirty="0"/>
                <a:t> 입력</a:t>
              </a:r>
              <a:endParaRPr lang="ko-KR" altLang="en-US" sz="2000"/>
            </a:p>
          </p:txBody>
        </p:sp>
        <p:sp>
          <p:nvSpPr>
            <p:cNvPr id="27" name="Google Shape;97;p18">
              <a:extLst>
                <a:ext uri="{FF2B5EF4-FFF2-40B4-BE49-F238E27FC236}">
                  <a16:creationId xmlns:a16="http://schemas.microsoft.com/office/drawing/2014/main" id="{FA1BFAFD-A796-B279-BDCE-4C9470B25196}"/>
                </a:ext>
              </a:extLst>
            </p:cNvPr>
            <p:cNvSpPr/>
            <p:nvPr/>
          </p:nvSpPr>
          <p:spPr>
            <a:xfrm>
              <a:off x="2262801" y="4138420"/>
              <a:ext cx="1840200" cy="517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000" dirty="0" err="1"/>
                <a:t>sql</a:t>
              </a:r>
              <a:r>
                <a:rPr lang="ko" sz="2000" dirty="0"/>
                <a:t> 쿼리문에서 검색</a:t>
              </a:r>
              <a:endParaRPr lang="ko-KR" altLang="en-US" sz="2000" dirty="0"/>
            </a:p>
          </p:txBody>
        </p:sp>
        <p:sp>
          <p:nvSpPr>
            <p:cNvPr id="28" name="Google Shape;98;p18">
              <a:extLst>
                <a:ext uri="{FF2B5EF4-FFF2-40B4-BE49-F238E27FC236}">
                  <a16:creationId xmlns:a16="http://schemas.microsoft.com/office/drawing/2014/main" id="{34D1F843-F05A-A9F5-8707-816BE1EE8B86}"/>
                </a:ext>
              </a:extLst>
            </p:cNvPr>
            <p:cNvSpPr/>
            <p:nvPr/>
          </p:nvSpPr>
          <p:spPr>
            <a:xfrm>
              <a:off x="365001" y="5096895"/>
              <a:ext cx="1629300" cy="517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000" dirty="0"/>
                <a:t>@jsonproperty로 맵핑</a:t>
              </a:r>
              <a:endParaRPr lang="ko-KR" altLang="en-US" sz="2000" dirty="0"/>
            </a:p>
          </p:txBody>
        </p:sp>
        <p:cxnSp>
          <p:nvCxnSpPr>
            <p:cNvPr id="29" name="Google Shape;99;p18">
              <a:extLst>
                <a:ext uri="{FF2B5EF4-FFF2-40B4-BE49-F238E27FC236}">
                  <a16:creationId xmlns:a16="http://schemas.microsoft.com/office/drawing/2014/main" id="{6F7C2F3C-3C1F-FACF-F324-F008BE75FA2F}"/>
                </a:ext>
              </a:extLst>
            </p:cNvPr>
            <p:cNvCxnSpPr>
              <a:cxnSpLocks/>
            </p:cNvCxnSpPr>
            <p:nvPr/>
          </p:nvCxnSpPr>
          <p:spPr>
            <a:xfrm>
              <a:off x="1955901" y="4397170"/>
              <a:ext cx="306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0" name="Google Shape;100;p18">
              <a:extLst>
                <a:ext uri="{FF2B5EF4-FFF2-40B4-BE49-F238E27FC236}">
                  <a16:creationId xmlns:a16="http://schemas.microsoft.com/office/drawing/2014/main" id="{F80FE680-91A3-256E-446E-C22DB0CA26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4301" y="4655920"/>
              <a:ext cx="1188600" cy="699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1" name="Google Shape;101;p18">
              <a:extLst>
                <a:ext uri="{FF2B5EF4-FFF2-40B4-BE49-F238E27FC236}">
                  <a16:creationId xmlns:a16="http://schemas.microsoft.com/office/drawing/2014/main" id="{E1637E8B-5DCA-BCB4-66AF-09964590A07B}"/>
                </a:ext>
              </a:extLst>
            </p:cNvPr>
            <p:cNvSpPr/>
            <p:nvPr/>
          </p:nvSpPr>
          <p:spPr>
            <a:xfrm>
              <a:off x="2262801" y="5813245"/>
              <a:ext cx="1629300" cy="517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000" dirty="0"/>
                <a:t>비동기 방식 로딩</a:t>
              </a:r>
              <a:endParaRPr lang="ko-KR" altLang="en-US" sz="2000" dirty="0"/>
            </a:p>
          </p:txBody>
        </p:sp>
        <p:cxnSp>
          <p:nvCxnSpPr>
            <p:cNvPr id="32" name="Google Shape;102;p18">
              <a:extLst>
                <a:ext uri="{FF2B5EF4-FFF2-40B4-BE49-F238E27FC236}">
                  <a16:creationId xmlns:a16="http://schemas.microsoft.com/office/drawing/2014/main" id="{2FFCF93A-4E5B-3A9C-AFB5-1E4A292134B8}"/>
                </a:ext>
              </a:extLst>
            </p:cNvPr>
            <p:cNvCxnSpPr>
              <a:cxnSpLocks/>
            </p:cNvCxnSpPr>
            <p:nvPr/>
          </p:nvCxnSpPr>
          <p:spPr>
            <a:xfrm>
              <a:off x="2023101" y="5365195"/>
              <a:ext cx="239700" cy="706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5202081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5A305B81-2D65-80F8-735C-53A213A2D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82" y="3035996"/>
            <a:ext cx="6172199" cy="2482073"/>
          </a:xfrm>
          <a:prstGeom prst="rect">
            <a:avLst/>
          </a:prstGeom>
        </p:spPr>
      </p:pic>
      <p:sp>
        <p:nvSpPr>
          <p:cNvPr id="4" name="제목 6">
            <a:extLst>
              <a:ext uri="{FF2B5EF4-FFF2-40B4-BE49-F238E27FC236}">
                <a16:creationId xmlns:a16="http://schemas.microsoft.com/office/drawing/2014/main" id="{07C36AC8-F3F5-FCFB-5EF6-7C88D4E354FD}"/>
              </a:ext>
            </a:extLst>
          </p:cNvPr>
          <p:cNvSpPr txBox="1">
            <a:spLocks/>
          </p:cNvSpPr>
          <p:nvPr/>
        </p:nvSpPr>
        <p:spPr>
          <a:xfrm>
            <a:off x="-5449" y="187406"/>
            <a:ext cx="9931603" cy="487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solidFill>
                  <a:schemeClr val="tx1"/>
                </a:solidFill>
                <a:ea typeface="HY중고딕"/>
              </a:rPr>
              <a:t>내 문의 부가기능</a:t>
            </a:r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1743E071-B083-2E54-E243-9D59852B3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8" y="825572"/>
            <a:ext cx="10584425" cy="122479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C72BFBA-585F-75E2-9291-24F2CAE5D536}"/>
              </a:ext>
            </a:extLst>
          </p:cNvPr>
          <p:cNvSpPr/>
          <p:nvPr/>
        </p:nvSpPr>
        <p:spPr>
          <a:xfrm>
            <a:off x="5441128" y="878715"/>
            <a:ext cx="1843343" cy="11071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9FAAD9-55A1-EE8C-A442-34043574A516}"/>
              </a:ext>
            </a:extLst>
          </p:cNvPr>
          <p:cNvSpPr txBox="1"/>
          <p:nvPr/>
        </p:nvSpPr>
        <p:spPr>
          <a:xfrm>
            <a:off x="175836" y="2668072"/>
            <a:ext cx="250956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dirty="0">
                <a:ea typeface="HY중고딕"/>
              </a:rPr>
              <a:t>Scipts.js</a:t>
            </a:r>
          </a:p>
        </p:txBody>
      </p:sp>
      <p:pic>
        <p:nvPicPr>
          <p:cNvPr id="10" name="그림 10">
            <a:extLst>
              <a:ext uri="{FF2B5EF4-FFF2-40B4-BE49-F238E27FC236}">
                <a16:creationId xmlns:a16="http://schemas.microsoft.com/office/drawing/2014/main" id="{A67C2A65-7F90-DA13-5C1B-B1FD3DA5DA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7335" y="5669238"/>
            <a:ext cx="9539748" cy="11853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144290C-F200-8523-050E-C4A36D3CF692}"/>
              </a:ext>
            </a:extLst>
          </p:cNvPr>
          <p:cNvSpPr txBox="1"/>
          <p:nvPr/>
        </p:nvSpPr>
        <p:spPr>
          <a:xfrm>
            <a:off x="2769093" y="5236749"/>
            <a:ext cx="250956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dirty="0">
                <a:ea typeface="HY중고딕"/>
              </a:rPr>
              <a:t>Scipts.js</a:t>
            </a:r>
          </a:p>
        </p:txBody>
      </p:sp>
      <p:pic>
        <p:nvPicPr>
          <p:cNvPr id="12" name="그림 12" descr="텍스트, 시계, 손목시계이(가) 표시된 사진&#10;&#10;자동 생성된 설명">
            <a:extLst>
              <a:ext uri="{FF2B5EF4-FFF2-40B4-BE49-F238E27FC236}">
                <a16:creationId xmlns:a16="http://schemas.microsoft.com/office/drawing/2014/main" id="{8CA00B6A-B929-0FE8-A731-5AB737A647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3142" y="3510290"/>
            <a:ext cx="4562167" cy="1840747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6D5C64A-71DE-9C49-250E-2621C9B010B2}"/>
              </a:ext>
            </a:extLst>
          </p:cNvPr>
          <p:cNvCxnSpPr>
            <a:cxnSpLocks/>
          </p:cNvCxnSpPr>
          <p:nvPr/>
        </p:nvCxnSpPr>
        <p:spPr>
          <a:xfrm flipH="1">
            <a:off x="3163799" y="1960669"/>
            <a:ext cx="2625479" cy="21890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14C7596-8887-E0A2-109E-B7768A2608DF}"/>
              </a:ext>
            </a:extLst>
          </p:cNvPr>
          <p:cNvSpPr/>
          <p:nvPr/>
        </p:nvSpPr>
        <p:spPr>
          <a:xfrm>
            <a:off x="8550578" y="3644036"/>
            <a:ext cx="921570" cy="6524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AC2EFA8-4E38-9E17-57ED-D57F6F6480EF}"/>
              </a:ext>
            </a:extLst>
          </p:cNvPr>
          <p:cNvCxnSpPr>
            <a:cxnSpLocks/>
          </p:cNvCxnSpPr>
          <p:nvPr/>
        </p:nvCxnSpPr>
        <p:spPr>
          <a:xfrm flipH="1">
            <a:off x="7231895" y="4344990"/>
            <a:ext cx="1789737" cy="19309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5295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6">
            <a:extLst>
              <a:ext uri="{FF2B5EF4-FFF2-40B4-BE49-F238E27FC236}">
                <a16:creationId xmlns:a16="http://schemas.microsoft.com/office/drawing/2014/main" id="{9394B1A9-A9F0-DA43-58E7-53A406765831}"/>
              </a:ext>
            </a:extLst>
          </p:cNvPr>
          <p:cNvSpPr txBox="1">
            <a:spLocks/>
          </p:cNvSpPr>
          <p:nvPr/>
        </p:nvSpPr>
        <p:spPr>
          <a:xfrm>
            <a:off x="-5449" y="152400"/>
            <a:ext cx="9931603" cy="522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solidFill>
                  <a:schemeClr val="tx1"/>
                </a:solidFill>
                <a:ea typeface="HY중고딕"/>
              </a:rPr>
              <a:t>내 최근예매목록, 내 문의 &amp; 영화 좌석리스트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190197-68AD-1753-A005-2067331FB89F}"/>
              </a:ext>
            </a:extLst>
          </p:cNvPr>
          <p:cNvSpPr txBox="1"/>
          <p:nvPr/>
        </p:nvSpPr>
        <p:spPr>
          <a:xfrm>
            <a:off x="40642" y="640168"/>
            <a:ext cx="21039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dirty="0" err="1">
                <a:ea typeface="HY중고딕"/>
              </a:rPr>
              <a:t>Userinfo.jsp</a:t>
            </a:r>
            <a:endParaRPr lang="ko-KR" dirty="0" err="1"/>
          </a:p>
        </p:txBody>
      </p:sp>
      <p:pic>
        <p:nvPicPr>
          <p:cNvPr id="6" name="그림 8">
            <a:extLst>
              <a:ext uri="{FF2B5EF4-FFF2-40B4-BE49-F238E27FC236}">
                <a16:creationId xmlns:a16="http://schemas.microsoft.com/office/drawing/2014/main" id="{DBF8FED0-6AEB-F311-0342-0DB3D8360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7" y="1007730"/>
            <a:ext cx="6282812" cy="368864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7B32FB91-DD1C-4EB5-3AAC-A61D7D83F7F2}"/>
              </a:ext>
            </a:extLst>
          </p:cNvPr>
          <p:cNvSpPr/>
          <p:nvPr/>
        </p:nvSpPr>
        <p:spPr>
          <a:xfrm>
            <a:off x="4924935" y="1013909"/>
            <a:ext cx="1130504" cy="3574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A5194F-7FEF-2551-5420-DD4DB3CBE6DF}"/>
              </a:ext>
            </a:extLst>
          </p:cNvPr>
          <p:cNvSpPr txBox="1"/>
          <p:nvPr/>
        </p:nvSpPr>
        <p:spPr>
          <a:xfrm>
            <a:off x="3771" y="1377588"/>
            <a:ext cx="250956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dirty="0">
                <a:ea typeface="HY중고딕"/>
              </a:rPr>
              <a:t>ReserveDAO.xml</a:t>
            </a:r>
          </a:p>
        </p:txBody>
      </p:sp>
      <p:pic>
        <p:nvPicPr>
          <p:cNvPr id="16" name="그림 16">
            <a:extLst>
              <a:ext uri="{FF2B5EF4-FFF2-40B4-BE49-F238E27FC236}">
                <a16:creationId xmlns:a16="http://schemas.microsoft.com/office/drawing/2014/main" id="{28B2D9A8-E907-8221-5931-4C116F4CE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" y="1747866"/>
            <a:ext cx="5287297" cy="274774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3283A25-5903-440B-863A-A855173D89A6}"/>
              </a:ext>
            </a:extLst>
          </p:cNvPr>
          <p:cNvSpPr/>
          <p:nvPr/>
        </p:nvSpPr>
        <p:spPr>
          <a:xfrm>
            <a:off x="996051" y="2538183"/>
            <a:ext cx="2511978" cy="4058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E44378-5929-9E02-2F6E-26A03C5A7CFF}"/>
              </a:ext>
            </a:extLst>
          </p:cNvPr>
          <p:cNvSpPr/>
          <p:nvPr/>
        </p:nvSpPr>
        <p:spPr>
          <a:xfrm>
            <a:off x="442986" y="3976153"/>
            <a:ext cx="3618106" cy="4550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95736DBD-6663-A9EF-A971-EBC6DD61C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8013" y="1812206"/>
            <a:ext cx="5373329" cy="4118489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2DCF65-AA70-9B4F-94B7-F008C9E55DA5}"/>
              </a:ext>
            </a:extLst>
          </p:cNvPr>
          <p:cNvSpPr/>
          <p:nvPr/>
        </p:nvSpPr>
        <p:spPr>
          <a:xfrm>
            <a:off x="7571372" y="4209668"/>
            <a:ext cx="3618106" cy="6762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3569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6">
            <a:extLst>
              <a:ext uri="{FF2B5EF4-FFF2-40B4-BE49-F238E27FC236}">
                <a16:creationId xmlns:a16="http://schemas.microsoft.com/office/drawing/2014/main" id="{9394B1A9-A9F0-DA43-58E7-53A406765831}"/>
              </a:ext>
            </a:extLst>
          </p:cNvPr>
          <p:cNvSpPr txBox="1">
            <a:spLocks/>
          </p:cNvSpPr>
          <p:nvPr/>
        </p:nvSpPr>
        <p:spPr>
          <a:xfrm>
            <a:off x="-5449" y="250527"/>
            <a:ext cx="11283538" cy="4244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solidFill>
                  <a:schemeClr val="tx1"/>
                </a:solidFill>
                <a:ea typeface="HY중고딕"/>
              </a:rPr>
              <a:t>내 최근예매목록, 내 문의 &amp; 영화 좌석리스트 문제점 발생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190197-68AD-1753-A005-2067331FB89F}"/>
              </a:ext>
            </a:extLst>
          </p:cNvPr>
          <p:cNvSpPr txBox="1"/>
          <p:nvPr/>
        </p:nvSpPr>
        <p:spPr>
          <a:xfrm>
            <a:off x="40642" y="640168"/>
            <a:ext cx="21039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dirty="0" err="1">
                <a:ea typeface="HY중고딕"/>
              </a:rPr>
              <a:t>Userinfo.jsp</a:t>
            </a:r>
            <a:endParaRPr lang="ko-KR" dirty="0" err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A5194F-7FEF-2551-5420-DD4DB3CBE6DF}"/>
              </a:ext>
            </a:extLst>
          </p:cNvPr>
          <p:cNvSpPr txBox="1"/>
          <p:nvPr/>
        </p:nvSpPr>
        <p:spPr>
          <a:xfrm>
            <a:off x="89803" y="2360814"/>
            <a:ext cx="250956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dirty="0">
                <a:ea typeface="HY중고딕"/>
              </a:rPr>
              <a:t>ReserveDAO.xml</a:t>
            </a:r>
          </a:p>
        </p:txBody>
      </p:sp>
      <p:pic>
        <p:nvPicPr>
          <p:cNvPr id="3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945DDE43-C6C3-1C8C-B76C-CE890EB85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7" y="1004329"/>
            <a:ext cx="8003458" cy="1358889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7B32FB91-DD1C-4EB5-3AAC-A61D7D83F7F2}"/>
              </a:ext>
            </a:extLst>
          </p:cNvPr>
          <p:cNvSpPr/>
          <p:nvPr/>
        </p:nvSpPr>
        <p:spPr>
          <a:xfrm>
            <a:off x="1852355" y="1677585"/>
            <a:ext cx="946150" cy="2959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0CD20A9E-FC18-1FE2-6975-D0A448F4B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48" y="2821335"/>
            <a:ext cx="5877232" cy="368568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E44378-5929-9E02-2F6E-26A03C5A7CFF}"/>
              </a:ext>
            </a:extLst>
          </p:cNvPr>
          <p:cNvSpPr/>
          <p:nvPr/>
        </p:nvSpPr>
        <p:spPr>
          <a:xfrm>
            <a:off x="664212" y="4664411"/>
            <a:ext cx="4035976" cy="9220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C74240-CD6C-00C2-1D99-840E341307D0}"/>
              </a:ext>
            </a:extLst>
          </p:cNvPr>
          <p:cNvSpPr txBox="1"/>
          <p:nvPr/>
        </p:nvSpPr>
        <p:spPr>
          <a:xfrm>
            <a:off x="5755874" y="4292546"/>
            <a:ext cx="5508647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dirty="0">
                <a:ea typeface="HY중고딕"/>
              </a:rPr>
              <a:t>0보다 작은 수가 입력예정이라면 애초에 입력이 안되게끔 조건문 기입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pic>
        <p:nvPicPr>
          <p:cNvPr id="10" name="그림 11">
            <a:extLst>
              <a:ext uri="{FF2B5EF4-FFF2-40B4-BE49-F238E27FC236}">
                <a16:creationId xmlns:a16="http://schemas.microsoft.com/office/drawing/2014/main" id="{3CD0C086-1941-5590-D05C-608EC52413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8110" y="785763"/>
            <a:ext cx="5705166" cy="167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401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57F231E5-F402-49E1-82B4-C762909ED2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6F0BA12B-74D1-4DB1-9A3F-C9BA27B81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515FCC40-AA93-4D3B-90D0-69BC824EA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19B2CF54-DBB9-855D-D20B-7853D1C50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5919" y="2146851"/>
            <a:ext cx="8845242" cy="1611729"/>
          </a:xfrm>
        </p:spPr>
        <p:txBody>
          <a:bodyPr>
            <a:normAutofit/>
          </a:bodyPr>
          <a:lstStyle/>
          <a:p>
            <a:r>
              <a:rPr lang="ko-KR" altLang="en-US" sz="6000" dirty="0">
                <a:solidFill>
                  <a:schemeClr val="tx1"/>
                </a:solidFill>
              </a:rPr>
              <a:t>프로젝트 개요 </a:t>
            </a:r>
            <a:r>
              <a:rPr lang="en-US" altLang="ko-KR" sz="6000" dirty="0">
                <a:solidFill>
                  <a:schemeClr val="tx1"/>
                </a:solidFill>
              </a:rPr>
              <a:t>/</a:t>
            </a:r>
            <a:r>
              <a:rPr lang="ko-KR" altLang="en-US" sz="6000" dirty="0">
                <a:solidFill>
                  <a:schemeClr val="tx1"/>
                </a:solidFill>
              </a:rPr>
              <a:t> 기획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8A5969-02B2-BDA4-06B2-8C1F36828A74}"/>
              </a:ext>
            </a:extLst>
          </p:cNvPr>
          <p:cNvSpPr txBox="1"/>
          <p:nvPr/>
        </p:nvSpPr>
        <p:spPr>
          <a:xfrm>
            <a:off x="1443318" y="2393576"/>
            <a:ext cx="151503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dirty="0">
                <a:solidFill>
                  <a:schemeClr val="bg1"/>
                </a:solidFill>
              </a:rPr>
              <a:t>I.</a:t>
            </a:r>
            <a:endParaRPr lang="ko-KR" altLang="en-US" sz="10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3049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6">
            <a:extLst>
              <a:ext uri="{FF2B5EF4-FFF2-40B4-BE49-F238E27FC236}">
                <a16:creationId xmlns:a16="http://schemas.microsoft.com/office/drawing/2014/main" id="{9394B1A9-A9F0-DA43-58E7-53A406765831}"/>
              </a:ext>
            </a:extLst>
          </p:cNvPr>
          <p:cNvSpPr txBox="1">
            <a:spLocks/>
          </p:cNvSpPr>
          <p:nvPr/>
        </p:nvSpPr>
        <p:spPr>
          <a:xfrm>
            <a:off x="-5449" y="232442"/>
            <a:ext cx="11283538" cy="442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solidFill>
                  <a:schemeClr val="tx1"/>
                </a:solidFill>
                <a:ea typeface="HY중고딕"/>
              </a:rPr>
              <a:t>예매 영화의 내가 예매한 좌석수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190197-68AD-1753-A005-2067331FB89F}"/>
              </a:ext>
            </a:extLst>
          </p:cNvPr>
          <p:cNvSpPr txBox="1"/>
          <p:nvPr/>
        </p:nvSpPr>
        <p:spPr>
          <a:xfrm>
            <a:off x="52932" y="640168"/>
            <a:ext cx="282910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dirty="0">
                <a:ea typeface="HY중고딕"/>
              </a:rPr>
              <a:t>TotalSeatService.java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A5194F-7FEF-2551-5420-DD4DB3CBE6DF}"/>
              </a:ext>
            </a:extLst>
          </p:cNvPr>
          <p:cNvSpPr txBox="1"/>
          <p:nvPr/>
        </p:nvSpPr>
        <p:spPr>
          <a:xfrm>
            <a:off x="52932" y="3786491"/>
            <a:ext cx="250956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dirty="0">
                <a:ea typeface="HY중고딕"/>
              </a:rPr>
              <a:t>ReserveDAO.xml</a:t>
            </a:r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4295CD9C-94AB-24C2-F470-6C917A3E7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" y="1058402"/>
            <a:ext cx="9072714" cy="1902129"/>
          </a:xfrm>
          <a:prstGeom prst="rect">
            <a:avLst/>
          </a:prstGeom>
        </p:spPr>
      </p:pic>
      <p:pic>
        <p:nvPicPr>
          <p:cNvPr id="6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895B3B2-0EAC-B952-2B99-6A0CE65BA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" y="4245886"/>
            <a:ext cx="5090651" cy="2532649"/>
          </a:xfrm>
          <a:prstGeom prst="rect">
            <a:avLst/>
          </a:prstGeom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id="{F8FECBDE-4E37-DF82-CEB6-B0685B702136}"/>
              </a:ext>
            </a:extLst>
          </p:cNvPr>
          <p:cNvGrpSpPr/>
          <p:nvPr/>
        </p:nvGrpSpPr>
        <p:grpSpPr>
          <a:xfrm>
            <a:off x="6038477" y="3692076"/>
            <a:ext cx="5618419" cy="2528392"/>
            <a:chOff x="5952445" y="3261915"/>
            <a:chExt cx="5618419" cy="2528392"/>
          </a:xfrm>
        </p:grpSpPr>
        <p:sp>
          <p:nvSpPr>
            <p:cNvPr id="28" name="Google Shape;124;p21">
              <a:extLst>
                <a:ext uri="{FF2B5EF4-FFF2-40B4-BE49-F238E27FC236}">
                  <a16:creationId xmlns:a16="http://schemas.microsoft.com/office/drawing/2014/main" id="{C56DA561-7049-5D4B-827F-1350045B1500}"/>
                </a:ext>
              </a:extLst>
            </p:cNvPr>
            <p:cNvSpPr/>
            <p:nvPr/>
          </p:nvSpPr>
          <p:spPr>
            <a:xfrm>
              <a:off x="5952445" y="3261915"/>
              <a:ext cx="2391210" cy="710927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000" dirty="0" err="1"/>
                <a:t>id</a:t>
              </a:r>
              <a:r>
                <a:rPr lang="ko" sz="2000" dirty="0"/>
                <a:t> 값 &amp; m.id 입력</a:t>
              </a:r>
              <a:endParaRPr lang="ko-KR" altLang="en-US" sz="2000" dirty="0"/>
            </a:p>
          </p:txBody>
        </p:sp>
        <p:sp>
          <p:nvSpPr>
            <p:cNvPr id="29" name="Google Shape;125;p21">
              <a:extLst>
                <a:ext uri="{FF2B5EF4-FFF2-40B4-BE49-F238E27FC236}">
                  <a16:creationId xmlns:a16="http://schemas.microsoft.com/office/drawing/2014/main" id="{86681831-5B4B-FA46-7D5D-65CF437CC51F}"/>
                </a:ext>
              </a:extLst>
            </p:cNvPr>
            <p:cNvSpPr/>
            <p:nvPr/>
          </p:nvSpPr>
          <p:spPr>
            <a:xfrm>
              <a:off x="8804942" y="3261915"/>
              <a:ext cx="2765922" cy="710927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000" dirty="0" err="1"/>
                <a:t>sql</a:t>
              </a:r>
              <a:r>
                <a:rPr lang="ko" sz="2000" dirty="0"/>
                <a:t> 쿼리문에서 검색</a:t>
              </a:r>
              <a:endParaRPr lang="ko-KR" altLang="en-US" sz="2000" dirty="0"/>
            </a:p>
          </p:txBody>
        </p:sp>
        <p:sp>
          <p:nvSpPr>
            <p:cNvPr id="30" name="Google Shape;126;p21">
              <a:extLst>
                <a:ext uri="{FF2B5EF4-FFF2-40B4-BE49-F238E27FC236}">
                  <a16:creationId xmlns:a16="http://schemas.microsoft.com/office/drawing/2014/main" id="{D5AB42C7-A2F4-AC60-F4A2-0266DEB7E0BF}"/>
                </a:ext>
              </a:extLst>
            </p:cNvPr>
            <p:cNvSpPr/>
            <p:nvPr/>
          </p:nvSpPr>
          <p:spPr>
            <a:xfrm>
              <a:off x="5952445" y="4578640"/>
              <a:ext cx="2448927" cy="1211667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000" dirty="0"/>
                <a:t>영화 </a:t>
              </a:r>
              <a:r>
                <a:rPr lang="ko" sz="2000" dirty="0" err="1"/>
                <a:t>id</a:t>
              </a:r>
              <a:r>
                <a:rPr lang="ko" sz="2000" dirty="0"/>
                <a:t> 별로 묶어서 유저에 맞게 가져옴</a:t>
              </a:r>
              <a:endParaRPr lang="ko-KR" altLang="en-US" sz="2000" dirty="0"/>
            </a:p>
          </p:txBody>
        </p:sp>
        <p:cxnSp>
          <p:nvCxnSpPr>
            <p:cNvPr id="31" name="Google Shape;127;p21">
              <a:extLst>
                <a:ext uri="{FF2B5EF4-FFF2-40B4-BE49-F238E27FC236}">
                  <a16:creationId xmlns:a16="http://schemas.microsoft.com/office/drawing/2014/main" id="{3F429E79-F639-63C4-EAC0-630A7856C9E3}"/>
                </a:ext>
              </a:extLst>
            </p:cNvPr>
            <p:cNvCxnSpPr>
              <a:cxnSpLocks/>
            </p:cNvCxnSpPr>
            <p:nvPr/>
          </p:nvCxnSpPr>
          <p:spPr>
            <a:xfrm>
              <a:off x="8343655" y="3617379"/>
              <a:ext cx="461288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2" name="Google Shape;128;p21">
              <a:extLst>
                <a:ext uri="{FF2B5EF4-FFF2-40B4-BE49-F238E27FC236}">
                  <a16:creationId xmlns:a16="http://schemas.microsoft.com/office/drawing/2014/main" id="{11A24967-DE49-288B-C7A8-90BA5214AA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01372" y="3972842"/>
              <a:ext cx="1786531" cy="121166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9520990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2" descr="텍스트이(가) 표시된 사진&#10;&#10;자동 생성된 설명">
            <a:extLst>
              <a:ext uri="{FF2B5EF4-FFF2-40B4-BE49-F238E27FC236}">
                <a16:creationId xmlns:a16="http://schemas.microsoft.com/office/drawing/2014/main" id="{A91B0E2F-08BB-2D2C-3EEB-88235BA19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2210" y="-2150"/>
            <a:ext cx="4030611" cy="4281333"/>
          </a:xfrm>
          <a:prstGeom prst="rect">
            <a:avLst/>
          </a:prstGeom>
        </p:spPr>
      </p:pic>
      <p:sp>
        <p:nvSpPr>
          <p:cNvPr id="12" name="제목 6">
            <a:extLst>
              <a:ext uri="{FF2B5EF4-FFF2-40B4-BE49-F238E27FC236}">
                <a16:creationId xmlns:a16="http://schemas.microsoft.com/office/drawing/2014/main" id="{D0FE40C9-2D95-C000-E07A-F53F4FEA7B0C}"/>
              </a:ext>
            </a:extLst>
          </p:cNvPr>
          <p:cNvSpPr txBox="1">
            <a:spLocks/>
          </p:cNvSpPr>
          <p:nvPr/>
        </p:nvSpPr>
        <p:spPr>
          <a:xfrm>
            <a:off x="-5449" y="195442"/>
            <a:ext cx="11283538" cy="479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solidFill>
                  <a:schemeClr val="tx1"/>
                </a:solidFill>
                <a:ea typeface="HY중고딕"/>
              </a:rPr>
              <a:t>회원수정</a:t>
            </a:r>
          </a:p>
        </p:txBody>
      </p:sp>
      <p:pic>
        <p:nvPicPr>
          <p:cNvPr id="16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A1485C44-BC88-5EFC-9C9B-39255B9B0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35" y="1060044"/>
            <a:ext cx="7143135" cy="472364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F697F1C-AE6E-2AE3-DB32-263087EB02FE}"/>
              </a:ext>
            </a:extLst>
          </p:cNvPr>
          <p:cNvSpPr txBox="1"/>
          <p:nvPr/>
        </p:nvSpPr>
        <p:spPr>
          <a:xfrm>
            <a:off x="65223" y="627878"/>
            <a:ext cx="21039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dirty="0">
                <a:ea typeface="HY중고딕"/>
              </a:rPr>
              <a:t>Modify.java</a:t>
            </a:r>
          </a:p>
        </p:txBody>
      </p:sp>
      <p:pic>
        <p:nvPicPr>
          <p:cNvPr id="19" name="그림 19">
            <a:extLst>
              <a:ext uri="{FF2B5EF4-FFF2-40B4-BE49-F238E27FC236}">
                <a16:creationId xmlns:a16="http://schemas.microsoft.com/office/drawing/2014/main" id="{45D6E996-6D78-7A62-8C2A-A4B4ADFDD4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0916" y="4158613"/>
            <a:ext cx="5791199" cy="1306098"/>
          </a:xfrm>
          <a:prstGeom prst="rect">
            <a:avLst/>
          </a:prstGeom>
        </p:spPr>
      </p:pic>
      <p:pic>
        <p:nvPicPr>
          <p:cNvPr id="20" name="그림 20" descr="텍스트이(가) 표시된 사진&#10;&#10;자동 생성된 설명">
            <a:extLst>
              <a:ext uri="{FF2B5EF4-FFF2-40B4-BE49-F238E27FC236}">
                <a16:creationId xmlns:a16="http://schemas.microsoft.com/office/drawing/2014/main" id="{9F6D4EE7-44A6-DD80-E7C8-8622095721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9238" y="5469969"/>
            <a:ext cx="5729748" cy="117831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0436389-2809-1E05-CCB0-71AD2AAE1973}"/>
              </a:ext>
            </a:extLst>
          </p:cNvPr>
          <p:cNvSpPr txBox="1"/>
          <p:nvPr/>
        </p:nvSpPr>
        <p:spPr>
          <a:xfrm>
            <a:off x="6198093" y="3700458"/>
            <a:ext cx="328385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dirty="0" err="1">
                <a:ea typeface="HY중고딕"/>
              </a:rPr>
              <a:t>OAUTH서비스</a:t>
            </a:r>
            <a:r>
              <a:rPr lang="en-US" altLang="ko-KR" dirty="0">
                <a:ea typeface="HY중고딕"/>
              </a:rPr>
              <a:t> </a:t>
            </a:r>
            <a:r>
              <a:rPr lang="en-US" altLang="ko-KR" dirty="0" err="1">
                <a:ea typeface="HY중고딕"/>
              </a:rPr>
              <a:t>이용시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6F6FEE2-1F39-3B67-A9F6-FE68BF416D35}"/>
              </a:ext>
            </a:extLst>
          </p:cNvPr>
          <p:cNvSpPr/>
          <p:nvPr/>
        </p:nvSpPr>
        <p:spPr>
          <a:xfrm>
            <a:off x="664212" y="5143733"/>
            <a:ext cx="4908588" cy="4427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6024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F231E5-F402-49E1-82B4-C762909ED2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F0BA12B-74D1-4DB1-9A3F-C9BA27B81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15FCC40-AA93-4D3B-90D0-69BC824EA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19B2CF54-DBB9-855D-D20B-7853D1C50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2931" y="1518083"/>
            <a:ext cx="6388327" cy="2305364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tx2"/>
                </a:solidFill>
              </a:rPr>
              <a:t>시연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49FF7A-0BF6-B85C-60E6-2B7337586C1B}"/>
              </a:ext>
            </a:extLst>
          </p:cNvPr>
          <p:cNvSpPr txBox="1"/>
          <p:nvPr/>
        </p:nvSpPr>
        <p:spPr>
          <a:xfrm>
            <a:off x="1344706" y="2402542"/>
            <a:ext cx="1783977" cy="284181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sz="10000" dirty="0">
                <a:solidFill>
                  <a:schemeClr val="bg1"/>
                </a:solidFill>
              </a:rPr>
              <a:t>III.</a:t>
            </a:r>
            <a:endParaRPr lang="ko-KR" altLang="en-US" sz="10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499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19B2CF54-DBB9-855D-D20B-7853D1C50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1830" y="1377784"/>
            <a:ext cx="5095794" cy="2199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5400" spc="-60" dirty="0">
                <a:solidFill>
                  <a:schemeClr val="tx1"/>
                </a:solidFill>
              </a:rPr>
              <a:t>마무리 </a:t>
            </a:r>
            <a:r>
              <a:rPr lang="en-US" altLang="ko-KR" sz="5400" spc="-60" dirty="0">
                <a:solidFill>
                  <a:schemeClr val="tx1"/>
                </a:solidFill>
              </a:rPr>
              <a:t>/</a:t>
            </a:r>
            <a:r>
              <a:rPr lang="ko-KR" altLang="en-US" sz="5400" spc="-60" dirty="0">
                <a:solidFill>
                  <a:schemeClr val="tx1"/>
                </a:solidFill>
              </a:rPr>
              <a:t> 소감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97984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BDAAE7A-177F-4691-8F07-36CBBA611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9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FAB96AA-B52D-587E-E9FD-683FE87EE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8972" y="268355"/>
            <a:ext cx="7462083" cy="987287"/>
          </a:xfrm>
        </p:spPr>
        <p:txBody>
          <a:bodyPr>
            <a:normAutofit fontScale="90000"/>
          </a:bodyPr>
          <a:lstStyle/>
          <a:p>
            <a:r>
              <a:rPr lang="en-US" altLang="ko-KR" sz="7200" dirty="0">
                <a:solidFill>
                  <a:schemeClr val="accent1"/>
                </a:solidFill>
              </a:rPr>
              <a:t>ERD</a:t>
            </a:r>
            <a:endParaRPr lang="ko-KR" altLang="en-US" sz="7200" dirty="0">
              <a:solidFill>
                <a:schemeClr val="accent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F82D1D-28BC-4216-A1EA-F7D9C6D1A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A1DC48-C242-4442-822C-570436B80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577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1AAC826-D50A-D764-10C3-9AF678735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036" y="1192335"/>
            <a:ext cx="10294868" cy="481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259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BDAAE7A-177F-4691-8F07-36CBBA611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9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19B2CF54-DBB9-855D-D20B-7853D1C50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667" y="303142"/>
            <a:ext cx="7462083" cy="917713"/>
          </a:xfrm>
        </p:spPr>
        <p:txBody>
          <a:bodyPr>
            <a:normAutofit fontScale="90000"/>
          </a:bodyPr>
          <a:lstStyle/>
          <a:p>
            <a:r>
              <a:rPr lang="en-US" altLang="ko-KR" sz="7200" dirty="0">
                <a:solidFill>
                  <a:schemeClr val="accent1"/>
                </a:solidFill>
              </a:rPr>
              <a:t>CRUD</a:t>
            </a:r>
            <a:endParaRPr lang="ko-KR" altLang="en-US" sz="7200" dirty="0">
              <a:solidFill>
                <a:schemeClr val="accent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F82D1D-28BC-4216-A1EA-F7D9C6D1A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A1DC48-C242-4442-822C-570436B80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577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D504B9-8EB7-8AF8-4C6D-75A7E8319318}"/>
              </a:ext>
            </a:extLst>
          </p:cNvPr>
          <p:cNvSpPr txBox="1"/>
          <p:nvPr/>
        </p:nvSpPr>
        <p:spPr>
          <a:xfrm>
            <a:off x="1729409" y="1220855"/>
            <a:ext cx="4366591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4000" dirty="0"/>
              <a:t> 영화</a:t>
            </a:r>
            <a:endParaRPr lang="en-US" altLang="ko-KR" sz="40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40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10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4000" dirty="0"/>
              <a:t> 영화 댓글</a:t>
            </a:r>
            <a:endParaRPr lang="en-US" altLang="ko-KR" sz="40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40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5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4000" dirty="0"/>
              <a:t> 좌석</a:t>
            </a:r>
            <a:endParaRPr lang="en-US" altLang="ko-KR" sz="40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40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5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4000" dirty="0"/>
              <a:t> 회원</a:t>
            </a:r>
            <a:endParaRPr lang="en-US" altLang="ko-KR" sz="40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5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40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ko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8F828B-EF14-B35B-86A7-3303E7CC6C67}"/>
              </a:ext>
            </a:extLst>
          </p:cNvPr>
          <p:cNvSpPr txBox="1"/>
          <p:nvPr/>
        </p:nvSpPr>
        <p:spPr>
          <a:xfrm>
            <a:off x="6096000" y="1220855"/>
            <a:ext cx="4366591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4000" dirty="0"/>
              <a:t> 문의</a:t>
            </a:r>
            <a:endParaRPr lang="en-US" altLang="ko-KR" sz="40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40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5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4000" dirty="0"/>
              <a:t> 문의 댓글</a:t>
            </a:r>
            <a:endParaRPr lang="en-US" altLang="ko-KR" sz="40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40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5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4000" dirty="0"/>
              <a:t> 파일</a:t>
            </a:r>
            <a:endParaRPr lang="en-US" altLang="ko-KR" sz="40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40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605350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BDAAE7A-177F-4691-8F07-36CBBA611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9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19B2CF54-DBB9-855D-D20B-7853D1C50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1517" y="257174"/>
            <a:ext cx="7462083" cy="809626"/>
          </a:xfrm>
        </p:spPr>
        <p:txBody>
          <a:bodyPr>
            <a:noAutofit/>
          </a:bodyPr>
          <a:lstStyle/>
          <a:p>
            <a:r>
              <a:rPr lang="ko-KR" altLang="en-US" sz="5500" dirty="0">
                <a:solidFill>
                  <a:schemeClr val="accent1"/>
                </a:solidFill>
              </a:rPr>
              <a:t>사용한 기술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F82D1D-28BC-4216-A1EA-F7D9C6D1A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A1DC48-C242-4442-822C-570436B80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577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ML과 CSS">
            <a:extLst>
              <a:ext uri="{FF2B5EF4-FFF2-40B4-BE49-F238E27FC236}">
                <a16:creationId xmlns:a16="http://schemas.microsoft.com/office/drawing/2014/main" id="{70A25D4C-D8B4-3285-01EE-712CAAB71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605" y="998444"/>
            <a:ext cx="25717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Query] 요소 감싸기 wrap(), wrapAll(), unwrap(), wrapInner()">
            <a:extLst>
              <a:ext uri="{FF2B5EF4-FFF2-40B4-BE49-F238E27FC236}">
                <a16:creationId xmlns:a16="http://schemas.microsoft.com/office/drawing/2014/main" id="{7457D614-09BF-51DE-D630-935E6C10D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083" y="3310353"/>
            <a:ext cx="632460" cy="63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ootstrap · 세계에서 가장 인기있는 HTML, CSS, JS 라이브러리.">
            <a:extLst>
              <a:ext uri="{FF2B5EF4-FFF2-40B4-BE49-F238E27FC236}">
                <a16:creationId xmlns:a16="http://schemas.microsoft.com/office/drawing/2014/main" id="{A5CBEBD3-07AE-E168-6B7B-82C58C5FF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8291" y="1589433"/>
            <a:ext cx="632460" cy="63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ava란? | KimSejune Start Study">
            <a:extLst>
              <a:ext uri="{FF2B5EF4-FFF2-40B4-BE49-F238E27FC236}">
                <a16:creationId xmlns:a16="http://schemas.microsoft.com/office/drawing/2014/main" id="{27C8A394-96E0-C364-E876-36FD7FC0E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6940" y="1379444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마이바티스(MyBatis) 동적 쿼리 Java로 만들기.">
            <a:extLst>
              <a:ext uri="{FF2B5EF4-FFF2-40B4-BE49-F238E27FC236}">
                <a16:creationId xmlns:a16="http://schemas.microsoft.com/office/drawing/2014/main" id="{76256E19-B8D1-3C0C-CE2F-25362237B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834" y="1569465"/>
            <a:ext cx="1078010" cy="80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ySQL InnoDB History란?">
            <a:extLst>
              <a:ext uri="{FF2B5EF4-FFF2-40B4-BE49-F238E27FC236}">
                <a16:creationId xmlns:a16="http://schemas.microsoft.com/office/drawing/2014/main" id="{BD070FF9-7606-D211-F898-713942A45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577" y="1578880"/>
            <a:ext cx="621983" cy="621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AWS Toolkit for Eclipse">
            <a:extLst>
              <a:ext uri="{FF2B5EF4-FFF2-40B4-BE49-F238E27FC236}">
                <a16:creationId xmlns:a16="http://schemas.microsoft.com/office/drawing/2014/main" id="{E6A8D1A9-C403-25C4-081F-37DB36CE2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679" y="1554479"/>
            <a:ext cx="95250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pache-Tomcat] - 톰캣 설치 및 이클립스 연동">
            <a:extLst>
              <a:ext uri="{FF2B5EF4-FFF2-40B4-BE49-F238E27FC236}">
                <a16:creationId xmlns:a16="http://schemas.microsoft.com/office/drawing/2014/main" id="{ACE0FA5C-D5A3-71EE-03C2-E43B37679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9036" y="1478338"/>
            <a:ext cx="923925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GitHub 무료로 다운 받기 - 2022년 최신 버전">
            <a:extLst>
              <a:ext uri="{FF2B5EF4-FFF2-40B4-BE49-F238E27FC236}">
                <a16:creationId xmlns:a16="http://schemas.microsoft.com/office/drawing/2014/main" id="{34C7DADA-4425-C615-895D-8384349E5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603" y="3318763"/>
            <a:ext cx="1175125" cy="66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Lombok라이브러리">
            <a:extLst>
              <a:ext uri="{FF2B5EF4-FFF2-40B4-BE49-F238E27FC236}">
                <a16:creationId xmlns:a16="http://schemas.microsoft.com/office/drawing/2014/main" id="{221642E5-DBF7-95CE-BC9E-AFF74D6B6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5728" y="3303431"/>
            <a:ext cx="959557" cy="80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Learn Jackson Json Java Progra - Apps on Google Play">
            <a:extLst>
              <a:ext uri="{FF2B5EF4-FFF2-40B4-BE49-F238E27FC236}">
                <a16:creationId xmlns:a16="http://schemas.microsoft.com/office/drawing/2014/main" id="{C786B794-4E88-C0A8-DB99-5BE85A5A1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722" y="3198722"/>
            <a:ext cx="821391" cy="821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ER Master">
            <a:extLst>
              <a:ext uri="{FF2B5EF4-FFF2-40B4-BE49-F238E27FC236}">
                <a16:creationId xmlns:a16="http://schemas.microsoft.com/office/drawing/2014/main" id="{7B0950DD-C0EC-743D-A6A9-5A14AC5CB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113" y="3318763"/>
            <a:ext cx="1190625" cy="637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DBeaver - 위키백과, 우리 모두의 백과사전">
            <a:extLst>
              <a:ext uri="{FF2B5EF4-FFF2-40B4-BE49-F238E27FC236}">
                <a16:creationId xmlns:a16="http://schemas.microsoft.com/office/drawing/2014/main" id="{8225CAE7-B31A-597A-B5E9-ADA4B3B5A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436" y="3257023"/>
            <a:ext cx="729614" cy="729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JSP - 회원가입 기능 구현하기">
            <a:extLst>
              <a:ext uri="{FF2B5EF4-FFF2-40B4-BE49-F238E27FC236}">
                <a16:creationId xmlns:a16="http://schemas.microsoft.com/office/drawing/2014/main" id="{FF12638A-55D9-B563-5A3E-A145F25D1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981" y="3257023"/>
            <a:ext cx="1476374" cy="77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JSTL : 기본 문법">
            <a:extLst>
              <a:ext uri="{FF2B5EF4-FFF2-40B4-BE49-F238E27FC236}">
                <a16:creationId xmlns:a16="http://schemas.microsoft.com/office/drawing/2014/main" id="{127B45B6-F035-2F63-F369-1466BAFB2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146" y="3214500"/>
            <a:ext cx="778568" cy="77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ABD907-1BA4-C8AE-676B-60351EBAD0A0}"/>
              </a:ext>
            </a:extLst>
          </p:cNvPr>
          <p:cNvSpPr txBox="1"/>
          <p:nvPr/>
        </p:nvSpPr>
        <p:spPr>
          <a:xfrm>
            <a:off x="1551517" y="2402263"/>
            <a:ext cx="9088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Html 	</a:t>
            </a:r>
            <a:r>
              <a:rPr lang="en-US" altLang="ko-KR" dirty="0" err="1"/>
              <a:t>css</a:t>
            </a:r>
            <a:r>
              <a:rPr lang="en-US" altLang="ko-KR" dirty="0"/>
              <a:t>	  </a:t>
            </a:r>
            <a:r>
              <a:rPr lang="en-US" altLang="ko-KR" dirty="0" err="1"/>
              <a:t>javascript</a:t>
            </a:r>
            <a:r>
              <a:rPr lang="en-US" altLang="ko-KR" dirty="0"/>
              <a:t>	  </a:t>
            </a:r>
            <a:r>
              <a:rPr lang="en-US" altLang="ko-KR" dirty="0" err="1"/>
              <a:t>mybatis</a:t>
            </a:r>
            <a:r>
              <a:rPr lang="en-US" altLang="ko-KR" dirty="0"/>
              <a:t>          </a:t>
            </a:r>
            <a:r>
              <a:rPr lang="en-US" altLang="ko-KR" dirty="0" err="1"/>
              <a:t>mysql</a:t>
            </a:r>
            <a:r>
              <a:rPr lang="en-US" altLang="ko-KR" dirty="0"/>
              <a:t>         eclipse    tomcat 9.0       bootstrap        java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A35400-4E49-8D12-3246-C33A67542A7E}"/>
              </a:ext>
            </a:extLst>
          </p:cNvPr>
          <p:cNvSpPr txBox="1"/>
          <p:nvPr/>
        </p:nvSpPr>
        <p:spPr>
          <a:xfrm>
            <a:off x="1462605" y="3993068"/>
            <a:ext cx="9088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Jackson	  </a:t>
            </a:r>
            <a:r>
              <a:rPr lang="en-US" altLang="ko-KR" dirty="0" err="1"/>
              <a:t>ermaster</a:t>
            </a:r>
            <a:r>
              <a:rPr lang="en-US" altLang="ko-KR" dirty="0"/>
              <a:t>     </a:t>
            </a:r>
            <a:r>
              <a:rPr lang="en-US" altLang="ko-KR" dirty="0" err="1"/>
              <a:t>dbeaver</a:t>
            </a:r>
            <a:r>
              <a:rPr lang="en-US" altLang="ko-KR" dirty="0"/>
              <a:t>            </a:t>
            </a:r>
            <a:r>
              <a:rPr lang="en-US" altLang="ko-KR" dirty="0" err="1"/>
              <a:t>jsp</a:t>
            </a:r>
            <a:r>
              <a:rPr lang="en-US" altLang="ko-KR" dirty="0"/>
              <a:t>                       </a:t>
            </a:r>
            <a:r>
              <a:rPr lang="en-US" altLang="ko-KR" dirty="0" err="1"/>
              <a:t>jstl</a:t>
            </a:r>
            <a:r>
              <a:rPr lang="en-US" altLang="ko-KR" dirty="0"/>
              <a:t>                   </a:t>
            </a:r>
            <a:r>
              <a:rPr lang="en-US" altLang="ko-KR" dirty="0" err="1"/>
              <a:t>jquery</a:t>
            </a:r>
            <a:r>
              <a:rPr lang="en-US" altLang="ko-KR" dirty="0"/>
              <a:t>           </a:t>
            </a:r>
            <a:r>
              <a:rPr lang="en-US" altLang="ko-KR" dirty="0" err="1"/>
              <a:t>github</a:t>
            </a:r>
            <a:r>
              <a:rPr lang="en-US" altLang="ko-KR" dirty="0"/>
              <a:t>            </a:t>
            </a:r>
            <a:r>
              <a:rPr lang="en-US" altLang="ko-KR" dirty="0" err="1"/>
              <a:t>lombok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6E7C3F-01F7-A055-B5AF-7E159857784F}"/>
              </a:ext>
            </a:extLst>
          </p:cNvPr>
          <p:cNvSpPr txBox="1"/>
          <p:nvPr/>
        </p:nvSpPr>
        <p:spPr>
          <a:xfrm>
            <a:off x="1543202" y="5746376"/>
            <a:ext cx="211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Oauth</a:t>
            </a:r>
            <a:r>
              <a:rPr lang="en-US" altLang="ko-KR" dirty="0"/>
              <a:t>     </a:t>
            </a:r>
            <a:r>
              <a:rPr lang="en-US" altLang="ko-KR" dirty="0" err="1"/>
              <a:t>kakao</a:t>
            </a:r>
            <a:r>
              <a:rPr lang="en-US" altLang="ko-KR" dirty="0"/>
              <a:t> map</a:t>
            </a:r>
            <a:endParaRPr lang="ko-KR" altLang="en-US" dirty="0"/>
          </a:p>
        </p:txBody>
      </p:sp>
      <p:pic>
        <p:nvPicPr>
          <p:cNvPr id="1058" name="Picture 34" descr="OAuth - 위키백과, 우리 모두의 백과사전">
            <a:extLst>
              <a:ext uri="{FF2B5EF4-FFF2-40B4-BE49-F238E27FC236}">
                <a16:creationId xmlns:a16="http://schemas.microsoft.com/office/drawing/2014/main" id="{148599DC-A646-119F-5587-873341295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050" y="4961109"/>
            <a:ext cx="784310" cy="78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상호명/위치명 검색 카카오 API 사용하기(feat 네이버지도API 종료) : 네이버 블로그">
            <a:extLst>
              <a:ext uri="{FF2B5EF4-FFF2-40B4-BE49-F238E27FC236}">
                <a16:creationId xmlns:a16="http://schemas.microsoft.com/office/drawing/2014/main" id="{F381439E-074A-73D1-C978-20823C0833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06" r="17289" b="507"/>
          <a:stretch/>
        </p:blipFill>
        <p:spPr bwMode="auto">
          <a:xfrm>
            <a:off x="2612660" y="4979335"/>
            <a:ext cx="784311" cy="722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5711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BDAAE7A-177F-4691-8F07-36CBBA611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9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19B2CF54-DBB9-855D-D20B-7853D1C50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667" y="295274"/>
            <a:ext cx="7462083" cy="933450"/>
          </a:xfrm>
        </p:spPr>
        <p:txBody>
          <a:bodyPr>
            <a:normAutofit/>
          </a:bodyPr>
          <a:lstStyle/>
          <a:p>
            <a:r>
              <a:rPr lang="ko-KR" altLang="en-US" sz="5500" dirty="0">
                <a:solidFill>
                  <a:schemeClr val="accent1"/>
                </a:solidFill>
              </a:rPr>
              <a:t>역할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BF82D1D-28BC-4216-A1EA-F7D9C6D1A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A1DC48-C242-4442-822C-570436B80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577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0B064-1C8A-1C5B-E4A1-A304C2B50D39}"/>
              </a:ext>
            </a:extLst>
          </p:cNvPr>
          <p:cNvSpPr txBox="1"/>
          <p:nvPr/>
        </p:nvSpPr>
        <p:spPr>
          <a:xfrm>
            <a:off x="1790053" y="3329864"/>
            <a:ext cx="2971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Wingdings" panose="05000000000000000000" pitchFamily="2" charset="2"/>
              <a:buChar char="l"/>
            </a:pPr>
            <a:r>
              <a:rPr lang="ko-KR" altLang="en-US" dirty="0"/>
              <a:t>  영화목록 </a:t>
            </a:r>
            <a:r>
              <a:rPr lang="en-US" altLang="ko-KR" dirty="0"/>
              <a:t>+ </a:t>
            </a:r>
            <a:r>
              <a:rPr lang="ko-KR" altLang="en-US" dirty="0"/>
              <a:t>댓글</a:t>
            </a:r>
            <a:endParaRPr lang="en-US" altLang="ko-KR" dirty="0"/>
          </a:p>
          <a:p>
            <a:endParaRPr lang="en-US" altLang="ko-KR" dirty="0"/>
          </a:p>
          <a:p>
            <a:pPr marL="400050" indent="-400050">
              <a:buFont typeface="Wingdings" panose="05000000000000000000" pitchFamily="2" charset="2"/>
              <a:buChar char="l"/>
            </a:pPr>
            <a:r>
              <a:rPr lang="en-US" altLang="ko-KR" dirty="0"/>
              <a:t>  </a:t>
            </a:r>
            <a:r>
              <a:rPr lang="ko-KR" altLang="en-US" dirty="0"/>
              <a:t>좌석예매</a:t>
            </a:r>
            <a:endParaRPr lang="en-US" altLang="ko-KR" dirty="0"/>
          </a:p>
          <a:p>
            <a:endParaRPr lang="en-US" altLang="ko-KR" dirty="0"/>
          </a:p>
          <a:p>
            <a:pPr marL="400050" indent="-400050">
              <a:buFont typeface="Wingdings" panose="05000000000000000000" pitchFamily="2" charset="2"/>
              <a:buChar char="l"/>
            </a:pPr>
            <a:r>
              <a:rPr lang="en-US" altLang="ko-KR" dirty="0"/>
              <a:t>  </a:t>
            </a:r>
            <a:r>
              <a:rPr lang="en-US" altLang="ko-KR" dirty="0" err="1"/>
              <a:t>kakao</a:t>
            </a:r>
            <a:r>
              <a:rPr lang="en-US" altLang="ko-KR" dirty="0"/>
              <a:t> / </a:t>
            </a:r>
            <a:r>
              <a:rPr lang="en-US" altLang="ko-KR" dirty="0" err="1"/>
              <a:t>naver</a:t>
            </a:r>
            <a:r>
              <a:rPr lang="en-US" altLang="ko-KR" dirty="0"/>
              <a:t> / google</a:t>
            </a:r>
          </a:p>
          <a:p>
            <a:r>
              <a:rPr lang="en-US" altLang="ko-KR" dirty="0"/>
              <a:t>	API </a:t>
            </a:r>
            <a:r>
              <a:rPr lang="ko-KR" altLang="en-US" dirty="0"/>
              <a:t>로그인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3C64EF-244D-24C6-45AA-F4B3D7CC845C}"/>
              </a:ext>
            </a:extLst>
          </p:cNvPr>
          <p:cNvSpPr txBox="1"/>
          <p:nvPr/>
        </p:nvSpPr>
        <p:spPr>
          <a:xfrm>
            <a:off x="4814350" y="3329864"/>
            <a:ext cx="2971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Wingdings" panose="05000000000000000000" pitchFamily="2" charset="2"/>
              <a:buChar char="l"/>
            </a:pPr>
            <a:r>
              <a:rPr lang="ko-KR" altLang="en-US" dirty="0"/>
              <a:t>  회원가입</a:t>
            </a:r>
            <a:endParaRPr lang="en-US" altLang="ko-KR" dirty="0"/>
          </a:p>
          <a:p>
            <a:pPr marL="400050" indent="-4000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400050" indent="-400050">
              <a:buFont typeface="Wingdings" panose="05000000000000000000" pitchFamily="2" charset="2"/>
              <a:buChar char="l"/>
            </a:pPr>
            <a:r>
              <a:rPr lang="en-US" altLang="ko-KR" dirty="0"/>
              <a:t>  footer</a:t>
            </a:r>
          </a:p>
          <a:p>
            <a:endParaRPr lang="en-US" altLang="ko-KR" dirty="0"/>
          </a:p>
          <a:p>
            <a:pPr marL="400050" indent="-400050">
              <a:buFont typeface="Wingdings" panose="05000000000000000000" pitchFamily="2" charset="2"/>
              <a:buChar char="l"/>
            </a:pPr>
            <a:r>
              <a:rPr lang="en-US" altLang="ko-KR" dirty="0"/>
              <a:t>  </a:t>
            </a:r>
            <a:r>
              <a:rPr lang="ko-KR" altLang="en-US" dirty="0"/>
              <a:t>개인정보</a:t>
            </a:r>
            <a:r>
              <a:rPr lang="en-US" altLang="ko-KR" dirty="0"/>
              <a:t> + </a:t>
            </a:r>
            <a:r>
              <a:rPr lang="ko-KR" altLang="en-US" dirty="0"/>
              <a:t>회원 활동</a:t>
            </a:r>
            <a:endParaRPr lang="en-US" altLang="ko-KR" dirty="0"/>
          </a:p>
          <a:p>
            <a:endParaRPr lang="en-US" altLang="ko-KR" dirty="0"/>
          </a:p>
          <a:p>
            <a:pPr marL="400050" indent="-400050">
              <a:buFont typeface="Wingdings" panose="05000000000000000000" pitchFamily="2" charset="2"/>
              <a:buChar char="l"/>
            </a:pPr>
            <a:r>
              <a:rPr lang="en-US" altLang="ko-KR" dirty="0"/>
              <a:t>  </a:t>
            </a:r>
            <a:r>
              <a:rPr lang="ko-KR" altLang="en-US" dirty="0"/>
              <a:t>영화 티켓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EE06D2-9395-B568-92E4-9EDEDB85E26E}"/>
              </a:ext>
            </a:extLst>
          </p:cNvPr>
          <p:cNvSpPr txBox="1"/>
          <p:nvPr/>
        </p:nvSpPr>
        <p:spPr>
          <a:xfrm>
            <a:off x="7996132" y="3329864"/>
            <a:ext cx="2971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Wingdings" panose="05000000000000000000" pitchFamily="2" charset="2"/>
              <a:buChar char="l"/>
            </a:pPr>
            <a:r>
              <a:rPr lang="ko-KR" altLang="en-US" dirty="0"/>
              <a:t>  로그인</a:t>
            </a:r>
            <a:endParaRPr lang="en-US" altLang="ko-KR" dirty="0"/>
          </a:p>
          <a:p>
            <a:pPr marL="400050" indent="-4000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400050" indent="-400050">
              <a:buFont typeface="Wingdings" panose="05000000000000000000" pitchFamily="2" charset="2"/>
              <a:buChar char="l"/>
            </a:pPr>
            <a:r>
              <a:rPr lang="en-US" altLang="ko-KR" dirty="0"/>
              <a:t>  header</a:t>
            </a:r>
          </a:p>
          <a:p>
            <a:endParaRPr lang="en-US" altLang="ko-KR" dirty="0"/>
          </a:p>
          <a:p>
            <a:pPr marL="400050" indent="-400050">
              <a:buFont typeface="Wingdings" panose="05000000000000000000" pitchFamily="2" charset="2"/>
              <a:buChar char="l"/>
            </a:pPr>
            <a:r>
              <a:rPr lang="en-US" altLang="ko-KR" dirty="0"/>
              <a:t>  </a:t>
            </a:r>
            <a:r>
              <a:rPr lang="ko-KR" altLang="en-US" dirty="0"/>
              <a:t>문의</a:t>
            </a:r>
            <a:endParaRPr lang="en-US" altLang="ko-KR" dirty="0"/>
          </a:p>
          <a:p>
            <a:endParaRPr lang="en-US" altLang="ko-KR" dirty="0"/>
          </a:p>
          <a:p>
            <a:pPr marL="400050" indent="-400050">
              <a:buFont typeface="Wingdings" panose="05000000000000000000" pitchFamily="2" charset="2"/>
              <a:buChar char="l"/>
            </a:pPr>
            <a:r>
              <a:rPr lang="en-US" altLang="ko-KR" dirty="0"/>
              <a:t>  map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D38F64-02EA-C9EE-9CEF-78454A34C59E}"/>
              </a:ext>
            </a:extLst>
          </p:cNvPr>
          <p:cNvSpPr txBox="1"/>
          <p:nvPr/>
        </p:nvSpPr>
        <p:spPr>
          <a:xfrm>
            <a:off x="2360603" y="2246948"/>
            <a:ext cx="14253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김대진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BD34200-A78E-A738-3B15-BE6B9896BB2B}"/>
              </a:ext>
            </a:extLst>
          </p:cNvPr>
          <p:cNvCxnSpPr/>
          <p:nvPr/>
        </p:nvCxnSpPr>
        <p:spPr>
          <a:xfrm>
            <a:off x="4652682" y="1730188"/>
            <a:ext cx="0" cy="4365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ABB29B2-03C3-85D6-295E-52BD9D49A194}"/>
              </a:ext>
            </a:extLst>
          </p:cNvPr>
          <p:cNvCxnSpPr/>
          <p:nvPr/>
        </p:nvCxnSpPr>
        <p:spPr>
          <a:xfrm>
            <a:off x="7713460" y="1730188"/>
            <a:ext cx="0" cy="4365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F0C563-C185-9307-6705-8607B43ED486}"/>
              </a:ext>
            </a:extLst>
          </p:cNvPr>
          <p:cNvSpPr txBox="1"/>
          <p:nvPr/>
        </p:nvSpPr>
        <p:spPr>
          <a:xfrm>
            <a:off x="5470378" y="2246948"/>
            <a:ext cx="14253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정의형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232B61-66E3-6031-4006-F8C788E8E4F5}"/>
              </a:ext>
            </a:extLst>
          </p:cNvPr>
          <p:cNvSpPr txBox="1"/>
          <p:nvPr/>
        </p:nvSpPr>
        <p:spPr>
          <a:xfrm>
            <a:off x="8625001" y="2246948"/>
            <a:ext cx="14253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김종훈</a:t>
            </a:r>
          </a:p>
        </p:txBody>
      </p:sp>
    </p:spTree>
    <p:extLst>
      <p:ext uri="{BB962C8B-B14F-4D97-AF65-F5344CB8AC3E}">
        <p14:creationId xmlns:p14="http://schemas.microsoft.com/office/powerpoint/2010/main" val="2160679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57F231E5-F402-49E1-82B4-C762909ED2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3">
            <a:extLst>
              <a:ext uri="{FF2B5EF4-FFF2-40B4-BE49-F238E27FC236}">
                <a16:creationId xmlns:a16="http://schemas.microsoft.com/office/drawing/2014/main" id="{6F0BA12B-74D1-4DB1-9A3F-C9BA27B81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Freeform: Shape 15">
            <a:extLst>
              <a:ext uri="{FF2B5EF4-FFF2-40B4-BE49-F238E27FC236}">
                <a16:creationId xmlns:a16="http://schemas.microsoft.com/office/drawing/2014/main" id="{515FCC40-AA93-4D3B-90D0-69BC824EA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19B2CF54-DBB9-855D-D20B-7853D1C50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0955" y="1341030"/>
            <a:ext cx="7315200" cy="2549652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tx2"/>
                </a:solidFill>
              </a:rPr>
              <a:t>핵심 기술 설명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49FF7A-0BF6-B85C-60E6-2B7337586C1B}"/>
              </a:ext>
            </a:extLst>
          </p:cNvPr>
          <p:cNvSpPr txBox="1"/>
          <p:nvPr/>
        </p:nvSpPr>
        <p:spPr>
          <a:xfrm>
            <a:off x="1443318" y="2393576"/>
            <a:ext cx="151503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dirty="0">
                <a:solidFill>
                  <a:schemeClr val="bg1"/>
                </a:solidFill>
              </a:rPr>
              <a:t>II.</a:t>
            </a:r>
            <a:endParaRPr lang="ko-KR" altLang="en-US" sz="10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2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F4AD318-2FB6-4C6E-931E-58E404FA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A118E35-1CBF-4863-8497-F4DF1A166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2" y="752748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6E187274-5DC2-4BE0-AF99-925D6D973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094" y="761999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19B2CF54-DBB9-855D-D20B-7853D1C50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9941" y="497840"/>
            <a:ext cx="7056444" cy="4897120"/>
          </a:xfrm>
        </p:spPr>
        <p:txBody>
          <a:bodyPr>
            <a:norm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dirty="0">
                <a:solidFill>
                  <a:schemeClr val="tx2"/>
                </a:solidFill>
              </a:rPr>
              <a:t>영화목록 </a:t>
            </a:r>
            <a:r>
              <a:rPr lang="en-US" altLang="ko-KR" dirty="0">
                <a:solidFill>
                  <a:schemeClr val="tx2"/>
                </a:solidFill>
              </a:rPr>
              <a:t>/ </a:t>
            </a:r>
            <a:r>
              <a:rPr lang="ko-KR" altLang="en-US" dirty="0">
                <a:solidFill>
                  <a:schemeClr val="tx2"/>
                </a:solidFill>
              </a:rPr>
              <a:t>댓글</a:t>
            </a:r>
            <a:br>
              <a:rPr lang="en-US" altLang="ko-KR" dirty="0">
                <a:solidFill>
                  <a:schemeClr val="tx2"/>
                </a:solidFill>
              </a:rPr>
            </a:br>
            <a:r>
              <a:rPr lang="ko-KR" altLang="en-US" dirty="0">
                <a:solidFill>
                  <a:schemeClr val="tx2"/>
                </a:solidFill>
              </a:rPr>
              <a:t>좌석예매</a:t>
            </a:r>
            <a:br>
              <a:rPr lang="en-US" altLang="ko-KR" dirty="0">
                <a:solidFill>
                  <a:schemeClr val="tx2"/>
                </a:solidFill>
              </a:rPr>
            </a:br>
            <a:r>
              <a:rPr lang="en-US" altLang="ko-KR" dirty="0">
                <a:solidFill>
                  <a:schemeClr val="tx2"/>
                </a:solidFill>
              </a:rPr>
              <a:t>API</a:t>
            </a:r>
            <a:r>
              <a:rPr lang="ko-KR" altLang="en-US" dirty="0">
                <a:solidFill>
                  <a:schemeClr val="tx2"/>
                </a:solidFill>
              </a:rPr>
              <a:t> 로그인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1944710A-DF4C-8283-ACFA-BDA0791F41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36326" y="903965"/>
            <a:ext cx="3021621" cy="669598"/>
          </a:xfrm>
        </p:spPr>
        <p:txBody>
          <a:bodyPr>
            <a:normAutofit/>
          </a:bodyPr>
          <a:lstStyle/>
          <a:p>
            <a:pPr algn="r"/>
            <a:r>
              <a:rPr lang="ko-KR" altLang="en-US" sz="4000" dirty="0">
                <a:solidFill>
                  <a:srgbClr val="FFFFFF"/>
                </a:solidFill>
              </a:rPr>
              <a:t>김대진</a:t>
            </a:r>
          </a:p>
        </p:txBody>
      </p:sp>
    </p:spTree>
    <p:extLst>
      <p:ext uri="{BB962C8B-B14F-4D97-AF65-F5344CB8AC3E}">
        <p14:creationId xmlns:p14="http://schemas.microsoft.com/office/powerpoint/2010/main" val="1471173955"/>
      </p:ext>
    </p:extLst>
  </p:cSld>
  <p:clrMapOvr>
    <a:masterClrMapping/>
  </p:clrMapOvr>
</p:sld>
</file>

<file path=ppt/theme/theme1.xml><?xml version="1.0" encoding="utf-8"?>
<a:theme xmlns:a="http://schemas.openxmlformats.org/drawingml/2006/main" name="틀">
  <a:themeElements>
    <a:clrScheme name="틀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틀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틀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</TotalTime>
  <Words>696</Words>
  <Application>Microsoft Office PowerPoint</Application>
  <PresentationFormat>와이드스크린</PresentationFormat>
  <Paragraphs>199</Paragraphs>
  <Slides>33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1" baseType="lpstr">
      <vt:lpstr>HY중고딕</vt:lpstr>
      <vt:lpstr>맑은 고딕</vt:lpstr>
      <vt:lpstr>Arial</vt:lpstr>
      <vt:lpstr>Consolas</vt:lpstr>
      <vt:lpstr>Corbel</vt:lpstr>
      <vt:lpstr>Wingdings</vt:lpstr>
      <vt:lpstr>Wingdings 2</vt:lpstr>
      <vt:lpstr>틀</vt:lpstr>
      <vt:lpstr>Team 코린이</vt:lpstr>
      <vt:lpstr>목차</vt:lpstr>
      <vt:lpstr>프로젝트 개요 / 기획</vt:lpstr>
      <vt:lpstr>ERD</vt:lpstr>
      <vt:lpstr>CRUD</vt:lpstr>
      <vt:lpstr>사용한 기술</vt:lpstr>
      <vt:lpstr>역할</vt:lpstr>
      <vt:lpstr>핵심 기술 설명</vt:lpstr>
      <vt:lpstr>영화목록 / 댓글 좌석예매 API 로그인</vt:lpstr>
      <vt:lpstr>영화 평점(평균)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지도 API 문의 로그인</vt:lpstr>
      <vt:lpstr>로그인 문의, 및 오시는길</vt:lpstr>
      <vt:lpstr>작업한 파일</vt:lpstr>
      <vt:lpstr>고민했던 부분</vt:lpstr>
      <vt:lpstr>PowerPoint 프레젠테이션</vt:lpstr>
      <vt:lpstr>PowerPoint 프레젠테이션</vt:lpstr>
      <vt:lpstr>PowerPoint 프레젠테이션</vt:lpstr>
      <vt:lpstr>개인정보/활동 회원가입 영화티켓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시연</vt:lpstr>
      <vt:lpstr>마무리 / 소감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daejin</dc:creator>
  <cp:lastModifiedBy>kim daejin</cp:lastModifiedBy>
  <cp:revision>287</cp:revision>
  <dcterms:created xsi:type="dcterms:W3CDTF">2022-09-18T12:30:34Z</dcterms:created>
  <dcterms:modified xsi:type="dcterms:W3CDTF">2022-09-19T12:26:29Z</dcterms:modified>
</cp:coreProperties>
</file>