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PTSansNarrow-bold.fntdata"/><Relationship Id="rId9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952c5246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952c5246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952c5246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952c5246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3100" y="-12175"/>
            <a:ext cx="4323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페이지 흐름도(admin)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806574" y="1015925"/>
            <a:ext cx="1069200" cy="7410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home</a:t>
            </a:r>
            <a:br>
              <a:rPr lang="ko" sz="1500"/>
            </a:br>
            <a:r>
              <a:rPr lang="ko" sz="1500">
                <a:solidFill>
                  <a:srgbClr val="0000FF"/>
                </a:solidFill>
              </a:rPr>
              <a:t>SELECT</a:t>
            </a:r>
            <a:endParaRPr sz="1500">
              <a:solidFill>
                <a:srgbClr val="0000FF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062752" y="2430100"/>
            <a:ext cx="1125600" cy="7452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movie</a:t>
            </a:r>
            <a:r>
              <a:rPr lang="ko" sz="1500"/>
              <a:t>/detail</a:t>
            </a:r>
            <a:br>
              <a:rPr lang="ko" sz="1500"/>
            </a:br>
            <a:r>
              <a:rPr lang="ko" sz="1300">
                <a:solidFill>
                  <a:srgbClr val="0000FF"/>
                </a:solidFill>
              </a:rPr>
              <a:t>SELECT</a:t>
            </a:r>
            <a:br>
              <a:rPr lang="ko" sz="1300">
                <a:solidFill>
                  <a:srgbClr val="0000FF"/>
                </a:solidFill>
              </a:rPr>
            </a:br>
            <a:r>
              <a:rPr lang="ko" sz="1300">
                <a:solidFill>
                  <a:srgbClr val="FF0000"/>
                </a:solidFill>
              </a:rPr>
              <a:t>UPDATE</a:t>
            </a:r>
            <a:endParaRPr sz="1300"/>
          </a:p>
        </p:txBody>
      </p:sp>
      <p:sp>
        <p:nvSpPr>
          <p:cNvPr id="57" name="Google Shape;57;p13"/>
          <p:cNvSpPr/>
          <p:nvPr/>
        </p:nvSpPr>
        <p:spPr>
          <a:xfrm>
            <a:off x="1009723" y="2466850"/>
            <a:ext cx="1237500" cy="7452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movie</a:t>
            </a:r>
            <a:r>
              <a:rPr lang="ko" sz="1500"/>
              <a:t>/write</a:t>
            </a:r>
            <a:endParaRPr sz="1500"/>
          </a:p>
        </p:txBody>
      </p:sp>
      <p:sp>
        <p:nvSpPr>
          <p:cNvPr id="58" name="Google Shape;58;p13"/>
          <p:cNvSpPr/>
          <p:nvPr/>
        </p:nvSpPr>
        <p:spPr>
          <a:xfrm>
            <a:off x="7241474" y="2430100"/>
            <a:ext cx="1237500" cy="7452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movie</a:t>
            </a:r>
            <a:r>
              <a:rPr lang="ko" sz="1500"/>
              <a:t>/delete</a:t>
            </a:r>
            <a:br>
              <a:rPr lang="ko" sz="1500"/>
            </a:br>
            <a:r>
              <a:rPr lang="ko" sz="1500">
                <a:solidFill>
                  <a:srgbClr val="FF0000"/>
                </a:solidFill>
              </a:rPr>
              <a:t>DELETE</a:t>
            </a:r>
            <a:endParaRPr sz="1500"/>
          </a:p>
        </p:txBody>
      </p:sp>
      <p:sp>
        <p:nvSpPr>
          <p:cNvPr id="59" name="Google Shape;59;p13"/>
          <p:cNvSpPr/>
          <p:nvPr/>
        </p:nvSpPr>
        <p:spPr>
          <a:xfrm>
            <a:off x="5121425" y="3608875"/>
            <a:ext cx="1275300" cy="6300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movie</a:t>
            </a:r>
            <a:r>
              <a:rPr lang="ko" sz="1500"/>
              <a:t>/update</a:t>
            </a:r>
            <a:br>
              <a:rPr lang="ko" sz="1500"/>
            </a:br>
            <a:r>
              <a:rPr lang="ko" sz="1500">
                <a:solidFill>
                  <a:srgbClr val="0000FF"/>
                </a:solidFill>
              </a:rPr>
              <a:t>SELECT</a:t>
            </a:r>
            <a:endParaRPr sz="1500"/>
          </a:p>
        </p:txBody>
      </p:sp>
      <p:sp>
        <p:nvSpPr>
          <p:cNvPr id="60" name="Google Shape;60;p13"/>
          <p:cNvSpPr/>
          <p:nvPr/>
        </p:nvSpPr>
        <p:spPr>
          <a:xfrm>
            <a:off x="7262801" y="3608875"/>
            <a:ext cx="1365000" cy="6300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movie</a:t>
            </a:r>
            <a:r>
              <a:rPr lang="ko" sz="1500"/>
              <a:t>/update</a:t>
            </a:r>
            <a:br>
              <a:rPr lang="ko" sz="1500"/>
            </a:br>
            <a:r>
              <a:rPr lang="ko" sz="1500">
                <a:solidFill>
                  <a:srgbClr val="FF0000"/>
                </a:solidFill>
              </a:rPr>
              <a:t>UPDATE</a:t>
            </a:r>
            <a:endParaRPr sz="1500"/>
          </a:p>
        </p:txBody>
      </p:sp>
      <p:sp>
        <p:nvSpPr>
          <p:cNvPr id="61" name="Google Shape;61;p13"/>
          <p:cNvSpPr/>
          <p:nvPr/>
        </p:nvSpPr>
        <p:spPr>
          <a:xfrm>
            <a:off x="2472950" y="3529787"/>
            <a:ext cx="1113600" cy="7452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movie</a:t>
            </a:r>
            <a:r>
              <a:rPr lang="ko" sz="1500"/>
              <a:t>/write</a:t>
            </a:r>
            <a:br>
              <a:rPr lang="ko" sz="1500"/>
            </a:br>
            <a:r>
              <a:rPr lang="ko" sz="1500">
                <a:solidFill>
                  <a:srgbClr val="FF0000"/>
                </a:solidFill>
              </a:rPr>
              <a:t>INSERT</a:t>
            </a:r>
            <a:endParaRPr sz="1500">
              <a:solidFill>
                <a:srgbClr val="FF0000"/>
              </a:solidFill>
            </a:endParaRPr>
          </a:p>
        </p:txBody>
      </p:sp>
      <p:cxnSp>
        <p:nvCxnSpPr>
          <p:cNvPr id="62" name="Google Shape;62;p13"/>
          <p:cNvCxnSpPr>
            <a:stCxn id="55" idx="2"/>
            <a:endCxn id="56" idx="0"/>
          </p:cNvCxnSpPr>
          <p:nvPr/>
        </p:nvCxnSpPr>
        <p:spPr>
          <a:xfrm>
            <a:off x="4341174" y="1756925"/>
            <a:ext cx="284400" cy="673200"/>
          </a:xfrm>
          <a:prstGeom prst="straightConnector1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3" name="Google Shape;63;p13"/>
          <p:cNvCxnSpPr>
            <a:stCxn id="56" idx="3"/>
            <a:endCxn id="58" idx="1"/>
          </p:cNvCxnSpPr>
          <p:nvPr/>
        </p:nvCxnSpPr>
        <p:spPr>
          <a:xfrm>
            <a:off x="5188352" y="2802700"/>
            <a:ext cx="2053200" cy="0"/>
          </a:xfrm>
          <a:prstGeom prst="straightConnector1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6" idx="3"/>
            <a:endCxn id="59" idx="0"/>
          </p:cNvCxnSpPr>
          <p:nvPr/>
        </p:nvCxnSpPr>
        <p:spPr>
          <a:xfrm>
            <a:off x="5188352" y="2802700"/>
            <a:ext cx="570600" cy="806100"/>
          </a:xfrm>
          <a:prstGeom prst="straightConnector1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stCxn id="59" idx="3"/>
            <a:endCxn id="60" idx="1"/>
          </p:cNvCxnSpPr>
          <p:nvPr/>
        </p:nvCxnSpPr>
        <p:spPr>
          <a:xfrm>
            <a:off x="6396725" y="3923875"/>
            <a:ext cx="866100" cy="0"/>
          </a:xfrm>
          <a:prstGeom prst="straightConnector1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60" idx="2"/>
            <a:endCxn id="56" idx="2"/>
          </p:cNvCxnSpPr>
          <p:nvPr/>
        </p:nvCxnSpPr>
        <p:spPr>
          <a:xfrm flipH="1" rot="5400000">
            <a:off x="5753651" y="2047225"/>
            <a:ext cx="1063500" cy="3319800"/>
          </a:xfrm>
          <a:prstGeom prst="bentConnector3">
            <a:avLst>
              <a:gd fmla="val -22391" name="adj1"/>
            </a:avLst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58" idx="0"/>
            <a:endCxn id="55" idx="3"/>
          </p:cNvCxnSpPr>
          <p:nvPr/>
        </p:nvCxnSpPr>
        <p:spPr>
          <a:xfrm flipH="1" rot="5400000">
            <a:off x="5846174" y="416050"/>
            <a:ext cx="1043700" cy="2984400"/>
          </a:xfrm>
          <a:prstGeom prst="bentConnector2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 txBox="1"/>
          <p:nvPr/>
        </p:nvSpPr>
        <p:spPr>
          <a:xfrm>
            <a:off x="5887425" y="1085475"/>
            <a:ext cx="1125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삭제 완료 후엔 목록으로</a:t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5963625" y="2457075"/>
            <a:ext cx="1125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열람 목록 삭제</a:t>
            </a:r>
            <a:endParaRPr sz="1000"/>
          </a:p>
        </p:txBody>
      </p:sp>
      <p:sp>
        <p:nvSpPr>
          <p:cNvPr id="70" name="Google Shape;70;p13"/>
          <p:cNvSpPr txBox="1"/>
          <p:nvPr/>
        </p:nvSpPr>
        <p:spPr>
          <a:xfrm>
            <a:off x="5811225" y="3142875"/>
            <a:ext cx="6858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열람 목록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 선택</a:t>
            </a:r>
            <a:endParaRPr sz="1000"/>
          </a:p>
        </p:txBody>
      </p:sp>
      <p:sp>
        <p:nvSpPr>
          <p:cNvPr id="71" name="Google Shape;71;p13"/>
          <p:cNvSpPr txBox="1"/>
          <p:nvPr/>
        </p:nvSpPr>
        <p:spPr>
          <a:xfrm>
            <a:off x="6649425" y="3676275"/>
            <a:ext cx="6060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열람 목록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</a:t>
            </a:r>
            <a:endParaRPr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5735025" y="4514475"/>
            <a:ext cx="1125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 완료 후엔 </a:t>
            </a:r>
            <a:br>
              <a:rPr lang="ko" sz="1000"/>
            </a:br>
            <a:r>
              <a:rPr lang="ko" sz="1000"/>
              <a:t>다시 상세열람 </a:t>
            </a:r>
            <a:endParaRPr sz="1000"/>
          </a:p>
        </p:txBody>
      </p:sp>
      <p:sp>
        <p:nvSpPr>
          <p:cNvPr id="73" name="Google Shape;73;p13"/>
          <p:cNvSpPr txBox="1"/>
          <p:nvPr/>
        </p:nvSpPr>
        <p:spPr>
          <a:xfrm>
            <a:off x="4744425" y="1999875"/>
            <a:ext cx="1365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선택항목  </a:t>
            </a:r>
            <a:br>
              <a:rPr lang="ko" sz="1000"/>
            </a:br>
            <a:r>
              <a:rPr lang="ko" sz="1000"/>
              <a:t>상세열람 + 조회수증가</a:t>
            </a:r>
            <a:endParaRPr sz="1000"/>
          </a:p>
        </p:txBody>
      </p:sp>
      <p:sp>
        <p:nvSpPr>
          <p:cNvPr id="74" name="Google Shape;74;p13"/>
          <p:cNvSpPr txBox="1"/>
          <p:nvPr/>
        </p:nvSpPr>
        <p:spPr>
          <a:xfrm>
            <a:off x="3068025" y="1999875"/>
            <a:ext cx="866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신규항목 추가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선택</a:t>
            </a:r>
            <a:endParaRPr sz="1000"/>
          </a:p>
        </p:txBody>
      </p:sp>
      <p:sp>
        <p:nvSpPr>
          <p:cNvPr id="75" name="Google Shape;75;p13"/>
          <p:cNvSpPr txBox="1"/>
          <p:nvPr/>
        </p:nvSpPr>
        <p:spPr>
          <a:xfrm>
            <a:off x="2981447" y="3212175"/>
            <a:ext cx="1275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신규항목 추가후엔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추가된 항목 조회</a:t>
            </a:r>
            <a:endParaRPr sz="1000"/>
          </a:p>
        </p:txBody>
      </p:sp>
      <p:sp>
        <p:nvSpPr>
          <p:cNvPr id="76" name="Google Shape;76;p13"/>
          <p:cNvSpPr txBox="1"/>
          <p:nvPr/>
        </p:nvSpPr>
        <p:spPr>
          <a:xfrm>
            <a:off x="666525" y="3399400"/>
            <a:ext cx="866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신규항목 추가</a:t>
            </a:r>
            <a:endParaRPr sz="1000"/>
          </a:p>
        </p:txBody>
      </p:sp>
      <p:cxnSp>
        <p:nvCxnSpPr>
          <p:cNvPr id="77" name="Google Shape;77;p13"/>
          <p:cNvCxnSpPr>
            <a:stCxn id="56" idx="1"/>
            <a:endCxn id="57" idx="3"/>
          </p:cNvCxnSpPr>
          <p:nvPr/>
        </p:nvCxnSpPr>
        <p:spPr>
          <a:xfrm flipH="1">
            <a:off x="2247152" y="2802700"/>
            <a:ext cx="1815600" cy="36900"/>
          </a:xfrm>
          <a:prstGeom prst="straightConnector1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61" idx="3"/>
            <a:endCxn id="56" idx="1"/>
          </p:cNvCxnSpPr>
          <p:nvPr/>
        </p:nvCxnSpPr>
        <p:spPr>
          <a:xfrm flipH="1" rot="10800000">
            <a:off x="3586550" y="2802587"/>
            <a:ext cx="476100" cy="1099800"/>
          </a:xfrm>
          <a:prstGeom prst="straightConnector1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57" idx="2"/>
            <a:endCxn id="61" idx="1"/>
          </p:cNvCxnSpPr>
          <p:nvPr/>
        </p:nvCxnSpPr>
        <p:spPr>
          <a:xfrm flipH="1" rot="-5400000">
            <a:off x="1705573" y="3134950"/>
            <a:ext cx="690300" cy="844500"/>
          </a:xfrm>
          <a:prstGeom prst="bentConnector2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57" idx="0"/>
          </p:cNvCxnSpPr>
          <p:nvPr/>
        </p:nvCxnSpPr>
        <p:spPr>
          <a:xfrm rot="-5400000">
            <a:off x="2177473" y="837550"/>
            <a:ext cx="1080300" cy="2178300"/>
          </a:xfrm>
          <a:prstGeom prst="bentConnector2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3"/>
          <p:cNvSpPr txBox="1"/>
          <p:nvPr/>
        </p:nvSpPr>
        <p:spPr>
          <a:xfrm>
            <a:off x="1712175" y="1177150"/>
            <a:ext cx="16722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작성 취소하고 다시 목록으로</a:t>
            </a:r>
            <a:endParaRPr sz="1000"/>
          </a:p>
        </p:txBody>
      </p:sp>
      <p:sp>
        <p:nvSpPr>
          <p:cNvPr id="82" name="Google Shape;82;p13"/>
          <p:cNvSpPr/>
          <p:nvPr/>
        </p:nvSpPr>
        <p:spPr>
          <a:xfrm>
            <a:off x="171524" y="638050"/>
            <a:ext cx="777600" cy="4473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GET</a:t>
            </a:r>
            <a:endParaRPr sz="1500"/>
          </a:p>
        </p:txBody>
      </p:sp>
      <p:sp>
        <p:nvSpPr>
          <p:cNvPr id="83" name="Google Shape;83;p13"/>
          <p:cNvSpPr/>
          <p:nvPr/>
        </p:nvSpPr>
        <p:spPr>
          <a:xfrm>
            <a:off x="176375" y="1193900"/>
            <a:ext cx="777600" cy="4869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POST</a:t>
            </a:r>
            <a:endParaRPr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3806574" y="1015925"/>
            <a:ext cx="1069200" cy="7410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service</a:t>
            </a:r>
            <a:r>
              <a:rPr lang="ko" sz="1500"/>
              <a:t>/list</a:t>
            </a:r>
            <a:br>
              <a:rPr lang="ko" sz="1500"/>
            </a:br>
            <a:r>
              <a:rPr lang="ko" sz="1500">
                <a:solidFill>
                  <a:srgbClr val="0000FF"/>
                </a:solidFill>
              </a:rPr>
              <a:t>SELECT</a:t>
            </a:r>
            <a:endParaRPr sz="1500">
              <a:solidFill>
                <a:srgbClr val="0000FF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4062752" y="2430100"/>
            <a:ext cx="1125600" cy="7452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service</a:t>
            </a:r>
            <a:r>
              <a:rPr lang="ko" sz="1500"/>
              <a:t>/detail</a:t>
            </a:r>
            <a:br>
              <a:rPr lang="ko" sz="1500"/>
            </a:br>
            <a:r>
              <a:rPr lang="ko" sz="1300">
                <a:solidFill>
                  <a:srgbClr val="0000FF"/>
                </a:solidFill>
              </a:rPr>
              <a:t>SELECT</a:t>
            </a:r>
            <a:br>
              <a:rPr lang="ko" sz="1300">
                <a:solidFill>
                  <a:srgbClr val="0000FF"/>
                </a:solidFill>
              </a:rPr>
            </a:br>
            <a:r>
              <a:rPr lang="ko" sz="1300">
                <a:solidFill>
                  <a:srgbClr val="FF0000"/>
                </a:solidFill>
              </a:rPr>
              <a:t>UPDATE</a:t>
            </a:r>
            <a:endParaRPr sz="1300"/>
          </a:p>
        </p:txBody>
      </p:sp>
      <p:sp>
        <p:nvSpPr>
          <p:cNvPr id="90" name="Google Shape;90;p14"/>
          <p:cNvSpPr/>
          <p:nvPr/>
        </p:nvSpPr>
        <p:spPr>
          <a:xfrm>
            <a:off x="1009723" y="2466850"/>
            <a:ext cx="1237500" cy="7452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service</a:t>
            </a:r>
            <a:r>
              <a:rPr lang="ko" sz="1500"/>
              <a:t>/write</a:t>
            </a:r>
            <a:endParaRPr sz="1500"/>
          </a:p>
        </p:txBody>
      </p:sp>
      <p:sp>
        <p:nvSpPr>
          <p:cNvPr id="91" name="Google Shape;91;p14"/>
          <p:cNvSpPr/>
          <p:nvPr/>
        </p:nvSpPr>
        <p:spPr>
          <a:xfrm>
            <a:off x="7241474" y="2430100"/>
            <a:ext cx="1237500" cy="7452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service</a:t>
            </a:r>
            <a:r>
              <a:rPr lang="ko" sz="1500"/>
              <a:t>/delete</a:t>
            </a:r>
            <a:br>
              <a:rPr lang="ko" sz="1500"/>
            </a:br>
            <a:r>
              <a:rPr lang="ko" sz="1500">
                <a:solidFill>
                  <a:srgbClr val="FF0000"/>
                </a:solidFill>
              </a:rPr>
              <a:t>DELETE</a:t>
            </a:r>
            <a:endParaRPr sz="1500"/>
          </a:p>
        </p:txBody>
      </p:sp>
      <p:sp>
        <p:nvSpPr>
          <p:cNvPr id="92" name="Google Shape;92;p14"/>
          <p:cNvSpPr/>
          <p:nvPr/>
        </p:nvSpPr>
        <p:spPr>
          <a:xfrm>
            <a:off x="5121425" y="3608875"/>
            <a:ext cx="1275300" cy="6300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service</a:t>
            </a:r>
            <a:r>
              <a:rPr lang="ko" sz="1500"/>
              <a:t>/update</a:t>
            </a:r>
            <a:br>
              <a:rPr lang="ko" sz="1500"/>
            </a:br>
            <a:r>
              <a:rPr lang="ko" sz="1500">
                <a:solidFill>
                  <a:srgbClr val="0000FF"/>
                </a:solidFill>
              </a:rPr>
              <a:t>SELECT</a:t>
            </a:r>
            <a:endParaRPr sz="1500"/>
          </a:p>
        </p:txBody>
      </p:sp>
      <p:sp>
        <p:nvSpPr>
          <p:cNvPr id="93" name="Google Shape;93;p14"/>
          <p:cNvSpPr/>
          <p:nvPr/>
        </p:nvSpPr>
        <p:spPr>
          <a:xfrm>
            <a:off x="7262801" y="3608875"/>
            <a:ext cx="1365000" cy="6300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service</a:t>
            </a:r>
            <a:r>
              <a:rPr lang="ko" sz="1500"/>
              <a:t>/update</a:t>
            </a:r>
            <a:br>
              <a:rPr lang="ko" sz="1500"/>
            </a:br>
            <a:r>
              <a:rPr lang="ko" sz="1500">
                <a:solidFill>
                  <a:srgbClr val="FF0000"/>
                </a:solidFill>
              </a:rPr>
              <a:t>UPDATE</a:t>
            </a:r>
            <a:endParaRPr sz="1500"/>
          </a:p>
        </p:txBody>
      </p:sp>
      <p:sp>
        <p:nvSpPr>
          <p:cNvPr id="94" name="Google Shape;94;p14"/>
          <p:cNvSpPr/>
          <p:nvPr/>
        </p:nvSpPr>
        <p:spPr>
          <a:xfrm>
            <a:off x="2472950" y="3529787"/>
            <a:ext cx="1113600" cy="7452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service</a:t>
            </a:r>
            <a:r>
              <a:rPr lang="ko" sz="1500"/>
              <a:t>/write</a:t>
            </a:r>
            <a:br>
              <a:rPr lang="ko" sz="1500"/>
            </a:br>
            <a:r>
              <a:rPr lang="ko" sz="1500">
                <a:solidFill>
                  <a:srgbClr val="FF0000"/>
                </a:solidFill>
              </a:rPr>
              <a:t>INSERT</a:t>
            </a:r>
            <a:endParaRPr sz="1500">
              <a:solidFill>
                <a:srgbClr val="FF0000"/>
              </a:solidFill>
            </a:endParaRPr>
          </a:p>
        </p:txBody>
      </p:sp>
      <p:cxnSp>
        <p:nvCxnSpPr>
          <p:cNvPr id="95" name="Google Shape;95;p14"/>
          <p:cNvCxnSpPr>
            <a:stCxn id="88" idx="2"/>
            <a:endCxn id="89" idx="0"/>
          </p:cNvCxnSpPr>
          <p:nvPr/>
        </p:nvCxnSpPr>
        <p:spPr>
          <a:xfrm>
            <a:off x="4341174" y="1756925"/>
            <a:ext cx="284400" cy="673200"/>
          </a:xfrm>
          <a:prstGeom prst="straightConnector1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" name="Google Shape;96;p14"/>
          <p:cNvCxnSpPr>
            <a:stCxn id="89" idx="3"/>
            <a:endCxn id="91" idx="1"/>
          </p:cNvCxnSpPr>
          <p:nvPr/>
        </p:nvCxnSpPr>
        <p:spPr>
          <a:xfrm>
            <a:off x="5188352" y="2802700"/>
            <a:ext cx="2053200" cy="0"/>
          </a:xfrm>
          <a:prstGeom prst="straightConnector1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>
            <a:stCxn id="89" idx="3"/>
            <a:endCxn id="92" idx="0"/>
          </p:cNvCxnSpPr>
          <p:nvPr/>
        </p:nvCxnSpPr>
        <p:spPr>
          <a:xfrm>
            <a:off x="5188352" y="2802700"/>
            <a:ext cx="570600" cy="806100"/>
          </a:xfrm>
          <a:prstGeom prst="straightConnector1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>
            <a:stCxn id="92" idx="3"/>
            <a:endCxn id="93" idx="1"/>
          </p:cNvCxnSpPr>
          <p:nvPr/>
        </p:nvCxnSpPr>
        <p:spPr>
          <a:xfrm>
            <a:off x="6396725" y="3923875"/>
            <a:ext cx="866100" cy="0"/>
          </a:xfrm>
          <a:prstGeom prst="straightConnector1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4"/>
          <p:cNvCxnSpPr>
            <a:stCxn id="93" idx="2"/>
            <a:endCxn id="89" idx="2"/>
          </p:cNvCxnSpPr>
          <p:nvPr/>
        </p:nvCxnSpPr>
        <p:spPr>
          <a:xfrm flipH="1" rot="5400000">
            <a:off x="5753651" y="2047225"/>
            <a:ext cx="1063500" cy="3319800"/>
          </a:xfrm>
          <a:prstGeom prst="bentConnector3">
            <a:avLst>
              <a:gd fmla="val -22391" name="adj1"/>
            </a:avLst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 txBox="1"/>
          <p:nvPr/>
        </p:nvSpPr>
        <p:spPr>
          <a:xfrm>
            <a:off x="83100" y="-12175"/>
            <a:ext cx="47382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페이지 흐름도(user service)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01" name="Google Shape;101;p14"/>
          <p:cNvCxnSpPr>
            <a:stCxn id="91" idx="0"/>
            <a:endCxn id="88" idx="3"/>
          </p:cNvCxnSpPr>
          <p:nvPr/>
        </p:nvCxnSpPr>
        <p:spPr>
          <a:xfrm flipH="1" rot="5400000">
            <a:off x="5846174" y="416050"/>
            <a:ext cx="1043700" cy="2984400"/>
          </a:xfrm>
          <a:prstGeom prst="bentConnector2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 txBox="1"/>
          <p:nvPr/>
        </p:nvSpPr>
        <p:spPr>
          <a:xfrm>
            <a:off x="5887425" y="1085475"/>
            <a:ext cx="1125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삭제 완료 후엔 목록으로</a:t>
            </a:r>
            <a:endParaRPr sz="1000"/>
          </a:p>
        </p:txBody>
      </p:sp>
      <p:sp>
        <p:nvSpPr>
          <p:cNvPr id="103" name="Google Shape;103;p14"/>
          <p:cNvSpPr txBox="1"/>
          <p:nvPr/>
        </p:nvSpPr>
        <p:spPr>
          <a:xfrm>
            <a:off x="5963625" y="2457075"/>
            <a:ext cx="1125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열람 목록 삭제</a:t>
            </a:r>
            <a:endParaRPr sz="1000"/>
          </a:p>
        </p:txBody>
      </p:sp>
      <p:sp>
        <p:nvSpPr>
          <p:cNvPr id="104" name="Google Shape;104;p14"/>
          <p:cNvSpPr txBox="1"/>
          <p:nvPr/>
        </p:nvSpPr>
        <p:spPr>
          <a:xfrm>
            <a:off x="5811225" y="3142875"/>
            <a:ext cx="6858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열람 목록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 선택</a:t>
            </a:r>
            <a:endParaRPr sz="1000"/>
          </a:p>
        </p:txBody>
      </p:sp>
      <p:sp>
        <p:nvSpPr>
          <p:cNvPr id="105" name="Google Shape;105;p14"/>
          <p:cNvSpPr txBox="1"/>
          <p:nvPr/>
        </p:nvSpPr>
        <p:spPr>
          <a:xfrm>
            <a:off x="6649425" y="3676275"/>
            <a:ext cx="6060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열람 목록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</a:t>
            </a:r>
            <a:endParaRPr sz="1000"/>
          </a:p>
        </p:txBody>
      </p:sp>
      <p:sp>
        <p:nvSpPr>
          <p:cNvPr id="106" name="Google Shape;106;p14"/>
          <p:cNvSpPr txBox="1"/>
          <p:nvPr/>
        </p:nvSpPr>
        <p:spPr>
          <a:xfrm>
            <a:off x="5735025" y="4514475"/>
            <a:ext cx="1125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 완료 후엔 </a:t>
            </a:r>
            <a:br>
              <a:rPr lang="ko" sz="1000"/>
            </a:br>
            <a:r>
              <a:rPr lang="ko" sz="1000"/>
              <a:t>다시 상세열람 </a:t>
            </a:r>
            <a:endParaRPr sz="1000"/>
          </a:p>
        </p:txBody>
      </p:sp>
      <p:sp>
        <p:nvSpPr>
          <p:cNvPr id="107" name="Google Shape;107;p14"/>
          <p:cNvSpPr txBox="1"/>
          <p:nvPr/>
        </p:nvSpPr>
        <p:spPr>
          <a:xfrm>
            <a:off x="4744425" y="1999875"/>
            <a:ext cx="1365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선택항목  </a:t>
            </a:r>
            <a:br>
              <a:rPr lang="ko" sz="1000"/>
            </a:br>
            <a:r>
              <a:rPr lang="ko" sz="1000"/>
              <a:t>상세열람 + 조회수증가</a:t>
            </a:r>
            <a:endParaRPr sz="1000"/>
          </a:p>
        </p:txBody>
      </p:sp>
      <p:sp>
        <p:nvSpPr>
          <p:cNvPr id="108" name="Google Shape;108;p14"/>
          <p:cNvSpPr txBox="1"/>
          <p:nvPr/>
        </p:nvSpPr>
        <p:spPr>
          <a:xfrm>
            <a:off x="3068025" y="1999875"/>
            <a:ext cx="866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신규항목 추가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선택</a:t>
            </a:r>
            <a:endParaRPr sz="1000"/>
          </a:p>
        </p:txBody>
      </p:sp>
      <p:sp>
        <p:nvSpPr>
          <p:cNvPr id="109" name="Google Shape;109;p14"/>
          <p:cNvSpPr txBox="1"/>
          <p:nvPr/>
        </p:nvSpPr>
        <p:spPr>
          <a:xfrm>
            <a:off x="2981447" y="3212175"/>
            <a:ext cx="1275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신규항목 추가후엔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추가된 항목 조회</a:t>
            </a:r>
            <a:endParaRPr sz="1000"/>
          </a:p>
        </p:txBody>
      </p:sp>
      <p:sp>
        <p:nvSpPr>
          <p:cNvPr id="110" name="Google Shape;110;p14"/>
          <p:cNvSpPr txBox="1"/>
          <p:nvPr/>
        </p:nvSpPr>
        <p:spPr>
          <a:xfrm>
            <a:off x="666525" y="3399400"/>
            <a:ext cx="866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신규항목 추가</a:t>
            </a:r>
            <a:endParaRPr sz="1000"/>
          </a:p>
        </p:txBody>
      </p:sp>
      <p:cxnSp>
        <p:nvCxnSpPr>
          <p:cNvPr id="111" name="Google Shape;111;p14"/>
          <p:cNvCxnSpPr>
            <a:stCxn id="89" idx="1"/>
            <a:endCxn id="90" idx="3"/>
          </p:cNvCxnSpPr>
          <p:nvPr/>
        </p:nvCxnSpPr>
        <p:spPr>
          <a:xfrm flipH="1">
            <a:off x="2247152" y="2802700"/>
            <a:ext cx="1815600" cy="36900"/>
          </a:xfrm>
          <a:prstGeom prst="straightConnector1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4"/>
          <p:cNvCxnSpPr>
            <a:stCxn id="94" idx="3"/>
            <a:endCxn id="89" idx="1"/>
          </p:cNvCxnSpPr>
          <p:nvPr/>
        </p:nvCxnSpPr>
        <p:spPr>
          <a:xfrm flipH="1" rot="10800000">
            <a:off x="3586550" y="2802587"/>
            <a:ext cx="476100" cy="1099800"/>
          </a:xfrm>
          <a:prstGeom prst="straightConnector1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4"/>
          <p:cNvCxnSpPr>
            <a:stCxn id="90" idx="2"/>
            <a:endCxn id="94" idx="1"/>
          </p:cNvCxnSpPr>
          <p:nvPr/>
        </p:nvCxnSpPr>
        <p:spPr>
          <a:xfrm flipH="1" rot="-5400000">
            <a:off x="1705573" y="3134950"/>
            <a:ext cx="690300" cy="844500"/>
          </a:xfrm>
          <a:prstGeom prst="bentConnector2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4"/>
          <p:cNvCxnSpPr>
            <a:stCxn id="90" idx="0"/>
          </p:cNvCxnSpPr>
          <p:nvPr/>
        </p:nvCxnSpPr>
        <p:spPr>
          <a:xfrm rot="-5400000">
            <a:off x="2177473" y="837550"/>
            <a:ext cx="1080300" cy="2178300"/>
          </a:xfrm>
          <a:prstGeom prst="bentConnector2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4"/>
          <p:cNvSpPr txBox="1"/>
          <p:nvPr/>
        </p:nvSpPr>
        <p:spPr>
          <a:xfrm>
            <a:off x="1712175" y="1177150"/>
            <a:ext cx="16722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작성 취소하고 다시 목록으로</a:t>
            </a:r>
            <a:endParaRPr sz="1000"/>
          </a:p>
        </p:txBody>
      </p:sp>
      <p:sp>
        <p:nvSpPr>
          <p:cNvPr id="116" name="Google Shape;116;p14"/>
          <p:cNvSpPr/>
          <p:nvPr/>
        </p:nvSpPr>
        <p:spPr>
          <a:xfrm>
            <a:off x="171524" y="638050"/>
            <a:ext cx="777600" cy="4473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GET</a:t>
            </a:r>
            <a:endParaRPr sz="1500"/>
          </a:p>
        </p:txBody>
      </p:sp>
      <p:sp>
        <p:nvSpPr>
          <p:cNvPr id="117" name="Google Shape;117;p14"/>
          <p:cNvSpPr/>
          <p:nvPr/>
        </p:nvSpPr>
        <p:spPr>
          <a:xfrm>
            <a:off x="176375" y="1193900"/>
            <a:ext cx="777600" cy="4869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POST</a:t>
            </a:r>
            <a:endParaRPr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446924" y="1085350"/>
            <a:ext cx="1069200" cy="7410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userinfo/reserv</a:t>
            </a:r>
            <a:br>
              <a:rPr lang="ko" sz="1500"/>
            </a:br>
            <a:r>
              <a:rPr lang="ko" sz="1500">
                <a:solidFill>
                  <a:srgbClr val="0000FF"/>
                </a:solidFill>
              </a:rPr>
              <a:t>SELECT</a:t>
            </a:r>
            <a:endParaRPr sz="1500">
              <a:solidFill>
                <a:srgbClr val="0000FF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2309525" y="2519260"/>
            <a:ext cx="1158000" cy="6222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user/login</a:t>
            </a:r>
            <a:endParaRPr sz="1300"/>
          </a:p>
        </p:txBody>
      </p:sp>
      <p:sp>
        <p:nvSpPr>
          <p:cNvPr id="124" name="Google Shape;124;p15"/>
          <p:cNvSpPr/>
          <p:nvPr/>
        </p:nvSpPr>
        <p:spPr>
          <a:xfrm>
            <a:off x="83098" y="2430100"/>
            <a:ext cx="1237500" cy="7452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user/register</a:t>
            </a:r>
            <a:endParaRPr sz="1500"/>
          </a:p>
        </p:txBody>
      </p:sp>
      <p:sp>
        <p:nvSpPr>
          <p:cNvPr id="125" name="Google Shape;125;p15"/>
          <p:cNvSpPr/>
          <p:nvPr/>
        </p:nvSpPr>
        <p:spPr>
          <a:xfrm>
            <a:off x="7241474" y="2430100"/>
            <a:ext cx="1237500" cy="7452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userinfo/resdetail</a:t>
            </a:r>
            <a:r>
              <a:rPr lang="ko" sz="1500"/>
              <a:t>/delete</a:t>
            </a:r>
            <a:br>
              <a:rPr lang="ko" sz="1500"/>
            </a:br>
            <a:r>
              <a:rPr lang="ko" sz="1500">
                <a:solidFill>
                  <a:srgbClr val="FF0000"/>
                </a:solidFill>
              </a:rPr>
              <a:t>DELETE</a:t>
            </a:r>
            <a:endParaRPr sz="1500"/>
          </a:p>
        </p:txBody>
      </p:sp>
      <p:sp>
        <p:nvSpPr>
          <p:cNvPr id="126" name="Google Shape;126;p15"/>
          <p:cNvSpPr/>
          <p:nvPr/>
        </p:nvSpPr>
        <p:spPr>
          <a:xfrm>
            <a:off x="5121425" y="3608875"/>
            <a:ext cx="1275300" cy="6300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userinfo</a:t>
            </a:r>
            <a:r>
              <a:rPr lang="ko" sz="1500"/>
              <a:t>/modi</a:t>
            </a:r>
            <a:br>
              <a:rPr lang="ko" sz="1500"/>
            </a:br>
            <a:r>
              <a:rPr lang="ko" sz="1500">
                <a:solidFill>
                  <a:srgbClr val="0000FF"/>
                </a:solidFill>
              </a:rPr>
              <a:t>SELECT</a:t>
            </a:r>
            <a:endParaRPr sz="1500"/>
          </a:p>
        </p:txBody>
      </p:sp>
      <p:sp>
        <p:nvSpPr>
          <p:cNvPr id="127" name="Google Shape;127;p15"/>
          <p:cNvSpPr/>
          <p:nvPr/>
        </p:nvSpPr>
        <p:spPr>
          <a:xfrm>
            <a:off x="7262801" y="3608875"/>
            <a:ext cx="1365000" cy="6300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userinfo</a:t>
            </a:r>
            <a:r>
              <a:rPr lang="ko" sz="1500"/>
              <a:t>/update</a:t>
            </a:r>
            <a:br>
              <a:rPr lang="ko" sz="1500"/>
            </a:br>
            <a:r>
              <a:rPr lang="ko" sz="1500">
                <a:solidFill>
                  <a:srgbClr val="FF0000"/>
                </a:solidFill>
              </a:rPr>
              <a:t>UPDATE</a:t>
            </a:r>
            <a:endParaRPr sz="1500"/>
          </a:p>
        </p:txBody>
      </p:sp>
      <p:sp>
        <p:nvSpPr>
          <p:cNvPr id="128" name="Google Shape;128;p15"/>
          <p:cNvSpPr/>
          <p:nvPr/>
        </p:nvSpPr>
        <p:spPr>
          <a:xfrm>
            <a:off x="1359275" y="3551287"/>
            <a:ext cx="1113600" cy="7452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user/register</a:t>
            </a:r>
            <a:br>
              <a:rPr lang="ko" sz="1500"/>
            </a:br>
            <a:r>
              <a:rPr lang="ko" sz="1500">
                <a:solidFill>
                  <a:srgbClr val="FF0000"/>
                </a:solidFill>
              </a:rPr>
              <a:t>INSERT</a:t>
            </a:r>
            <a:endParaRPr sz="1500">
              <a:solidFill>
                <a:srgbClr val="FF0000"/>
              </a:solidFill>
            </a:endParaRPr>
          </a:p>
        </p:txBody>
      </p:sp>
      <p:cxnSp>
        <p:nvCxnSpPr>
          <p:cNvPr id="129" name="Google Shape;129;p15"/>
          <p:cNvCxnSpPr>
            <a:endCxn id="130" idx="0"/>
          </p:cNvCxnSpPr>
          <p:nvPr/>
        </p:nvCxnSpPr>
        <p:spPr>
          <a:xfrm>
            <a:off x="4516150" y="1455698"/>
            <a:ext cx="1496100" cy="1019700"/>
          </a:xfrm>
          <a:prstGeom prst="straightConnector1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1" name="Google Shape;131;p15"/>
          <p:cNvCxnSpPr>
            <a:stCxn id="130" idx="3"/>
            <a:endCxn id="125" idx="1"/>
          </p:cNvCxnSpPr>
          <p:nvPr/>
        </p:nvCxnSpPr>
        <p:spPr>
          <a:xfrm>
            <a:off x="6591250" y="2786498"/>
            <a:ext cx="650100" cy="16200"/>
          </a:xfrm>
          <a:prstGeom prst="straightConnector1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5"/>
          <p:cNvCxnSpPr>
            <a:stCxn id="133" idx="2"/>
            <a:endCxn id="126" idx="0"/>
          </p:cNvCxnSpPr>
          <p:nvPr/>
        </p:nvCxnSpPr>
        <p:spPr>
          <a:xfrm>
            <a:off x="4639364" y="3212175"/>
            <a:ext cx="1119600" cy="396600"/>
          </a:xfrm>
          <a:prstGeom prst="straightConnector1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5"/>
          <p:cNvCxnSpPr>
            <a:stCxn id="126" idx="3"/>
            <a:endCxn id="127" idx="1"/>
          </p:cNvCxnSpPr>
          <p:nvPr/>
        </p:nvCxnSpPr>
        <p:spPr>
          <a:xfrm>
            <a:off x="6396725" y="3923875"/>
            <a:ext cx="866100" cy="0"/>
          </a:xfrm>
          <a:prstGeom prst="straightConnector1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5"/>
          <p:cNvCxnSpPr>
            <a:stCxn id="127" idx="2"/>
            <a:endCxn id="133" idx="2"/>
          </p:cNvCxnSpPr>
          <p:nvPr/>
        </p:nvCxnSpPr>
        <p:spPr>
          <a:xfrm flipH="1" rot="5400000">
            <a:off x="5779001" y="2072575"/>
            <a:ext cx="1026600" cy="3306000"/>
          </a:xfrm>
          <a:prstGeom prst="bentConnector3">
            <a:avLst>
              <a:gd fmla="val -23195" name="adj1"/>
            </a:avLst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5"/>
          <p:cNvSpPr txBox="1"/>
          <p:nvPr/>
        </p:nvSpPr>
        <p:spPr>
          <a:xfrm>
            <a:off x="83100" y="-12175"/>
            <a:ext cx="4323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페이지 흐름도(userinfo)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37" name="Google Shape;137;p15"/>
          <p:cNvCxnSpPr>
            <a:stCxn id="125" idx="0"/>
            <a:endCxn id="122" idx="3"/>
          </p:cNvCxnSpPr>
          <p:nvPr/>
        </p:nvCxnSpPr>
        <p:spPr>
          <a:xfrm flipH="1" rot="5400000">
            <a:off x="5700974" y="270850"/>
            <a:ext cx="974400" cy="3344100"/>
          </a:xfrm>
          <a:prstGeom prst="bentConnector2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5"/>
          <p:cNvSpPr txBox="1"/>
          <p:nvPr/>
        </p:nvSpPr>
        <p:spPr>
          <a:xfrm>
            <a:off x="5887425" y="1085475"/>
            <a:ext cx="1125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삭제 완료 후엔 목록으로</a:t>
            </a:r>
            <a:endParaRPr sz="1000"/>
          </a:p>
        </p:txBody>
      </p:sp>
      <p:sp>
        <p:nvSpPr>
          <p:cNvPr id="139" name="Google Shape;139;p15"/>
          <p:cNvSpPr txBox="1"/>
          <p:nvPr/>
        </p:nvSpPr>
        <p:spPr>
          <a:xfrm>
            <a:off x="6649425" y="2439438"/>
            <a:ext cx="1125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예매 취소</a:t>
            </a:r>
            <a:endParaRPr sz="1000"/>
          </a:p>
        </p:txBody>
      </p:sp>
      <p:sp>
        <p:nvSpPr>
          <p:cNvPr id="140" name="Google Shape;140;p15"/>
          <p:cNvSpPr txBox="1"/>
          <p:nvPr/>
        </p:nvSpPr>
        <p:spPr>
          <a:xfrm>
            <a:off x="5416175" y="3220938"/>
            <a:ext cx="6858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목록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 선택</a:t>
            </a:r>
            <a:endParaRPr sz="1000"/>
          </a:p>
        </p:txBody>
      </p:sp>
      <p:sp>
        <p:nvSpPr>
          <p:cNvPr id="141" name="Google Shape;141;p15"/>
          <p:cNvSpPr txBox="1"/>
          <p:nvPr/>
        </p:nvSpPr>
        <p:spPr>
          <a:xfrm>
            <a:off x="6649425" y="3676275"/>
            <a:ext cx="6060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목록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</a:t>
            </a:r>
            <a:endParaRPr sz="1000"/>
          </a:p>
        </p:txBody>
      </p:sp>
      <p:sp>
        <p:nvSpPr>
          <p:cNvPr id="142" name="Google Shape;142;p15"/>
          <p:cNvSpPr txBox="1"/>
          <p:nvPr/>
        </p:nvSpPr>
        <p:spPr>
          <a:xfrm>
            <a:off x="5735025" y="4514475"/>
            <a:ext cx="1125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 완료 후엔 </a:t>
            </a:r>
            <a:br>
              <a:rPr lang="ko" sz="1000"/>
            </a:br>
            <a:r>
              <a:rPr lang="ko" sz="1000"/>
              <a:t>다시 상세열람 </a:t>
            </a:r>
            <a:endParaRPr sz="1000"/>
          </a:p>
        </p:txBody>
      </p:sp>
      <p:sp>
        <p:nvSpPr>
          <p:cNvPr id="143" name="Google Shape;143;p15"/>
          <p:cNvSpPr txBox="1"/>
          <p:nvPr/>
        </p:nvSpPr>
        <p:spPr>
          <a:xfrm>
            <a:off x="3068025" y="1999875"/>
            <a:ext cx="866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예매목록으로 이동</a:t>
            </a:r>
            <a:endParaRPr sz="1000"/>
          </a:p>
        </p:txBody>
      </p:sp>
      <p:sp>
        <p:nvSpPr>
          <p:cNvPr id="144" name="Google Shape;144;p15"/>
          <p:cNvSpPr txBox="1"/>
          <p:nvPr/>
        </p:nvSpPr>
        <p:spPr>
          <a:xfrm>
            <a:off x="2981447" y="3212175"/>
            <a:ext cx="1275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신규항목 추가후엔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화면으로 이동</a:t>
            </a:r>
            <a:endParaRPr sz="1000"/>
          </a:p>
        </p:txBody>
      </p:sp>
      <p:sp>
        <p:nvSpPr>
          <p:cNvPr id="145" name="Google Shape;145;p15"/>
          <p:cNvSpPr txBox="1"/>
          <p:nvPr/>
        </p:nvSpPr>
        <p:spPr>
          <a:xfrm>
            <a:off x="666525" y="3399400"/>
            <a:ext cx="866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신규항목 추가</a:t>
            </a:r>
            <a:endParaRPr sz="1000"/>
          </a:p>
        </p:txBody>
      </p:sp>
      <p:cxnSp>
        <p:nvCxnSpPr>
          <p:cNvPr id="146" name="Google Shape;146;p15"/>
          <p:cNvCxnSpPr>
            <a:stCxn id="123" idx="1"/>
            <a:endCxn id="124" idx="3"/>
          </p:cNvCxnSpPr>
          <p:nvPr/>
        </p:nvCxnSpPr>
        <p:spPr>
          <a:xfrm rot="10800000">
            <a:off x="1320725" y="2802760"/>
            <a:ext cx="988800" cy="27600"/>
          </a:xfrm>
          <a:prstGeom prst="straightConnector1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5"/>
          <p:cNvCxnSpPr>
            <a:stCxn id="128" idx="3"/>
            <a:endCxn id="123" idx="2"/>
          </p:cNvCxnSpPr>
          <p:nvPr/>
        </p:nvCxnSpPr>
        <p:spPr>
          <a:xfrm flipH="1" rot="10800000">
            <a:off x="2472875" y="3141487"/>
            <a:ext cx="415800" cy="782400"/>
          </a:xfrm>
          <a:prstGeom prst="straightConnector1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5"/>
          <p:cNvCxnSpPr>
            <a:stCxn id="124" idx="2"/>
            <a:endCxn id="128" idx="1"/>
          </p:cNvCxnSpPr>
          <p:nvPr/>
        </p:nvCxnSpPr>
        <p:spPr>
          <a:xfrm flipH="1" rot="-5400000">
            <a:off x="656248" y="3220900"/>
            <a:ext cx="748500" cy="657300"/>
          </a:xfrm>
          <a:prstGeom prst="bentConnector2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5"/>
          <p:cNvCxnSpPr>
            <a:stCxn id="133" idx="0"/>
            <a:endCxn id="122" idx="2"/>
          </p:cNvCxnSpPr>
          <p:nvPr/>
        </p:nvCxnSpPr>
        <p:spPr>
          <a:xfrm flipH="1" rot="5400000">
            <a:off x="3990164" y="1817775"/>
            <a:ext cx="640500" cy="6579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5"/>
          <p:cNvSpPr/>
          <p:nvPr/>
        </p:nvSpPr>
        <p:spPr>
          <a:xfrm>
            <a:off x="171524" y="638050"/>
            <a:ext cx="777600" cy="4473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GET</a:t>
            </a:r>
            <a:endParaRPr sz="1500"/>
          </a:p>
        </p:txBody>
      </p:sp>
      <p:sp>
        <p:nvSpPr>
          <p:cNvPr id="151" name="Google Shape;151;p15"/>
          <p:cNvSpPr/>
          <p:nvPr/>
        </p:nvSpPr>
        <p:spPr>
          <a:xfrm>
            <a:off x="1067775" y="618250"/>
            <a:ext cx="777600" cy="4869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POST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4076564" y="2466975"/>
            <a:ext cx="1125600" cy="7452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userinfo</a:t>
            </a:r>
            <a:br>
              <a:rPr lang="ko" sz="1500"/>
            </a:br>
            <a:r>
              <a:rPr lang="ko" sz="1300">
                <a:solidFill>
                  <a:srgbClr val="0000FF"/>
                </a:solidFill>
              </a:rPr>
              <a:t>SELECT</a:t>
            </a:r>
            <a:br>
              <a:rPr lang="ko" sz="1300">
                <a:solidFill>
                  <a:srgbClr val="0000FF"/>
                </a:solidFill>
              </a:rPr>
            </a:br>
            <a:r>
              <a:rPr lang="ko" sz="1300">
                <a:solidFill>
                  <a:srgbClr val="FF0000"/>
                </a:solidFill>
              </a:rPr>
              <a:t>UPDATE</a:t>
            </a:r>
            <a:endParaRPr sz="1300"/>
          </a:p>
        </p:txBody>
      </p:sp>
      <p:cxnSp>
        <p:nvCxnSpPr>
          <p:cNvPr id="152" name="Google Shape;152;p15"/>
          <p:cNvCxnSpPr>
            <a:stCxn id="123" idx="3"/>
            <a:endCxn id="133" idx="1"/>
          </p:cNvCxnSpPr>
          <p:nvPr/>
        </p:nvCxnSpPr>
        <p:spPr>
          <a:xfrm>
            <a:off x="3467525" y="2830360"/>
            <a:ext cx="609000" cy="9300"/>
          </a:xfrm>
          <a:prstGeom prst="straightConnector1">
            <a:avLst/>
          </a:prstGeom>
          <a:noFill/>
          <a:ln cap="flat" cmpd="sng" w="19050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5"/>
          <p:cNvSpPr/>
          <p:nvPr/>
        </p:nvSpPr>
        <p:spPr>
          <a:xfrm>
            <a:off x="5433250" y="2475398"/>
            <a:ext cx="1158000" cy="6222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userinfo/resdetail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