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60E4-44CD-4E73-85E8-B59F46A0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zh-CN" altLang="en-US" dirty="0"/>
              <a:t>数据库连接池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7FA6-1CCA-4B00-9154-DA06210F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0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53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50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数据库连接池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151</cp:revision>
  <dcterms:created xsi:type="dcterms:W3CDTF">2017-10-22T14:12:13Z</dcterms:created>
  <dcterms:modified xsi:type="dcterms:W3CDTF">2017-11-13T12:18:56Z</dcterms:modified>
</cp:coreProperties>
</file>