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/>
              <a:t>消息队列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49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消息队列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143</cp:revision>
  <dcterms:created xsi:type="dcterms:W3CDTF">2017-10-22T14:12:13Z</dcterms:created>
  <dcterms:modified xsi:type="dcterms:W3CDTF">2017-11-25T14:11:16Z</dcterms:modified>
</cp:coreProperties>
</file>