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0E4-44CD-4E73-85E8-B59F46A0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 dirty="0"/>
              <a:t>问题定位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7FA6-1CCA-4B00-9154-DA06210F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614487"/>
            <a:ext cx="10125075" cy="3848893"/>
          </a:xfrm>
        </p:spPr>
        <p:txBody>
          <a:bodyPr/>
          <a:lstStyle/>
          <a:p>
            <a:r>
              <a:rPr lang="zh-CN" altLang="en-US" dirty="0"/>
              <a:t>数据  </a:t>
            </a:r>
            <a:r>
              <a:rPr lang="en-US" altLang="zh-CN" dirty="0"/>
              <a:t>+  </a:t>
            </a:r>
            <a:r>
              <a:rPr lang="zh-CN" altLang="en-US" dirty="0"/>
              <a:t>工具  </a:t>
            </a:r>
            <a:r>
              <a:rPr lang="en-US" altLang="zh-CN" dirty="0"/>
              <a:t>+  </a:t>
            </a:r>
            <a:r>
              <a:rPr lang="zh-CN" altLang="en-US" dirty="0"/>
              <a:t>经验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3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54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问题定位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155</cp:revision>
  <dcterms:created xsi:type="dcterms:W3CDTF">2017-10-22T14:12:13Z</dcterms:created>
  <dcterms:modified xsi:type="dcterms:W3CDTF">2017-11-25T13:57:07Z</dcterms:modified>
</cp:coreProperties>
</file>