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0A4E45-9F0D-4A11-B0A8-5776C33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聊聊并发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C40972-F3E8-44DC-9731-30404B9E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你真的了解并发吗</a:t>
            </a:r>
            <a:endParaRPr lang="en-US" altLang="zh-CN" dirty="0"/>
          </a:p>
          <a:p>
            <a:r>
              <a:rPr lang="zh-CN" altLang="en-US" dirty="0"/>
              <a:t>多线程和并发</a:t>
            </a:r>
            <a:endParaRPr lang="en-US" altLang="zh-CN" dirty="0"/>
          </a:p>
          <a:p>
            <a:r>
              <a:rPr lang="zh-CN" altLang="en-US" dirty="0"/>
              <a:t>多线程和多进程</a:t>
            </a:r>
            <a:endParaRPr lang="en-US" altLang="zh-CN" dirty="0"/>
          </a:p>
          <a:p>
            <a:r>
              <a:rPr lang="zh-CN" altLang="en-US" dirty="0"/>
              <a:t>线程一定快吗</a:t>
            </a:r>
            <a:endParaRPr lang="en-US" altLang="zh-CN" dirty="0"/>
          </a:p>
          <a:p>
            <a:r>
              <a:rPr lang="zh-CN" altLang="en-US" dirty="0"/>
              <a:t>学习并发的四个阶段</a:t>
            </a:r>
            <a:endParaRPr lang="en-US" altLang="zh-CN" dirty="0"/>
          </a:p>
          <a:p>
            <a:r>
              <a:rPr lang="zh-CN" altLang="en-US" dirty="0"/>
              <a:t>学习目标</a:t>
            </a:r>
            <a:endParaRPr lang="en-US" altLang="zh-CN" dirty="0"/>
          </a:p>
          <a:p>
            <a:r>
              <a:rPr lang="zh-CN" altLang="en-US" dirty="0"/>
              <a:t>适合人群</a:t>
            </a:r>
            <a:endParaRPr lang="en-US" altLang="zh-CN" dirty="0"/>
          </a:p>
          <a:p>
            <a:r>
              <a:rPr lang="zh-CN" altLang="en-US" dirty="0"/>
              <a:t>荐书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8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6D1C27-302E-4BF8-8EFD-4386D819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学习并发的四个阶段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09A6ED-2B5A-4D5A-ABE5-DFF16EA4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API</a:t>
            </a:r>
            <a:r>
              <a:rPr lang="zh-CN" altLang="en-US" dirty="0"/>
              <a:t>，能够完成并发编程</a:t>
            </a:r>
            <a:endParaRPr lang="en-US" altLang="zh-CN" dirty="0"/>
          </a:p>
          <a:p>
            <a:r>
              <a:rPr lang="zh-CN" altLang="en-US" dirty="0"/>
              <a:t>熟读</a:t>
            </a:r>
            <a:r>
              <a:rPr lang="en-US" altLang="zh-CN" dirty="0"/>
              <a:t>API</a:t>
            </a:r>
            <a:r>
              <a:rPr lang="zh-CN" altLang="en-US" dirty="0"/>
              <a:t>源码，掌握其原理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Java</a:t>
            </a:r>
            <a:r>
              <a:rPr lang="zh-CN" altLang="en-US" dirty="0"/>
              <a:t>虚拟机的内存</a:t>
            </a:r>
            <a:r>
              <a:rPr lang="zh-CN" altLang="en-US" dirty="0" smtClean="0"/>
              <a:t>模型，以及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对多线程的支持</a:t>
            </a:r>
            <a:endParaRPr lang="en-US" altLang="zh-CN" dirty="0"/>
          </a:p>
          <a:p>
            <a:r>
              <a:rPr lang="zh-CN" altLang="en-US" dirty="0"/>
              <a:t>操作系统对并发的支持</a:t>
            </a:r>
          </a:p>
        </p:txBody>
      </p:sp>
    </p:spTree>
    <p:extLst>
      <p:ext uri="{BB962C8B-B14F-4D97-AF65-F5344CB8AC3E}">
        <p14:creationId xmlns:p14="http://schemas.microsoft.com/office/powerpoint/2010/main" val="9421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D2A356-A79A-45FC-912D-CA854E1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为什么要学习并发编程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049B75-796A-46C3-89FA-61CE6847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70947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发挥多处理的强大能力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建模</a:t>
            </a:r>
            <a:r>
              <a:rPr lang="zh-CN" altLang="en-US"/>
              <a:t>的</a:t>
            </a:r>
            <a:r>
              <a:rPr lang="zh-CN" altLang="en-US" smtClean="0"/>
              <a:t>简单性（模拟客观事物）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异步事件的简化处理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响应更加灵敏的用户界面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找工作，面试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了解并发编程的原理，提高代码的编写能力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解决工作中遇到的并发问题</a:t>
            </a:r>
            <a:endParaRPr lang="en-US" altLang="zh-CN" dirty="0"/>
          </a:p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62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D54FDD-6D60-40C8-B191-313A7FFB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598EBC-1F76-47F1-A36F-74CEDA24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安全性问题</a:t>
            </a:r>
            <a:endParaRPr lang="en-US" altLang="zh-CN" dirty="0"/>
          </a:p>
          <a:p>
            <a:r>
              <a:rPr lang="zh-CN" altLang="en-US" dirty="0"/>
              <a:t>活跃性问题（饥饿）</a:t>
            </a:r>
            <a:endParaRPr lang="en-US" altLang="zh-CN" dirty="0"/>
          </a:p>
          <a:p>
            <a:r>
              <a:rPr lang="zh-CN" altLang="en-US" dirty="0"/>
              <a:t>性能问题</a:t>
            </a:r>
          </a:p>
        </p:txBody>
      </p:sp>
    </p:spTree>
    <p:extLst>
      <p:ext uri="{BB962C8B-B14F-4D97-AF65-F5344CB8AC3E}">
        <p14:creationId xmlns:p14="http://schemas.microsoft.com/office/powerpoint/2010/main" val="7713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B69756-A6E0-4703-A28D-EA0087BD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6E48DE-7175-4543-A762-39C3FEC5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创建线程   多种方式</a:t>
            </a:r>
            <a:endParaRPr lang="en-US" altLang="zh-CN" dirty="0"/>
          </a:p>
          <a:p>
            <a:r>
              <a:rPr lang="zh-CN" altLang="en-US" dirty="0"/>
              <a:t>多线程运行    卖票</a:t>
            </a:r>
            <a:endParaRPr lang="en-US" altLang="zh-CN" dirty="0"/>
          </a:p>
          <a:p>
            <a:r>
              <a:rPr lang="zh-CN" altLang="en-US" dirty="0"/>
              <a:t>线程安全性问题引入</a:t>
            </a:r>
            <a:endParaRPr lang="en-US" altLang="zh-CN" dirty="0"/>
          </a:p>
          <a:p>
            <a:r>
              <a:rPr lang="zh-CN" altLang="en-US" dirty="0"/>
              <a:t>提出解决方案   </a:t>
            </a:r>
            <a:r>
              <a:rPr lang="en-US" altLang="zh-CN" dirty="0"/>
              <a:t>synchronized   </a:t>
            </a:r>
          </a:p>
          <a:p>
            <a:r>
              <a:rPr lang="zh-CN" altLang="en-US" dirty="0"/>
              <a:t>解决线程安全性问题</a:t>
            </a:r>
            <a:endParaRPr lang="en-US" altLang="zh-CN" dirty="0"/>
          </a:p>
          <a:p>
            <a:r>
              <a:rPr lang="en-US" altLang="zh-CN" dirty="0"/>
              <a:t>Synchronized 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D5661E-1B3A-49DD-8560-F18A77AB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线程与进程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93511F-E9D7-4A5E-A6D5-B6BE23DA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进程：运行中的程序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进程是资源分配的基本单位</a:t>
            </a:r>
            <a:endParaRPr lang="en-US" altLang="zh-CN" dirty="0"/>
          </a:p>
          <a:p>
            <a:r>
              <a:rPr lang="zh-CN" altLang="en-US" dirty="0"/>
              <a:t>进程中包含多个线程，线程共享进程的资源</a:t>
            </a:r>
            <a:endParaRPr lang="en-US" altLang="zh-CN" dirty="0"/>
          </a:p>
          <a:p>
            <a:r>
              <a:rPr lang="zh-CN" altLang="en-US" dirty="0"/>
              <a:t>线程是处理器调度的基本单位</a:t>
            </a:r>
          </a:p>
        </p:txBody>
      </p:sp>
    </p:spTree>
    <p:extLst>
      <p:ext uri="{BB962C8B-B14F-4D97-AF65-F5344CB8AC3E}">
        <p14:creationId xmlns:p14="http://schemas.microsoft.com/office/powerpoint/2010/main" val="411117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0CC4B1-64DC-4509-BD60-FC4DF2B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多线程一定快吗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DBB2E3-306F-4C02-834E-0A16AC1B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5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C27805-6144-4017-9906-BEFDC397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荐书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379957-3B78-49D4-9990-A30671D7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《Java</a:t>
            </a:r>
            <a:r>
              <a:rPr lang="zh-CN" altLang="en-US" dirty="0"/>
              <a:t>并发编程实战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《Java</a:t>
            </a:r>
            <a:r>
              <a:rPr lang="zh-CN" altLang="en-US" dirty="0"/>
              <a:t>并发编程的艺术</a:t>
            </a:r>
            <a:r>
              <a:rPr lang="en-US" altLang="zh-CN" dirty="0"/>
              <a:t>》 </a:t>
            </a:r>
            <a:r>
              <a:rPr lang="zh-CN" altLang="en-US" dirty="0"/>
              <a:t>方腾飞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》  </a:t>
            </a:r>
            <a:r>
              <a:rPr lang="zh-CN" altLang="en-US" dirty="0"/>
              <a:t>周志明</a:t>
            </a:r>
          </a:p>
        </p:txBody>
      </p:sp>
    </p:spTree>
    <p:extLst>
      <p:ext uri="{BB962C8B-B14F-4D97-AF65-F5344CB8AC3E}">
        <p14:creationId xmlns:p14="http://schemas.microsoft.com/office/powerpoint/2010/main" val="419074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287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聊聊并发</vt:lpstr>
      <vt:lpstr>学习并发的四个阶段</vt:lpstr>
      <vt:lpstr>为什么要学习并发编程</vt:lpstr>
      <vt:lpstr>并发的缺点</vt:lpstr>
      <vt:lpstr>线程安全性问题</vt:lpstr>
      <vt:lpstr>线程与进程</vt:lpstr>
      <vt:lpstr>多线程一定快吗</vt:lpstr>
      <vt:lpstr>荐书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57</cp:revision>
  <dcterms:created xsi:type="dcterms:W3CDTF">2017-10-14T02:53:25Z</dcterms:created>
  <dcterms:modified xsi:type="dcterms:W3CDTF">2019-06-02T14:30:39Z</dcterms:modified>
</cp:coreProperties>
</file>