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2017/10/18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2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4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2017/10/18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7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2017/10/18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1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2017/10/18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2017/10/18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3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2017/10/18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1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2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9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97FB1-0F28-4B16-B3ED-FB428C30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创建线程的多种方式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C1C71-7CDF-49C2-B7E8-D4943D928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  <a:r>
              <a:rPr lang="en-US" altLang="zh-CN" dirty="0"/>
              <a:t>Thread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/>
              <a:t>实现</a:t>
            </a:r>
            <a:r>
              <a:rPr lang="en-US" altLang="zh-CN" dirty="0"/>
              <a:t>Runnable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zh-CN" altLang="en-US" dirty="0"/>
              <a:t>匿名内部类的方式</a:t>
            </a:r>
            <a:endParaRPr lang="en-US" altLang="zh-CN" dirty="0"/>
          </a:p>
          <a:p>
            <a:r>
              <a:rPr lang="zh-CN" altLang="en-US" dirty="0"/>
              <a:t>带返回值的线程</a:t>
            </a:r>
            <a:endParaRPr lang="en-US" altLang="zh-CN" dirty="0"/>
          </a:p>
          <a:p>
            <a:r>
              <a:rPr lang="zh-CN" altLang="en-US" dirty="0"/>
              <a:t>定时器（</a:t>
            </a:r>
            <a:r>
              <a:rPr lang="en-US" altLang="zh-CN" dirty="0"/>
              <a:t>quartz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线程池的实现</a:t>
            </a:r>
            <a:endParaRPr lang="en-US" altLang="zh-CN" dirty="0"/>
          </a:p>
          <a:p>
            <a:r>
              <a:rPr lang="en-US" altLang="zh-CN" dirty="0"/>
              <a:t>Lambda</a:t>
            </a:r>
            <a:r>
              <a:rPr lang="zh-CN" altLang="en-US" dirty="0"/>
              <a:t>表达式实现</a:t>
            </a:r>
            <a:endParaRPr lang="en-US" altLang="zh-CN" dirty="0"/>
          </a:p>
          <a:p>
            <a:r>
              <a:rPr lang="en-US" altLang="zh-CN" dirty="0"/>
              <a:t>Spring</a:t>
            </a:r>
            <a:r>
              <a:rPr lang="zh-CN" altLang="en-US" dirty="0"/>
              <a:t>实现多线程</a:t>
            </a:r>
          </a:p>
        </p:txBody>
      </p:sp>
    </p:spTree>
    <p:extLst>
      <p:ext uri="{BB962C8B-B14F-4D97-AF65-F5344CB8AC3E}">
        <p14:creationId xmlns:p14="http://schemas.microsoft.com/office/powerpoint/2010/main" val="301143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FCA49-1CDE-40BF-A435-BCF96E59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ThreadGroup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D6598AB-80C3-4748-B732-9AFD8B460442}"/>
              </a:ext>
            </a:extLst>
          </p:cNvPr>
          <p:cNvSpPr/>
          <p:nvPr/>
        </p:nvSpPr>
        <p:spPr>
          <a:xfrm>
            <a:off x="5176911" y="1814732"/>
            <a:ext cx="1378634" cy="801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399E3F1-4DCB-4D23-8618-E02475CCC737}"/>
              </a:ext>
            </a:extLst>
          </p:cNvPr>
          <p:cNvSpPr/>
          <p:nvPr/>
        </p:nvSpPr>
        <p:spPr>
          <a:xfrm>
            <a:off x="3727938" y="3123028"/>
            <a:ext cx="1448973" cy="703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ADEAB97-F049-4433-A26B-2939DB6ED054}"/>
              </a:ext>
            </a:extLst>
          </p:cNvPr>
          <p:cNvSpPr/>
          <p:nvPr/>
        </p:nvSpPr>
        <p:spPr>
          <a:xfrm>
            <a:off x="6246055" y="3123028"/>
            <a:ext cx="1448973" cy="703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04ED00F-1E67-43A7-83EE-63D944EDDCAD}"/>
              </a:ext>
            </a:extLst>
          </p:cNvPr>
          <p:cNvSpPr/>
          <p:nvPr/>
        </p:nvSpPr>
        <p:spPr>
          <a:xfrm>
            <a:off x="2039815" y="4332849"/>
            <a:ext cx="1448973" cy="703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F0C6ABC-11DF-43E7-AA98-D4DDA1B6CC9B}"/>
              </a:ext>
            </a:extLst>
          </p:cNvPr>
          <p:cNvSpPr/>
          <p:nvPr/>
        </p:nvSpPr>
        <p:spPr>
          <a:xfrm>
            <a:off x="4557932" y="4332849"/>
            <a:ext cx="1448973" cy="703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E66D5AE-230C-4A0C-B9C5-02BABFD2DB9E}"/>
              </a:ext>
            </a:extLst>
          </p:cNvPr>
          <p:cNvSpPr/>
          <p:nvPr/>
        </p:nvSpPr>
        <p:spPr>
          <a:xfrm>
            <a:off x="6682153" y="4332849"/>
            <a:ext cx="1448973" cy="703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4B50619-B6A2-4237-9CEF-C53EDAF1538E}"/>
              </a:ext>
            </a:extLst>
          </p:cNvPr>
          <p:cNvSpPr/>
          <p:nvPr/>
        </p:nvSpPr>
        <p:spPr>
          <a:xfrm>
            <a:off x="9200270" y="4332849"/>
            <a:ext cx="1448973" cy="703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95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84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创建线程的多种方式</vt:lpstr>
      <vt:lpstr>ThreadGroup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72</cp:revision>
  <dcterms:created xsi:type="dcterms:W3CDTF">2017-10-14T02:53:25Z</dcterms:created>
  <dcterms:modified xsi:type="dcterms:W3CDTF">2017-10-18T12:45:08Z</dcterms:modified>
</cp:coreProperties>
</file>