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85401C-CEF8-40F9-971E-93744FA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线程带来的风险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CABBEC-CAB4-43E7-853C-65013F48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  <a:endParaRPr lang="en-US" altLang="zh-CN" dirty="0"/>
          </a:p>
          <a:p>
            <a:r>
              <a:rPr lang="zh-CN" altLang="en-US" dirty="0"/>
              <a:t>活跃性问题</a:t>
            </a:r>
            <a:endParaRPr lang="en-US" altLang="zh-CN" dirty="0"/>
          </a:p>
          <a:p>
            <a:r>
              <a:rPr lang="zh-CN" altLang="en-US" dirty="0"/>
              <a:t>性能问题</a:t>
            </a:r>
          </a:p>
        </p:txBody>
      </p:sp>
    </p:spTree>
    <p:extLst>
      <p:ext uri="{BB962C8B-B14F-4D97-AF65-F5344CB8AC3E}">
        <p14:creationId xmlns:p14="http://schemas.microsoft.com/office/powerpoint/2010/main" val="5170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32C9F6-86B0-4C1B-82D3-24B1E0AE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27B75E-E367-4695-AF98-95ABD44A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死锁：有的线程不释放资源，大家都拿不到</a:t>
            </a:r>
            <a:endParaRPr lang="en-US" altLang="zh-CN" dirty="0"/>
          </a:p>
          <a:p>
            <a:r>
              <a:rPr lang="zh-CN" altLang="en-US" dirty="0" smtClean="0"/>
              <a:t>饥饿：有的线程永远拿不到资源</a:t>
            </a:r>
            <a:endParaRPr lang="en-US" altLang="zh-CN" dirty="0"/>
          </a:p>
          <a:p>
            <a:r>
              <a:rPr lang="zh-CN" altLang="en-US"/>
              <a:t>活</a:t>
            </a:r>
            <a:r>
              <a:rPr lang="zh-CN" altLang="en-US" smtClean="0"/>
              <a:t>锁：两个线程都释放资源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2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5D2214-56FC-4C6F-93D0-D3936AB5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饥饿与公平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16F932-E1D8-4FE1-A473-F9DD5BD7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高优先级吞噬所有低优先级的</a:t>
            </a:r>
            <a:r>
              <a:rPr lang="en-US" altLang="zh-CN" dirty="0"/>
              <a:t>CPU</a:t>
            </a:r>
            <a:r>
              <a:rPr lang="zh-CN" altLang="en-US" dirty="0"/>
              <a:t>时间片</a:t>
            </a:r>
            <a:endParaRPr lang="en-US" altLang="zh-CN" dirty="0"/>
          </a:p>
          <a:p>
            <a:r>
              <a:rPr lang="zh-CN" altLang="en-US" dirty="0"/>
              <a:t>线程被永久堵塞在一个等待进入同步块的状态</a:t>
            </a:r>
            <a:endParaRPr lang="en-US" altLang="zh-CN" dirty="0"/>
          </a:p>
          <a:p>
            <a:r>
              <a:rPr lang="zh-CN" altLang="en-US" dirty="0"/>
              <a:t>等待的线程永远不被唤醒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如何尽量避免</a:t>
            </a:r>
            <a:r>
              <a:rPr lang="zh-CN" altLang="en-US" dirty="0"/>
              <a:t>饥饿问题</a:t>
            </a:r>
            <a:endParaRPr lang="en-US" altLang="zh-CN" dirty="0"/>
          </a:p>
          <a:p>
            <a:pPr lvl="1"/>
            <a:r>
              <a:rPr lang="zh-CN" altLang="en-US" dirty="0"/>
              <a:t>设置合理的优先级</a:t>
            </a:r>
            <a:endParaRPr lang="en-US" altLang="zh-CN" dirty="0"/>
          </a:p>
          <a:p>
            <a:pPr lvl="1"/>
            <a:r>
              <a:rPr lang="zh-CN" altLang="en-US" dirty="0"/>
              <a:t>使用锁来代替</a:t>
            </a:r>
            <a:r>
              <a:rPr lang="en-US" altLang="zh-CN" dirty="0"/>
              <a:t>synchronized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3B1161-7FEC-4A8E-8DB0-96E702B2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D00D70-568D-40F5-B16B-D66A6B45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多线程环境下</a:t>
            </a:r>
            <a:endParaRPr lang="en-US" altLang="zh-CN" dirty="0"/>
          </a:p>
          <a:p>
            <a:r>
              <a:rPr lang="zh-CN" altLang="en-US" dirty="0"/>
              <a:t>多个线程共享一个资源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/>
              <a:t>资源进行非原子性操作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7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162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线程带来的风险</vt:lpstr>
      <vt:lpstr>活跃性问题</vt:lpstr>
      <vt:lpstr>饥饿与公平</vt:lpstr>
      <vt:lpstr>线程安全性问题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91</cp:revision>
  <dcterms:created xsi:type="dcterms:W3CDTF">2017-10-14T02:53:25Z</dcterms:created>
  <dcterms:modified xsi:type="dcterms:W3CDTF">2019-06-08T03:11:38Z</dcterms:modified>
</cp:coreProperties>
</file>