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4" r:id="rId6"/>
    <p:sldId id="263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4E5209-DFDE-4700-86C9-758154B5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原理与使用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28638F-6608-479F-A34A-7E1C86D8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</a:t>
            </a:r>
            <a:r>
              <a:rPr lang="zh-CN" altLang="en-US" dirty="0" smtClean="0"/>
              <a:t>锁</a:t>
            </a:r>
            <a:endParaRPr lang="en-US" altLang="zh-CN" dirty="0"/>
          </a:p>
          <a:p>
            <a:r>
              <a:rPr lang="zh-CN" altLang="en-US" dirty="0"/>
              <a:t>互斥锁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修饰普通方法</a:t>
            </a:r>
            <a:endParaRPr lang="en-US" altLang="zh-CN" dirty="0"/>
          </a:p>
          <a:p>
            <a:r>
              <a:rPr lang="zh-CN" altLang="en-US" dirty="0"/>
              <a:t>修饰静态方法</a:t>
            </a:r>
            <a:endParaRPr lang="en-US" altLang="zh-CN" dirty="0"/>
          </a:p>
          <a:p>
            <a:r>
              <a:rPr lang="zh-CN" altLang="en-US" dirty="0"/>
              <a:t>修饰代码块</a:t>
            </a:r>
          </a:p>
        </p:txBody>
      </p:sp>
    </p:spTree>
    <p:extLst>
      <p:ext uri="{BB962C8B-B14F-4D97-AF65-F5344CB8AC3E}">
        <p14:creationId xmlns:p14="http://schemas.microsoft.com/office/powerpoint/2010/main" val="18157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895A02-AB8B-4DE8-A709-87852004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3286B5-F0CB-447F-B7E6-0B6CCD6E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任何对象都可以作为锁，那么锁信息又存在对象的什么地方呢？</a:t>
            </a:r>
            <a:endParaRPr lang="en-US" altLang="zh-CN" dirty="0"/>
          </a:p>
          <a:p>
            <a:pPr lvl="1"/>
            <a:r>
              <a:rPr lang="zh-CN" altLang="en-US" dirty="0"/>
              <a:t>存在对象头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对象头中的信息</a:t>
            </a:r>
            <a:endParaRPr lang="en-US" altLang="zh-CN" dirty="0"/>
          </a:p>
          <a:p>
            <a:pPr lvl="1"/>
            <a:r>
              <a:rPr lang="en-US" altLang="zh-CN" dirty="0"/>
              <a:t>Mark Word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、锁信息）</a:t>
            </a:r>
            <a:endParaRPr lang="en-US" altLang="zh-CN" dirty="0"/>
          </a:p>
          <a:p>
            <a:pPr lvl="1"/>
            <a:r>
              <a:rPr lang="en-US" altLang="zh-CN" dirty="0"/>
              <a:t>Class Metadata Address</a:t>
            </a:r>
          </a:p>
          <a:p>
            <a:pPr lvl="1"/>
            <a:r>
              <a:rPr lang="en-US" altLang="zh-CN" dirty="0"/>
              <a:t>Array 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（数组对象）</a:t>
            </a:r>
            <a:endParaRPr lang="en-US" altLang="zh-CN" dirty="0"/>
          </a:p>
          <a:p>
            <a:r>
              <a:rPr lang="zh-CN" altLang="en-US" dirty="0"/>
              <a:t>偏向锁</a:t>
            </a:r>
            <a:endParaRPr lang="en-US" altLang="zh-CN" dirty="0"/>
          </a:p>
          <a:p>
            <a:r>
              <a:rPr lang="zh-CN" altLang="en-US" dirty="0"/>
              <a:t>轻量级锁</a:t>
            </a:r>
            <a:endParaRPr lang="en-US" altLang="zh-CN" dirty="0"/>
          </a:p>
          <a:p>
            <a:r>
              <a:rPr lang="zh-CN" altLang="en-US" dirty="0"/>
              <a:t>重量级锁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0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F028AB-BFCE-4391-B211-EBD0F613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623CA5C-BE78-465A-8FF5-28DDA535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每次获取锁和释放锁会浪费资源</a:t>
            </a:r>
            <a:endParaRPr lang="en-US" altLang="zh-CN" dirty="0"/>
          </a:p>
          <a:p>
            <a:r>
              <a:rPr lang="zh-CN" altLang="en-US" dirty="0"/>
              <a:t>很多情况下，竞争锁不是由多个线程，而是由一个线程在使用。</a:t>
            </a:r>
            <a:endParaRPr lang="en-US" altLang="zh-CN" dirty="0"/>
          </a:p>
          <a:p>
            <a:r>
              <a:rPr lang="zh-CN" altLang="en-US" dirty="0"/>
              <a:t>只有一个线程在访问同步代码块的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zh-CN" altLang="en-US" dirty="0" smtClean="0"/>
              <a:t>只有竞争出现时才释放锁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4599AB2B-A0AF-4C20-88A8-4B24CB00A9A6}"/>
              </a:ext>
            </a:extLst>
          </p:cNvPr>
          <p:cNvSpPr/>
          <p:nvPr/>
        </p:nvSpPr>
        <p:spPr>
          <a:xfrm>
            <a:off x="2070100" y="4267200"/>
            <a:ext cx="2463800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FB840B8E-A7F2-4A8A-B294-55F745FF15B6}"/>
              </a:ext>
            </a:extLst>
          </p:cNvPr>
          <p:cNvCxnSpPr/>
          <p:nvPr/>
        </p:nvCxnSpPr>
        <p:spPr>
          <a:xfrm>
            <a:off x="3302000" y="3289300"/>
            <a:ext cx="0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4BAC9A-B040-47B3-A313-5CB729E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365621-8B6C-4683-8380-6E401EE5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自旋</a:t>
            </a:r>
            <a:endParaRPr lang="en-US" altLang="zh-CN" dirty="0"/>
          </a:p>
          <a:p>
            <a:r>
              <a:rPr lang="zh-CN" altLang="en-US" dirty="0"/>
              <a:t>多个线程可以</a:t>
            </a:r>
            <a:r>
              <a:rPr lang="zh-CN" altLang="en-US" dirty="0" smtClean="0"/>
              <a:t>同时</a:t>
            </a:r>
            <a:endParaRPr lang="en-US" altLang="zh-CN" dirty="0" smtClean="0"/>
          </a:p>
          <a:p>
            <a:r>
              <a:rPr lang="zh-CN" altLang="en-US" dirty="0" smtClean="0"/>
              <a:t>每个方法执行会在栈帧中进出、在栈帧中存储锁记录，并将对象</a:t>
            </a:r>
            <a:r>
              <a:rPr lang="en-US" altLang="zh-CN" dirty="0" smtClean="0"/>
              <a:t>Mark work</a:t>
            </a:r>
            <a:r>
              <a:rPr lang="zh-CN" altLang="en-US" dirty="0" smtClean="0"/>
              <a:t>中的锁信息复制到记录区，然后开始竞争锁，竞争成功后将锁标志位改位轻量级锁，接着执行同步体。另一个线程想成要竞争，要复制</a:t>
            </a:r>
            <a:r>
              <a:rPr lang="en-US" altLang="zh-CN" dirty="0" smtClean="0"/>
              <a:t>Mark Word</a:t>
            </a:r>
            <a:r>
              <a:rPr lang="zh-CN" altLang="en-US" dirty="0" smtClean="0"/>
              <a:t>到栈中，发现所标记位已经被别的修改了，锁获取不成功，于是不停地获取，直到第一个线程释放，这个过程叫自旋锁，第二个线程获取到锁之后，把锁升级为重量级锁，就</a:t>
            </a:r>
            <a:r>
              <a:rPr lang="zh-CN" altLang="en-US" smtClean="0"/>
              <a:t>会阻塞，也就是一般的锁，其它线程只能等待所释放才能获取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29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AA349F-2A3A-4147-91F8-6DD6A44C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偏向锁</a:t>
            </a:r>
            <a:r>
              <a:rPr lang="en-US" altLang="zh-CN" dirty="0" smtClean="0"/>
              <a:t>Mark Word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0812CF1-1C03-4B0D-A725-9DE423B4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Epoch</a:t>
            </a:r>
          </a:p>
          <a:p>
            <a:r>
              <a:rPr lang="zh-CN" altLang="en-US" dirty="0"/>
              <a:t>对象的分代年龄信息</a:t>
            </a:r>
            <a:endParaRPr lang="en-US" altLang="zh-CN" dirty="0"/>
          </a:p>
          <a:p>
            <a:r>
              <a:rPr lang="zh-CN" altLang="en-US" dirty="0"/>
              <a:t>是否是偏向锁</a:t>
            </a:r>
            <a:endParaRPr lang="en-US" altLang="zh-CN" dirty="0"/>
          </a:p>
          <a:p>
            <a:r>
              <a:rPr lang="zh-CN" altLang="en-US" dirty="0"/>
              <a:t>锁标志位</a:t>
            </a:r>
          </a:p>
        </p:txBody>
      </p:sp>
    </p:spTree>
    <p:extLst>
      <p:ext uri="{BB962C8B-B14F-4D97-AF65-F5344CB8AC3E}">
        <p14:creationId xmlns:p14="http://schemas.microsoft.com/office/powerpoint/2010/main" val="308789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331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Synchronized原理与使用</vt:lpstr>
      <vt:lpstr>PowerPoint 演示文稿</vt:lpstr>
      <vt:lpstr>偏向锁</vt:lpstr>
      <vt:lpstr>轻量级锁</vt:lpstr>
      <vt:lpstr>偏向锁Mark Word状态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127</cp:revision>
  <dcterms:created xsi:type="dcterms:W3CDTF">2017-10-14T02:53:25Z</dcterms:created>
  <dcterms:modified xsi:type="dcterms:W3CDTF">2019-06-08T07:41:30Z</dcterms:modified>
</cp:coreProperties>
</file>