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E5209-DFDE-4700-86C9-758154B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单例模式与线程安全性问题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8638F-6608-479F-A34A-7E1C86D8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饿汉式</a:t>
            </a:r>
            <a:endParaRPr lang="en-US" altLang="zh-CN" dirty="0"/>
          </a:p>
          <a:p>
            <a:pPr lvl="1"/>
            <a:r>
              <a:rPr lang="zh-CN" altLang="en-US" dirty="0"/>
              <a:t>没有线程安全性问题</a:t>
            </a:r>
            <a:endParaRPr lang="en-US" altLang="zh-CN" dirty="0"/>
          </a:p>
          <a:p>
            <a:r>
              <a:rPr lang="zh-CN" altLang="en-US" dirty="0"/>
              <a:t>懒汉式</a:t>
            </a:r>
            <a:endParaRPr lang="en-US" altLang="zh-CN" dirty="0"/>
          </a:p>
          <a:p>
            <a:pPr lvl="1"/>
            <a:r>
              <a:rPr lang="zh-CN" altLang="en-US"/>
              <a:t>双重检查加锁解决线程安全性问题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69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单例模式与线程安全性问题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117</cp:revision>
  <dcterms:created xsi:type="dcterms:W3CDTF">2017-10-14T02:53:25Z</dcterms:created>
  <dcterms:modified xsi:type="dcterms:W3CDTF">2017-10-21T07:09:56Z</dcterms:modified>
</cp:coreProperties>
</file>