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4E5209-DFDE-4700-86C9-758154B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锁重入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28638F-6608-479F-A34A-7E1C86D8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两个方法使用同一个锁，当一个方法调用另一个方法时，可以直接访问另一个方法的，这个叫锁重入</a:t>
            </a:r>
            <a:endParaRPr lang="en-US" altLang="zh-CN" dirty="0" smtClean="0"/>
          </a:p>
          <a:p>
            <a:r>
              <a:rPr lang="en-US" altLang="zh-CN" dirty="0" smtClean="0"/>
              <a:t>Synchronize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是重入锁</a:t>
            </a:r>
            <a:endParaRPr lang="en-US" altLang="zh-CN" dirty="0" smtClean="0"/>
          </a:p>
          <a:p>
            <a:r>
              <a:rPr lang="zh-CN" altLang="en-US" dirty="0" smtClean="0"/>
              <a:t>能够锁重入的锁叫重入锁</a:t>
            </a:r>
            <a:endParaRPr lang="en-US" altLang="zh-CN" dirty="0" smtClean="0"/>
          </a:p>
          <a:p>
            <a:r>
              <a:rPr lang="zh-CN" altLang="en-US" smtClean="0"/>
              <a:t>等第一个方法释放了锁，才会执行第二个方法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41F41F-A308-4F83-8324-CA97506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自旋锁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CE82A5-B3FD-49B8-A3A1-F5D16EBE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自旋指不停地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），直到被等待的线程结束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65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F8371A-2D19-4D5D-A719-0019EA76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DEFF06-F87E-45F4-AF2D-22608DE6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132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锁重入</vt:lpstr>
      <vt:lpstr>自旋锁</vt:lpstr>
      <vt:lpstr>死锁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125</cp:revision>
  <dcterms:created xsi:type="dcterms:W3CDTF">2017-10-14T02:53:25Z</dcterms:created>
  <dcterms:modified xsi:type="dcterms:W3CDTF">2019-06-08T08:15:01Z</dcterms:modified>
</cp:coreProperties>
</file>