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3BCD41-2258-4FC8-9A69-682243D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F831FD-B5BF-499A-A03C-40BEFFFB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称之为轻量级锁，被</a:t>
            </a:r>
            <a:r>
              <a:rPr lang="en-US" altLang="zh-CN" dirty="0"/>
              <a:t>volatile</a:t>
            </a:r>
            <a:r>
              <a:rPr lang="zh-CN" altLang="en-US" dirty="0"/>
              <a:t>修饰的变量，在线程之间是</a:t>
            </a:r>
            <a:r>
              <a:rPr lang="zh-CN" altLang="en-US"/>
              <a:t>可见</a:t>
            </a:r>
            <a:r>
              <a:rPr lang="zh-CN" altLang="en-US" smtClean="0"/>
              <a:t>的，但不保证原子性。</a:t>
            </a:r>
            <a:endParaRPr lang="en-US" altLang="zh-CN" dirty="0"/>
          </a:p>
          <a:p>
            <a:r>
              <a:rPr lang="zh-CN" altLang="en-US" dirty="0"/>
              <a:t>可见：一个线程修改了这个变量的值，在另外一个线程中能够读到这个修改后的值。</a:t>
            </a:r>
            <a:endParaRPr lang="en-US" altLang="zh-CN" dirty="0"/>
          </a:p>
          <a:p>
            <a:r>
              <a:rPr lang="en-US" altLang="zh-CN" dirty="0"/>
              <a:t>Synchronized</a:t>
            </a:r>
            <a:r>
              <a:rPr lang="zh-CN" altLang="en-US" dirty="0"/>
              <a:t>除了线程之间互斥意外，还有一个非常大的作用，就是保证可见性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FECAC9-7DDE-41DD-8546-7FF446D5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29134C-69A4-4367-B0AA-7FEBA5AB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在多处理器的系统上</a:t>
            </a:r>
            <a:endParaRPr lang="en-US" altLang="zh-CN" dirty="0"/>
          </a:p>
          <a:p>
            <a:pPr lvl="1"/>
            <a:r>
              <a:rPr lang="zh-CN" altLang="en-US" dirty="0"/>
              <a:t>将当前处理器缓存</a:t>
            </a:r>
            <a:r>
              <a:rPr lang="zh-CN" altLang="en-US" dirty="0" smtClean="0"/>
              <a:t>行（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缓存的最小单位）的</a:t>
            </a:r>
            <a:r>
              <a:rPr lang="zh-CN" altLang="en-US" dirty="0"/>
              <a:t>内容写回到系统内存</a:t>
            </a:r>
            <a:endParaRPr lang="en-US" altLang="zh-CN" dirty="0"/>
          </a:p>
          <a:p>
            <a:pPr lvl="1"/>
            <a:r>
              <a:rPr lang="zh-CN" altLang="en-US" dirty="0"/>
              <a:t>这个写回到内存的操作会使在其他</a:t>
            </a:r>
            <a:r>
              <a:rPr lang="en-US" altLang="zh-CN" dirty="0"/>
              <a:t>CPU</a:t>
            </a:r>
            <a:r>
              <a:rPr lang="zh-CN" altLang="en-US" dirty="0"/>
              <a:t>里缓存了该内存地址的数据失效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存储登记：硬盘  </a:t>
            </a:r>
            <a:r>
              <a:rPr lang="en-US" altLang="zh-CN" dirty="0"/>
              <a:t>-- </a:t>
            </a:r>
            <a:r>
              <a:rPr lang="zh-CN" altLang="en-US" dirty="0"/>
              <a:t>内存  </a:t>
            </a:r>
            <a:r>
              <a:rPr lang="en-US" altLang="zh-CN" dirty="0"/>
              <a:t>-- CPU</a:t>
            </a:r>
            <a:r>
              <a:rPr lang="zh-CN" altLang="en-US" dirty="0"/>
              <a:t>的缓存</a:t>
            </a:r>
          </a:p>
        </p:txBody>
      </p:sp>
    </p:spTree>
    <p:extLst>
      <p:ext uri="{BB962C8B-B14F-4D97-AF65-F5344CB8AC3E}">
        <p14:creationId xmlns:p14="http://schemas.microsoft.com/office/powerpoint/2010/main" val="256329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173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volatile</vt:lpstr>
      <vt:lpstr>Lock指令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134</cp:revision>
  <dcterms:created xsi:type="dcterms:W3CDTF">2017-10-14T02:53:25Z</dcterms:created>
  <dcterms:modified xsi:type="dcterms:W3CDTF">2019-06-08T09:46:13Z</dcterms:modified>
</cp:coreProperties>
</file>