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EA89-D319-48A1-985A-9D95A1C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提供的原子类原理及使用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6F9BE-7C10-446D-B2B5-67CC5CD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原子更新基本类型</a:t>
            </a:r>
            <a:endParaRPr lang="en-US" altLang="zh-CN" dirty="0"/>
          </a:p>
          <a:p>
            <a:r>
              <a:rPr lang="zh-CN" altLang="en-US" dirty="0"/>
              <a:t>原子更新数组</a:t>
            </a:r>
            <a:endParaRPr lang="en-US" altLang="zh-CN" dirty="0"/>
          </a:p>
          <a:p>
            <a:r>
              <a:rPr lang="zh-CN" altLang="en-US" dirty="0"/>
              <a:t>原子更新抽象类型</a:t>
            </a:r>
            <a:endParaRPr lang="en-US" altLang="zh-CN" dirty="0"/>
          </a:p>
          <a:p>
            <a:r>
              <a:rPr lang="zh-CN" altLang="en-US" dirty="0"/>
              <a:t>原子更新字段</a:t>
            </a:r>
          </a:p>
        </p:txBody>
      </p:sp>
    </p:spTree>
    <p:extLst>
      <p:ext uri="{BB962C8B-B14F-4D97-AF65-F5344CB8AC3E}">
        <p14:creationId xmlns:p14="http://schemas.microsoft.com/office/powerpoint/2010/main" val="31226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69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JDK提供的原子类原理及使用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135</cp:revision>
  <dcterms:created xsi:type="dcterms:W3CDTF">2017-10-14T02:53:25Z</dcterms:created>
  <dcterms:modified xsi:type="dcterms:W3CDTF">2017-10-21T16:11:22Z</dcterms:modified>
</cp:coreProperties>
</file>