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3BEA89-D319-48A1-985A-9D95A1C6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r>
              <a:rPr lang="zh-CN" altLang="en-US" dirty="0"/>
              <a:t>接口的认识与使用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E6F9BE-7C10-446D-B2B5-67CC5CD2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r>
              <a:rPr lang="zh-CN" altLang="en-US" dirty="0"/>
              <a:t>需要显示地获取和释放锁，</a:t>
            </a:r>
            <a:r>
              <a:rPr lang="zh-CN" altLang="en-US" dirty="0" smtClean="0"/>
              <a:t>繁琐、能</a:t>
            </a:r>
            <a:r>
              <a:rPr lang="zh-CN" altLang="en-US" dirty="0"/>
              <a:t>让代码更灵活</a:t>
            </a:r>
            <a:endParaRPr lang="en-US" altLang="zh-CN" dirty="0"/>
          </a:p>
          <a:p>
            <a:r>
              <a:rPr lang="en-US" altLang="zh-CN" dirty="0"/>
              <a:t>Synchronized</a:t>
            </a:r>
            <a:r>
              <a:rPr lang="zh-CN" altLang="en-US" dirty="0"/>
              <a:t>不需要显示地获取和释放锁，简单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Lock</a:t>
            </a:r>
            <a:r>
              <a:rPr lang="zh-CN" altLang="en-US" dirty="0"/>
              <a:t>可以方便的实现公平性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非阻塞的获取锁</a:t>
            </a:r>
            <a:endParaRPr lang="en-US" altLang="zh-CN" dirty="0"/>
          </a:p>
          <a:p>
            <a:r>
              <a:rPr lang="zh-CN" altLang="en-US" dirty="0"/>
              <a:t>能被中断的获取锁</a:t>
            </a:r>
            <a:endParaRPr lang="en-US" altLang="zh-CN" dirty="0"/>
          </a:p>
          <a:p>
            <a:r>
              <a:rPr lang="zh-CN" altLang="en-US" dirty="0"/>
              <a:t>超时获取锁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6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EB2B59-B412-4977-8BAE-7C767694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自己实现一个</a:t>
            </a:r>
            <a:r>
              <a:rPr lang="en-US" altLang="zh-CN" dirty="0"/>
              <a:t>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CD0D1A9-B4C8-441F-AA50-85918601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1459E7-8354-4AE5-A1C3-2CD33DCB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D87702D-3F0A-49AF-8FA3-E5A3CD16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</a:p>
          <a:p>
            <a:r>
              <a:rPr lang="en-US" altLang="zh-CN" dirty="0"/>
              <a:t>Volatile</a:t>
            </a:r>
          </a:p>
          <a:p>
            <a:r>
              <a:rPr lang="en-US" altLang="zh-CN" dirty="0" err="1"/>
              <a:t>AtomicInteger</a:t>
            </a:r>
            <a:r>
              <a:rPr lang="en-US" altLang="zh-CN" dirty="0"/>
              <a:t>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34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110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Lock接口的认识与使用</vt:lpstr>
      <vt:lpstr>自己实现一个Lock</vt:lpstr>
      <vt:lpstr>PowerPoint 演示文稿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147</cp:revision>
  <dcterms:created xsi:type="dcterms:W3CDTF">2017-10-14T02:53:25Z</dcterms:created>
  <dcterms:modified xsi:type="dcterms:W3CDTF">2019-06-08T14:05:41Z</dcterms:modified>
</cp:coreProperties>
</file>