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FBEF-C9E5-4672-8297-F4D13D0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AbstractQueuedSynchronizer</a:t>
            </a:r>
            <a:r>
              <a:rPr lang="en-US" altLang="zh-CN" dirty="0"/>
              <a:t>(AQS)</a:t>
            </a:r>
            <a:r>
              <a:rPr lang="zh-CN" altLang="en-US" dirty="0"/>
              <a:t>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AEDE-3919-4A39-B100-5E9A5BF8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D561-AA5F-4082-A718-C4374341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公平锁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9D095-60DA-476D-86D1-F94DC13E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公平是针对锁的获取而言的，如果一个锁是公平的，那么锁的获取顺序就应该符合请求的绝对时间顺序。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7A9384-05A6-40C6-9004-6F17893C0069}"/>
              </a:ext>
            </a:extLst>
          </p:cNvPr>
          <p:cNvSpPr/>
          <p:nvPr/>
        </p:nvSpPr>
        <p:spPr>
          <a:xfrm>
            <a:off x="1420837" y="3488788"/>
            <a:ext cx="1533378" cy="170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3885B3-5E5C-4A7E-9296-2CBE7D1F042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87526" y="5190978"/>
            <a:ext cx="0" cy="64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83DADC-D512-4FFE-84C9-F5DDE5AD73C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7526" y="2686929"/>
            <a:ext cx="0" cy="80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C3AE82-3660-4402-AC34-3ED7F8A3C2B5}"/>
              </a:ext>
            </a:extLst>
          </p:cNvPr>
          <p:cNvCxnSpPr>
            <a:cxnSpLocks/>
          </p:cNvCxnSpPr>
          <p:nvPr/>
        </p:nvCxnSpPr>
        <p:spPr>
          <a:xfrm>
            <a:off x="1420837" y="3840480"/>
            <a:ext cx="153337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1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6A998-0538-4D28-A95A-ED3CD530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AQS</a:t>
            </a:r>
            <a:r>
              <a:rPr lang="zh-CN" altLang="en-US" dirty="0"/>
              <a:t>改造自己的锁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1930C-AB6D-4242-83FE-5899D37F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8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90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AbstractQueuedSynchronizer(AQS)详解</vt:lpstr>
      <vt:lpstr>公平锁</vt:lpstr>
      <vt:lpstr>使用AQS改造自己的锁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9</cp:revision>
  <dcterms:created xsi:type="dcterms:W3CDTF">2017-10-22T14:12:13Z</dcterms:created>
  <dcterms:modified xsi:type="dcterms:W3CDTF">2017-10-25T13:44:45Z</dcterms:modified>
</cp:coreProperties>
</file>