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CFBEF-C9E5-4672-8297-F4D13D06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读写锁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AEDE-3919-4A39-B100-5E9A5BF8B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排他锁与共享锁</a:t>
            </a:r>
          </a:p>
        </p:txBody>
      </p:sp>
    </p:spTree>
    <p:extLst>
      <p:ext uri="{BB962C8B-B14F-4D97-AF65-F5344CB8AC3E}">
        <p14:creationId xmlns:p14="http://schemas.microsoft.com/office/powerpoint/2010/main" val="83609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2F90D-CBE0-4031-A6A8-3BD980A5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173B1-ED4C-4DB0-B51A-CAE89970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读写锁需要保存的状态</a:t>
            </a:r>
            <a:endParaRPr lang="en-US" altLang="zh-CN" dirty="0"/>
          </a:p>
          <a:p>
            <a:pPr lvl="1"/>
            <a:r>
              <a:rPr lang="zh-CN" altLang="en-US" dirty="0"/>
              <a:t>写锁重入的次数</a:t>
            </a:r>
            <a:endParaRPr lang="en-US" altLang="zh-CN" dirty="0"/>
          </a:p>
          <a:p>
            <a:pPr lvl="1"/>
            <a:r>
              <a:rPr lang="zh-CN" altLang="en-US" dirty="0"/>
              <a:t>读锁的个数</a:t>
            </a:r>
            <a:endParaRPr lang="en-US" altLang="zh-CN" dirty="0"/>
          </a:p>
          <a:p>
            <a:pPr lvl="1"/>
            <a:r>
              <a:rPr lang="zh-CN" altLang="en-US" dirty="0"/>
              <a:t>每个读锁重入的次数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1111 1111 1111 1111-1111 1111 1111 1111</a:t>
            </a:r>
          </a:p>
          <a:p>
            <a:r>
              <a:rPr lang="en-US" altLang="zh-CN" dirty="0" err="1"/>
              <a:t>Int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值就表示重入的次数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58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207B54-A0EC-469A-8EDE-CBFCC25F148A}"/>
              </a:ext>
            </a:extLst>
          </p:cNvPr>
          <p:cNvSpPr/>
          <p:nvPr/>
        </p:nvSpPr>
        <p:spPr>
          <a:xfrm>
            <a:off x="2293034" y="2011680"/>
            <a:ext cx="7174523" cy="1505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6C5623E-AE3B-4B51-BD6F-9E13FF92E384}"/>
              </a:ext>
            </a:extLst>
          </p:cNvPr>
          <p:cNvCxnSpPr/>
          <p:nvPr/>
        </p:nvCxnSpPr>
        <p:spPr>
          <a:xfrm>
            <a:off x="3643532" y="3629464"/>
            <a:ext cx="98474" cy="140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4C55779-7308-469B-85EA-E024408EB719}"/>
              </a:ext>
            </a:extLst>
          </p:cNvPr>
          <p:cNvCxnSpPr/>
          <p:nvPr/>
        </p:nvCxnSpPr>
        <p:spPr>
          <a:xfrm>
            <a:off x="5781821" y="3819379"/>
            <a:ext cx="98474" cy="140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B3C4129-A554-403D-A79F-B8D3ACB0160C}"/>
              </a:ext>
            </a:extLst>
          </p:cNvPr>
          <p:cNvCxnSpPr/>
          <p:nvPr/>
        </p:nvCxnSpPr>
        <p:spPr>
          <a:xfrm>
            <a:off x="8131127" y="302455"/>
            <a:ext cx="98474" cy="140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5B3FA76-F138-4A5E-8DF9-9267375A4C25}"/>
              </a:ext>
            </a:extLst>
          </p:cNvPr>
          <p:cNvSpPr/>
          <p:nvPr/>
        </p:nvSpPr>
        <p:spPr>
          <a:xfrm>
            <a:off x="2391508" y="4332849"/>
            <a:ext cx="7441809" cy="118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3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EE791-548C-4338-BA40-16E54B7F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锁降级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93792-2F07-4F1F-A3CD-545C1B127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锁降级是指写锁降级为读锁。</a:t>
            </a:r>
            <a:endParaRPr lang="en-US" altLang="zh-CN" dirty="0"/>
          </a:p>
          <a:p>
            <a:r>
              <a:rPr lang="zh-CN" altLang="en-US" dirty="0"/>
              <a:t>在写锁没有释放的时候，获取到读锁，再释放写锁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锁升级</a:t>
            </a:r>
            <a:endParaRPr lang="en-US" altLang="zh-CN" dirty="0"/>
          </a:p>
          <a:p>
            <a:r>
              <a:rPr lang="zh-CN" altLang="en-US" dirty="0"/>
              <a:t>把读锁升级为写锁</a:t>
            </a:r>
            <a:endParaRPr lang="en-US" altLang="zh-CN" dirty="0"/>
          </a:p>
          <a:p>
            <a:r>
              <a:rPr lang="zh-CN" altLang="en-US" dirty="0"/>
              <a:t>在读锁没有释放的时候，获取到写锁，再释放读锁</a:t>
            </a:r>
          </a:p>
        </p:txBody>
      </p:sp>
    </p:spTree>
    <p:extLst>
      <p:ext uri="{BB962C8B-B14F-4D97-AF65-F5344CB8AC3E}">
        <p14:creationId xmlns:p14="http://schemas.microsoft.com/office/powerpoint/2010/main" val="44606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136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读写锁</vt:lpstr>
      <vt:lpstr>PowerPoint 演示文稿</vt:lpstr>
      <vt:lpstr>PowerPoint 演示文稿</vt:lpstr>
      <vt:lpstr>锁降级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22</cp:revision>
  <dcterms:created xsi:type="dcterms:W3CDTF">2017-10-22T14:12:13Z</dcterms:created>
  <dcterms:modified xsi:type="dcterms:W3CDTF">2017-10-26T14:01:32Z</dcterms:modified>
</cp:coreProperties>
</file>