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A452-99DA-4145-98A6-60153DCE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/>
          <a:lstStyle/>
          <a:p>
            <a:r>
              <a:rPr lang="zh-CN" altLang="en-US" dirty="0"/>
              <a:t>线程安全性问题简单总结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9D2FE-1023-4EBE-B715-1FD7AF5F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079"/>
            <a:ext cx="10515600" cy="4351338"/>
          </a:xfrm>
        </p:spPr>
        <p:txBody>
          <a:bodyPr/>
          <a:lstStyle/>
          <a:p>
            <a:r>
              <a:rPr lang="zh-CN" altLang="en-US" dirty="0"/>
              <a:t>出现线程安全性问题的条件</a:t>
            </a:r>
            <a:endParaRPr lang="en-US" altLang="zh-CN" dirty="0"/>
          </a:p>
          <a:p>
            <a:pPr lvl="1"/>
            <a:r>
              <a:rPr lang="zh-CN" altLang="en-US" dirty="0"/>
              <a:t>在多线程的环境下</a:t>
            </a:r>
            <a:endParaRPr lang="en-US" altLang="zh-CN" dirty="0"/>
          </a:p>
          <a:p>
            <a:pPr lvl="1"/>
            <a:r>
              <a:rPr lang="zh-CN" altLang="en-US" dirty="0"/>
              <a:t>必须有共享资源</a:t>
            </a:r>
            <a:endParaRPr lang="en-US" altLang="zh-CN" dirty="0"/>
          </a:p>
          <a:p>
            <a:pPr lvl="1"/>
            <a:r>
              <a:rPr lang="zh-CN" altLang="en-US" dirty="0"/>
              <a:t>对共享资源进行非原子性操作</a:t>
            </a:r>
            <a:endParaRPr lang="en-US" altLang="zh-CN" dirty="0"/>
          </a:p>
          <a:p>
            <a:r>
              <a:rPr lang="zh-CN" altLang="en-US" dirty="0"/>
              <a:t>解决线程安全性问题的途径</a:t>
            </a:r>
            <a:endParaRPr lang="en-US" altLang="zh-CN" dirty="0"/>
          </a:p>
          <a:p>
            <a:pPr lvl="1"/>
            <a:r>
              <a:rPr lang="en-US" altLang="zh-CN" dirty="0"/>
              <a:t>synchronized </a:t>
            </a:r>
            <a:r>
              <a:rPr lang="zh-CN" altLang="en-US" dirty="0"/>
              <a:t>（偏向锁，轻量级锁，重量级锁）</a:t>
            </a:r>
            <a:endParaRPr lang="en-US" altLang="zh-CN" dirty="0"/>
          </a:p>
          <a:p>
            <a:pPr lvl="1"/>
            <a:r>
              <a:rPr lang="en-US" altLang="zh-CN" dirty="0"/>
              <a:t>volatile</a:t>
            </a:r>
          </a:p>
          <a:p>
            <a:pPr lvl="1"/>
            <a:r>
              <a:rPr lang="en-US" altLang="zh-CN" dirty="0"/>
              <a:t>JDK</a:t>
            </a:r>
            <a:r>
              <a:rPr lang="zh-CN" altLang="en-US" dirty="0"/>
              <a:t>提供的原子类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Lock</a:t>
            </a:r>
            <a:r>
              <a:rPr lang="zh-CN" altLang="en-US" dirty="0"/>
              <a:t>（共享锁，排它锁）</a:t>
            </a:r>
            <a:endParaRPr lang="en-US" altLang="zh-CN" dirty="0"/>
          </a:p>
          <a:p>
            <a:r>
              <a:rPr lang="zh-CN" altLang="en-US" dirty="0"/>
              <a:t>认识的“*锁”</a:t>
            </a:r>
          </a:p>
        </p:txBody>
      </p:sp>
    </p:spTree>
    <p:extLst>
      <p:ext uri="{BB962C8B-B14F-4D97-AF65-F5344CB8AC3E}">
        <p14:creationId xmlns:p14="http://schemas.microsoft.com/office/powerpoint/2010/main" val="42053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2A3F4-B43A-48C1-A330-BDE76611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8" y="661181"/>
            <a:ext cx="10515600" cy="4698610"/>
          </a:xfrm>
        </p:spPr>
        <p:txBody>
          <a:bodyPr/>
          <a:lstStyle/>
          <a:p>
            <a:r>
              <a:rPr lang="zh-CN" altLang="en-US" sz="2400" dirty="0"/>
              <a:t>认识的“*锁”</a:t>
            </a:r>
          </a:p>
          <a:p>
            <a:pPr lvl="1"/>
            <a:r>
              <a:rPr lang="zh-CN" altLang="en-US" sz="1800" dirty="0"/>
              <a:t>偏向锁</a:t>
            </a:r>
            <a:endParaRPr lang="en-US" altLang="zh-CN" sz="1800" dirty="0"/>
          </a:p>
          <a:p>
            <a:pPr lvl="1"/>
            <a:r>
              <a:rPr lang="zh-CN" altLang="en-US" sz="1800" dirty="0"/>
              <a:t>轻量级锁</a:t>
            </a:r>
            <a:endParaRPr lang="en-US" altLang="zh-CN" sz="1800" dirty="0"/>
          </a:p>
          <a:p>
            <a:pPr lvl="1"/>
            <a:r>
              <a:rPr lang="zh-CN" altLang="en-US" sz="1800" dirty="0"/>
              <a:t>重量级锁</a:t>
            </a:r>
            <a:endParaRPr lang="en-US" altLang="zh-CN" sz="1800" dirty="0"/>
          </a:p>
          <a:p>
            <a:pPr lvl="1"/>
            <a:r>
              <a:rPr lang="zh-CN" altLang="en-US" sz="1800" dirty="0"/>
              <a:t>重入锁</a:t>
            </a:r>
            <a:endParaRPr lang="en-US" altLang="zh-CN" sz="1800" dirty="0"/>
          </a:p>
          <a:p>
            <a:pPr lvl="1"/>
            <a:r>
              <a:rPr lang="zh-CN" altLang="en-US" sz="1800" dirty="0"/>
              <a:t>自旋锁</a:t>
            </a:r>
            <a:endParaRPr lang="en-US" altLang="zh-CN" sz="1800" dirty="0"/>
          </a:p>
          <a:p>
            <a:pPr lvl="1"/>
            <a:r>
              <a:rPr lang="zh-CN" altLang="en-US" sz="1800" dirty="0"/>
              <a:t>共享锁</a:t>
            </a:r>
            <a:endParaRPr lang="en-US" altLang="zh-CN" sz="1800" dirty="0"/>
          </a:p>
          <a:p>
            <a:pPr lvl="1"/>
            <a:r>
              <a:rPr lang="zh-CN" altLang="en-US" sz="1800" dirty="0"/>
              <a:t>独占锁</a:t>
            </a:r>
            <a:endParaRPr lang="en-US" altLang="zh-CN" sz="1800" dirty="0"/>
          </a:p>
          <a:p>
            <a:pPr lvl="1"/>
            <a:r>
              <a:rPr lang="zh-CN" altLang="en-US" sz="1800" dirty="0"/>
              <a:t>排他锁</a:t>
            </a:r>
            <a:endParaRPr lang="en-US" altLang="zh-CN" sz="1800" dirty="0"/>
          </a:p>
          <a:p>
            <a:pPr lvl="1"/>
            <a:r>
              <a:rPr lang="zh-CN" altLang="en-US" sz="1800" dirty="0"/>
              <a:t>读写锁</a:t>
            </a:r>
            <a:endParaRPr lang="en-US" altLang="zh-CN" sz="1800" dirty="0"/>
          </a:p>
          <a:p>
            <a:pPr lvl="1"/>
            <a:r>
              <a:rPr lang="zh-CN" altLang="en-US" sz="1800" dirty="0"/>
              <a:t>公平锁</a:t>
            </a:r>
            <a:endParaRPr lang="en-US" altLang="zh-CN" sz="1800" dirty="0"/>
          </a:p>
          <a:p>
            <a:pPr lvl="1"/>
            <a:r>
              <a:rPr lang="zh-CN" altLang="en-US" sz="1800" dirty="0"/>
              <a:t>非公平锁</a:t>
            </a:r>
            <a:endParaRPr lang="en-US" altLang="zh-CN" sz="1800" dirty="0"/>
          </a:p>
          <a:p>
            <a:pPr lvl="1"/>
            <a:r>
              <a:rPr lang="zh-CN" altLang="en-US" sz="1800" dirty="0"/>
              <a:t>死锁</a:t>
            </a:r>
            <a:endParaRPr lang="en-US" altLang="zh-CN" sz="1800" dirty="0"/>
          </a:p>
          <a:p>
            <a:pPr lvl="1"/>
            <a:r>
              <a:rPr lang="zh-CN" altLang="en-US" sz="1800" dirty="0"/>
              <a:t>活锁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5838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138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线程安全性问题简单总结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33</cp:revision>
  <dcterms:created xsi:type="dcterms:W3CDTF">2017-10-22T14:12:13Z</dcterms:created>
  <dcterms:modified xsi:type="dcterms:W3CDTF">2017-10-27T15:43:36Z</dcterms:modified>
</cp:coreProperties>
</file>