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4386-741F-43FF-BF74-F64CB392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生产者消费者模式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39B64-0E86-4331-91E4-DD683B99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648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FA8C-AB8E-4C32-9E64-D11E4F3B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5EAF6-A1D6-40AC-A600-83BC501C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528"/>
            <a:ext cx="10515600" cy="4351338"/>
          </a:xfrm>
        </p:spPr>
        <p:txBody>
          <a:bodyPr/>
          <a:lstStyle/>
          <a:p>
            <a:r>
              <a:rPr lang="zh-CN" altLang="en-US" dirty="0"/>
              <a:t>同步队列</a:t>
            </a:r>
            <a:endParaRPr lang="en-US" altLang="zh-CN"/>
          </a:p>
          <a:p>
            <a:pPr lvl="1"/>
            <a:endParaRPr lang="en-US" altLang="zh-CN" dirty="0"/>
          </a:p>
          <a:p>
            <a:r>
              <a:rPr lang="zh-CN" altLang="en-US" dirty="0"/>
              <a:t>等待队列</a:t>
            </a:r>
          </a:p>
        </p:txBody>
      </p:sp>
    </p:spTree>
    <p:extLst>
      <p:ext uri="{BB962C8B-B14F-4D97-AF65-F5344CB8AC3E}">
        <p14:creationId xmlns:p14="http://schemas.microsoft.com/office/powerpoint/2010/main" val="125568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59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</vt:lpstr>
      <vt:lpstr>生产者消费者模式</vt:lpstr>
      <vt:lpstr>Condition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45</cp:revision>
  <dcterms:created xsi:type="dcterms:W3CDTF">2017-10-22T14:12:13Z</dcterms:created>
  <dcterms:modified xsi:type="dcterms:W3CDTF">2017-10-28T15:09:39Z</dcterms:modified>
</cp:coreProperties>
</file>